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4.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5.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6.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7.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8.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9.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0.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11.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theme/theme12.xml" ContentType="application/vnd.openxmlformats-officedocument.theme+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13.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theme/theme14.xml" ContentType="application/vnd.openxmlformats-officedocument.theme+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theme/theme15.xml" ContentType="application/vnd.openxmlformats-officedocument.theme+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theme/theme16.xml" ContentType="application/vnd.openxmlformats-officedocument.theme+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17.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theme/theme18.xml" ContentType="application/vnd.openxmlformats-officedocument.theme+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theme/theme19.xml" ContentType="application/vnd.openxmlformats-officedocument.theme+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theme/theme20.xml" ContentType="application/vnd.openxmlformats-officedocument.theme+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theme/theme21.xml" ContentType="application/vnd.openxmlformats-officedocument.theme+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theme/theme22.xml" ContentType="application/vnd.openxmlformats-officedocument.theme+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theme/theme23.xml" ContentType="application/vnd.openxmlformats-officedocument.theme+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166" r:id="rId4"/>
    <p:sldMasterId id="2147486237" r:id="rId5"/>
    <p:sldMasterId id="2147486629" r:id="rId6"/>
    <p:sldMasterId id="2147486684" r:id="rId7"/>
    <p:sldMasterId id="2147486798" r:id="rId8"/>
    <p:sldMasterId id="2147486825" r:id="rId9"/>
    <p:sldMasterId id="2147486846" r:id="rId10"/>
    <p:sldMasterId id="2147487011" r:id="rId11"/>
    <p:sldMasterId id="2147483661" r:id="rId12"/>
    <p:sldMasterId id="2147487208" r:id="rId13"/>
    <p:sldMasterId id="2147487258" r:id="rId14"/>
    <p:sldMasterId id="2147483851" r:id="rId15"/>
    <p:sldMasterId id="2147483901" r:id="rId16"/>
    <p:sldMasterId id="2147483928" r:id="rId17"/>
    <p:sldMasterId id="2147487309" r:id="rId18"/>
    <p:sldMasterId id="2147487342" r:id="rId19"/>
    <p:sldMasterId id="2147487455" r:id="rId20"/>
    <p:sldMasterId id="2147487488" r:id="rId21"/>
    <p:sldMasterId id="2147487524" r:id="rId22"/>
    <p:sldMasterId id="2147487569" r:id="rId23"/>
    <p:sldMasterId id="2147487601" r:id="rId24"/>
    <p:sldMasterId id="2147487650" r:id="rId25"/>
    <p:sldMasterId id="2147487671" r:id="rId26"/>
    <p:sldMasterId id="2147487698" r:id="rId27"/>
  </p:sldMasterIdLst>
  <p:notesMasterIdLst>
    <p:notesMasterId r:id="rId64"/>
  </p:notesMasterIdLst>
  <p:handoutMasterIdLst>
    <p:handoutMasterId r:id="rId65"/>
  </p:handoutMasterIdLst>
  <p:sldIdLst>
    <p:sldId id="2147480918" r:id="rId28"/>
    <p:sldId id="2147482158" r:id="rId29"/>
    <p:sldId id="2147481162" r:id="rId30"/>
    <p:sldId id="2147482179" r:id="rId31"/>
    <p:sldId id="2147482180" r:id="rId32"/>
    <p:sldId id="2147482176" r:id="rId33"/>
    <p:sldId id="2147482178" r:id="rId34"/>
    <p:sldId id="2147482175" r:id="rId35"/>
    <p:sldId id="2147481172" r:id="rId36"/>
    <p:sldId id="2147481173" r:id="rId37"/>
    <p:sldId id="2147480819" r:id="rId38"/>
    <p:sldId id="2147481455" r:id="rId39"/>
    <p:sldId id="2147481181" r:id="rId40"/>
    <p:sldId id="2147481177" r:id="rId41"/>
    <p:sldId id="2147480937" r:id="rId42"/>
    <p:sldId id="2147481163" r:id="rId43"/>
    <p:sldId id="2147482177" r:id="rId44"/>
    <p:sldId id="2147481042" r:id="rId45"/>
    <p:sldId id="2147481164" r:id="rId46"/>
    <p:sldId id="2147481165" r:id="rId47"/>
    <p:sldId id="2147481166" r:id="rId48"/>
    <p:sldId id="2147482167" r:id="rId49"/>
    <p:sldId id="2147481291" r:id="rId50"/>
    <p:sldId id="2147482168" r:id="rId51"/>
    <p:sldId id="2147481171" r:id="rId52"/>
    <p:sldId id="2147481174" r:id="rId53"/>
    <p:sldId id="2147481175" r:id="rId54"/>
    <p:sldId id="2123259061" r:id="rId55"/>
    <p:sldId id="319" r:id="rId56"/>
    <p:sldId id="2147480939" r:id="rId57"/>
    <p:sldId id="2147482172" r:id="rId58"/>
    <p:sldId id="2147482169" r:id="rId59"/>
    <p:sldId id="2147479563" r:id="rId60"/>
    <p:sldId id="2147481033" r:id="rId61"/>
    <p:sldId id="2147481034" r:id="rId62"/>
    <p:sldId id="2147481028" r:id="rId63"/>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0EA6313-1958-8541-AC53-22CFC7796657}">
          <p14:sldIdLst>
            <p14:sldId id="2147480918"/>
          </p14:sldIdLst>
        </p14:section>
        <p14:section name="Commercialize the Opportunity with Generative AI" id="{017CAB3A-0E69-344B-895F-EFF1948E061C}">
          <p14:sldIdLst>
            <p14:sldId id="2147482158"/>
            <p14:sldId id="2147481162"/>
            <p14:sldId id="2147482179"/>
            <p14:sldId id="2147482180"/>
            <p14:sldId id="2147482176"/>
            <p14:sldId id="2147482178"/>
          </p14:sldIdLst>
        </p14:section>
        <p14:section name="Extracting Customer Evidence" id="{FD0BC66C-60B8-3947-8B74-1F15BD580D52}">
          <p14:sldIdLst>
            <p14:sldId id="2147482175"/>
            <p14:sldId id="2147481172"/>
            <p14:sldId id="2147481173"/>
          </p14:sldIdLst>
        </p14:section>
        <p14:section name="How to Monitor &amp; Chargeback" id="{6F57A0CE-E6DF-2648-B825-A601FFCEFD92}">
          <p14:sldIdLst>
            <p14:sldId id="2147480819"/>
            <p14:sldId id="2147481455"/>
          </p14:sldIdLst>
        </p14:section>
        <p14:section name="Due Diligence - Know Before You Go" id="{D4B65C51-45CD-5C43-8C2B-CAA600755E59}">
          <p14:sldIdLst>
            <p14:sldId id="2147481181"/>
            <p14:sldId id="2147481177"/>
            <p14:sldId id="2147480937"/>
            <p14:sldId id="2147481163"/>
            <p14:sldId id="2147482177"/>
            <p14:sldId id="2147481042"/>
            <p14:sldId id="2147481164"/>
            <p14:sldId id="2147481165"/>
            <p14:sldId id="2147481166"/>
            <p14:sldId id="2147482167"/>
            <p14:sldId id="2147481291"/>
            <p14:sldId id="2147482168"/>
            <p14:sldId id="2147481171"/>
            <p14:sldId id="2147481174"/>
            <p14:sldId id="2147481175"/>
          </p14:sldIdLst>
        </p14:section>
        <p14:section name="How to Build - WAF 2.0" id="{C7940C48-B196-EC4D-94AF-01DD1C4E9C1D}">
          <p14:sldIdLst>
            <p14:sldId id="2123259061"/>
            <p14:sldId id="319"/>
            <p14:sldId id="2147480939"/>
          </p14:sldIdLst>
        </p14:section>
        <p14:section name="Microsoft Copilot" id="{2B2E3030-5C1A-BA4A-89CC-C2669DADC2CA}">
          <p14:sldIdLst>
            <p14:sldId id="2147482172"/>
            <p14:sldId id="2147482169"/>
            <p14:sldId id="2147479563"/>
          </p14:sldIdLst>
        </p14:section>
        <p14:section name="Case Studies" id="{711D0956-5493-454A-A2E5-DD9647BBF72D}">
          <p14:sldIdLst>
            <p14:sldId id="2147481033"/>
            <p14:sldId id="2147481034"/>
            <p14:sldId id="21474810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807A1A-D96A-54BE-E5AF-BF6665EA43CF}" name="Patrick Connally" initials="PC" userId="S::pconnally@microsoft.com::5636498e-8569-492e-8a31-e5e0aac22155" providerId="AD"/>
  <p188:author id="{D388F777-0E37-0E79-08DD-D51628293890}" name="Nick Brady" initials="NB" userId="S::nbrady@microsoft.com::c5ebbf5b-7fa8-4708-8603-3d0fd4ba4891" providerId="AD"/>
  <p188:author id="{6628CA85-6CEF-F7C6-F507-DD94E42E1BED}" name="Divya Sen" initials="DS" userId="S::divya.sen@thespurgroup.com::a2f00eb1-e5bb-4574-987c-9b6db1c912a4" providerId="AD"/>
  <p188:author id="{AE3BF4C4-2B92-FEC1-5116-7459054D8A08}" name="Lauren Eagan" initials="LE" userId="S::lauren.eagan@thespurgroup.com::4af2297c-73fa-48e7-8d61-5cbffa2fdc40" providerId="AD"/>
  <p188:author id="{CB7E49F6-8070-F1A8-CF0B-F43CB024852E}" name="Jennifer Cody" initials="JC" userId="S::jennifercody@microsoft.com::46a02007-b561-468d-b0b7-ce0856cc477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46FF"/>
    <a:srgbClr val="8661C5"/>
    <a:srgbClr val="FFFFFF"/>
    <a:srgbClr val="0078D4"/>
    <a:srgbClr val="EEEEEE"/>
    <a:srgbClr val="1A130E"/>
    <a:srgbClr val="B0649E"/>
    <a:srgbClr val="93D0AE"/>
    <a:srgbClr val="008575"/>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5CFB7-4B75-C847-B2EA-679481402930}" v="2" dt="2024-02-01T18:23:34.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10"/>
    <p:restoredTop sz="96296"/>
  </p:normalViewPr>
  <p:slideViewPr>
    <p:cSldViewPr snapToGrid="0">
      <p:cViewPr varScale="1">
        <p:scale>
          <a:sx n="122" d="100"/>
          <a:sy n="122" d="100"/>
        </p:scale>
        <p:origin x="224" y="20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34.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24.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handoutMaster" Target="handoutMasters/handoutMaster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 Id="rId7" Type="http://schemas.openxmlformats.org/officeDocument/2006/relationships/slideMaster" Target="slideMasters/slideMaster4.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1501c344-c33a-4864-9970-900d711f8dcc" providerId="ADAL" clId="{1250723D-EBB4-774A-82E4-5C0FC4F31830}"/>
    <pc:docChg chg="undo custSel addSld delSld modSld sldOrd addSection modSection">
      <pc:chgData name="Bart Czernicki" userId="1501c344-c33a-4864-9970-900d711f8dcc" providerId="ADAL" clId="{1250723D-EBB4-774A-82E4-5C0FC4F31830}" dt="2024-01-23T16:06:13.217" v="3352" actId="20577"/>
      <pc:docMkLst>
        <pc:docMk/>
      </pc:docMkLst>
      <pc:sldChg chg="modSp add setBg modNotesTx">
        <pc:chgData name="Bart Czernicki" userId="1501c344-c33a-4864-9970-900d711f8dcc" providerId="ADAL" clId="{1250723D-EBB4-774A-82E4-5C0FC4F31830}" dt="2024-01-23T16:01:09.222" v="3245" actId="20577"/>
        <pc:sldMkLst>
          <pc:docMk/>
          <pc:sldMk cId="2572157113" sldId="319"/>
        </pc:sldMkLst>
        <pc:grpChg chg="mod">
          <ac:chgData name="Bart Czernicki" userId="1501c344-c33a-4864-9970-900d711f8dcc" providerId="ADAL" clId="{1250723D-EBB4-774A-82E4-5C0FC4F31830}" dt="2024-01-22T18:19:35.408" v="556" actId="207"/>
          <ac:grpSpMkLst>
            <pc:docMk/>
            <pc:sldMk cId="2572157113" sldId="319"/>
            <ac:grpSpMk id="3" creationId="{54D51186-A246-548D-1D97-E783FD683278}"/>
          </ac:grpSpMkLst>
        </pc:grpChg>
      </pc:sldChg>
      <pc:sldChg chg="modSp add mod">
        <pc:chgData name="Bart Czernicki" userId="1501c344-c33a-4864-9970-900d711f8dcc" providerId="ADAL" clId="{1250723D-EBB4-774A-82E4-5C0FC4F31830}" dt="2024-01-22T18:19:22.518" v="555" actId="207"/>
        <pc:sldMkLst>
          <pc:docMk/>
          <pc:sldMk cId="210103128" sldId="2123259061"/>
        </pc:sldMkLst>
        <pc:spChg chg="mod">
          <ac:chgData name="Bart Czernicki" userId="1501c344-c33a-4864-9970-900d711f8dcc" providerId="ADAL" clId="{1250723D-EBB4-774A-82E4-5C0FC4F31830}" dt="2024-01-22T18:19:22.518" v="555" actId="207"/>
          <ac:spMkLst>
            <pc:docMk/>
            <pc:sldMk cId="210103128" sldId="2123259061"/>
            <ac:spMk id="4" creationId="{97A331A5-C04B-87AD-54E8-390DAA08D20A}"/>
          </ac:spMkLst>
        </pc:spChg>
        <pc:spChg chg="mod">
          <ac:chgData name="Bart Czernicki" userId="1501c344-c33a-4864-9970-900d711f8dcc" providerId="ADAL" clId="{1250723D-EBB4-774A-82E4-5C0FC4F31830}" dt="2024-01-22T18:18:50.964" v="553" actId="207"/>
          <ac:spMkLst>
            <pc:docMk/>
            <pc:sldMk cId="210103128" sldId="2123259061"/>
            <ac:spMk id="15" creationId="{BD14867D-EB48-080E-0A09-23C840E619FA}"/>
          </ac:spMkLst>
        </pc:spChg>
        <pc:spChg chg="mod">
          <ac:chgData name="Bart Czernicki" userId="1501c344-c33a-4864-9970-900d711f8dcc" providerId="ADAL" clId="{1250723D-EBB4-774A-82E4-5C0FC4F31830}" dt="2024-01-22T18:18:50.964" v="553" actId="207"/>
          <ac:spMkLst>
            <pc:docMk/>
            <pc:sldMk cId="210103128" sldId="2123259061"/>
            <ac:spMk id="16" creationId="{72C47258-6F6F-EE8E-76C8-D20BDA881CFA}"/>
          </ac:spMkLst>
        </pc:spChg>
        <pc:spChg chg="mod">
          <ac:chgData name="Bart Czernicki" userId="1501c344-c33a-4864-9970-900d711f8dcc" providerId="ADAL" clId="{1250723D-EBB4-774A-82E4-5C0FC4F31830}" dt="2024-01-22T18:18:50.964" v="553" actId="207"/>
          <ac:spMkLst>
            <pc:docMk/>
            <pc:sldMk cId="210103128" sldId="2123259061"/>
            <ac:spMk id="70" creationId="{A7125F47-BF10-3AD3-740E-F514AC6DCBEC}"/>
          </ac:spMkLst>
        </pc:spChg>
        <pc:spChg chg="mod">
          <ac:chgData name="Bart Czernicki" userId="1501c344-c33a-4864-9970-900d711f8dcc" providerId="ADAL" clId="{1250723D-EBB4-774A-82E4-5C0FC4F31830}" dt="2024-01-22T18:18:50.964" v="553" actId="207"/>
          <ac:spMkLst>
            <pc:docMk/>
            <pc:sldMk cId="210103128" sldId="2123259061"/>
            <ac:spMk id="71" creationId="{089D29D5-F338-C719-566F-4D891620562A}"/>
          </ac:spMkLst>
        </pc:spChg>
        <pc:spChg chg="mod">
          <ac:chgData name="Bart Czernicki" userId="1501c344-c33a-4864-9970-900d711f8dcc" providerId="ADAL" clId="{1250723D-EBB4-774A-82E4-5C0FC4F31830}" dt="2024-01-22T18:18:50.964" v="553" actId="207"/>
          <ac:spMkLst>
            <pc:docMk/>
            <pc:sldMk cId="210103128" sldId="2123259061"/>
            <ac:spMk id="72" creationId="{9FE894DE-7FFD-2E15-7259-38EC5FC8B78E}"/>
          </ac:spMkLst>
        </pc:spChg>
        <pc:spChg chg="mod">
          <ac:chgData name="Bart Czernicki" userId="1501c344-c33a-4864-9970-900d711f8dcc" providerId="ADAL" clId="{1250723D-EBB4-774A-82E4-5C0FC4F31830}" dt="2024-01-22T18:18:50.964" v="553" actId="207"/>
          <ac:spMkLst>
            <pc:docMk/>
            <pc:sldMk cId="210103128" sldId="2123259061"/>
            <ac:spMk id="73" creationId="{A709F7AE-C32D-E35E-24D9-31A8813C451B}"/>
          </ac:spMkLst>
        </pc:spChg>
        <pc:spChg chg="mod">
          <ac:chgData name="Bart Czernicki" userId="1501c344-c33a-4864-9970-900d711f8dcc" providerId="ADAL" clId="{1250723D-EBB4-774A-82E4-5C0FC4F31830}" dt="2024-01-22T18:18:50.964" v="553" actId="207"/>
          <ac:spMkLst>
            <pc:docMk/>
            <pc:sldMk cId="210103128" sldId="2123259061"/>
            <ac:spMk id="74" creationId="{01C06D8A-00AB-739A-15C1-B4372FEBFFE0}"/>
          </ac:spMkLst>
        </pc:spChg>
      </pc:sldChg>
      <pc:sldChg chg="modSp add mod">
        <pc:chgData name="Bart Czernicki" userId="1501c344-c33a-4864-9970-900d711f8dcc" providerId="ADAL" clId="{1250723D-EBB4-774A-82E4-5C0FC4F31830}" dt="2024-01-23T13:13:22.512" v="1019" actId="1076"/>
        <pc:sldMkLst>
          <pc:docMk/>
          <pc:sldMk cId="4225452869" sldId="2147480819"/>
        </pc:sldMkLst>
        <pc:spChg chg="mod">
          <ac:chgData name="Bart Czernicki" userId="1501c344-c33a-4864-9970-900d711f8dcc" providerId="ADAL" clId="{1250723D-EBB4-774A-82E4-5C0FC4F31830}" dt="2024-01-23T13:13:22.512" v="1019" actId="1076"/>
          <ac:spMkLst>
            <pc:docMk/>
            <pc:sldMk cId="4225452869" sldId="2147480819"/>
            <ac:spMk id="2089" creationId="{76124BA7-DAA3-D7EC-5DD6-4B222D025E44}"/>
          </ac:spMkLst>
        </pc:spChg>
      </pc:sldChg>
      <pc:sldChg chg="modSp mod">
        <pc:chgData name="Bart Czernicki" userId="1501c344-c33a-4864-9970-900d711f8dcc" providerId="ADAL" clId="{1250723D-EBB4-774A-82E4-5C0FC4F31830}" dt="2024-01-23T13:11:52.976" v="965" actId="1076"/>
        <pc:sldMkLst>
          <pc:docMk/>
          <pc:sldMk cId="3789243757" sldId="2147480918"/>
        </pc:sldMkLst>
        <pc:spChg chg="mod">
          <ac:chgData name="Bart Czernicki" userId="1501c344-c33a-4864-9970-900d711f8dcc" providerId="ADAL" clId="{1250723D-EBB4-774A-82E4-5C0FC4F31830}" dt="2024-01-22T16:39:09.627" v="336" actId="1076"/>
          <ac:spMkLst>
            <pc:docMk/>
            <pc:sldMk cId="3789243757" sldId="2147480918"/>
            <ac:spMk id="15" creationId="{3A20DF55-1675-AAB3-2BB0-38E13E216957}"/>
          </ac:spMkLst>
        </pc:spChg>
        <pc:spChg chg="mod">
          <ac:chgData name="Bart Czernicki" userId="1501c344-c33a-4864-9970-900d711f8dcc" providerId="ADAL" clId="{1250723D-EBB4-774A-82E4-5C0FC4F31830}" dt="2024-01-23T13:11:52.976" v="965" actId="1076"/>
          <ac:spMkLst>
            <pc:docMk/>
            <pc:sldMk cId="3789243757" sldId="2147480918"/>
            <ac:spMk id="16" creationId="{CD6CCC49-5C52-28C3-DDAE-9C925E5C2314}"/>
          </ac:spMkLst>
        </pc:spChg>
      </pc:sldChg>
      <pc:sldChg chg="add">
        <pc:chgData name="Bart Czernicki" userId="1501c344-c33a-4864-9970-900d711f8dcc" providerId="ADAL" clId="{1250723D-EBB4-774A-82E4-5C0FC4F31830}" dt="2024-01-22T16:55:51.570" v="546"/>
        <pc:sldMkLst>
          <pc:docMk/>
          <pc:sldMk cId="942688167" sldId="2147480937"/>
        </pc:sldMkLst>
      </pc:sldChg>
      <pc:sldChg chg="del">
        <pc:chgData name="Bart Czernicki" userId="1501c344-c33a-4864-9970-900d711f8dcc" providerId="ADAL" clId="{1250723D-EBB4-774A-82E4-5C0FC4F31830}" dt="2024-01-22T16:55:34.542" v="545" actId="2696"/>
        <pc:sldMkLst>
          <pc:docMk/>
          <pc:sldMk cId="2684411011" sldId="2147480937"/>
        </pc:sldMkLst>
      </pc:sldChg>
      <pc:sldChg chg="add modNotesTx">
        <pc:chgData name="Bart Czernicki" userId="1501c344-c33a-4864-9970-900d711f8dcc" providerId="ADAL" clId="{1250723D-EBB4-774A-82E4-5C0FC4F31830}" dt="2024-01-23T16:01:24.950" v="3246" actId="20577"/>
        <pc:sldMkLst>
          <pc:docMk/>
          <pc:sldMk cId="2142550739" sldId="2147480939"/>
        </pc:sldMkLst>
      </pc:sldChg>
      <pc:sldChg chg="modSp add mod">
        <pc:chgData name="Bart Czernicki" userId="1501c344-c33a-4864-9970-900d711f8dcc" providerId="ADAL" clId="{1250723D-EBB4-774A-82E4-5C0FC4F31830}" dt="2024-01-23T15:51:19.905" v="3148" actId="207"/>
        <pc:sldMkLst>
          <pc:docMk/>
          <pc:sldMk cId="1279741293" sldId="2147481028"/>
        </pc:sldMkLst>
        <pc:spChg chg="mod">
          <ac:chgData name="Bart Czernicki" userId="1501c344-c33a-4864-9970-900d711f8dcc" providerId="ADAL" clId="{1250723D-EBB4-774A-82E4-5C0FC4F31830}" dt="2024-01-23T15:50:23.388" v="3142" actId="207"/>
          <ac:spMkLst>
            <pc:docMk/>
            <pc:sldMk cId="1279741293" sldId="2147481028"/>
            <ac:spMk id="2" creationId="{BAD9EA49-A71E-C84F-8D62-E3208D804C56}"/>
          </ac:spMkLst>
        </pc:spChg>
        <pc:spChg chg="mod">
          <ac:chgData name="Bart Czernicki" userId="1501c344-c33a-4864-9970-900d711f8dcc" providerId="ADAL" clId="{1250723D-EBB4-774A-82E4-5C0FC4F31830}" dt="2024-01-23T15:50:27.467" v="3143" actId="207"/>
          <ac:spMkLst>
            <pc:docMk/>
            <pc:sldMk cId="1279741293" sldId="2147481028"/>
            <ac:spMk id="4" creationId="{19786677-DC05-D543-909B-B7CA08E5BDC6}"/>
          </ac:spMkLst>
        </pc:spChg>
        <pc:spChg chg="mod">
          <ac:chgData name="Bart Czernicki" userId="1501c344-c33a-4864-9970-900d711f8dcc" providerId="ADAL" clId="{1250723D-EBB4-774A-82E4-5C0FC4F31830}" dt="2024-01-23T15:51:19.905" v="3148" actId="207"/>
          <ac:spMkLst>
            <pc:docMk/>
            <pc:sldMk cId="1279741293" sldId="2147481028"/>
            <ac:spMk id="6" creationId="{D95A8B5A-A52C-8B09-C17A-08E110C907BD}"/>
          </ac:spMkLst>
        </pc:spChg>
        <pc:spChg chg="mod">
          <ac:chgData name="Bart Czernicki" userId="1501c344-c33a-4864-9970-900d711f8dcc" providerId="ADAL" clId="{1250723D-EBB4-774A-82E4-5C0FC4F31830}" dt="2024-01-23T15:51:19.905" v="3148" actId="207"/>
          <ac:spMkLst>
            <pc:docMk/>
            <pc:sldMk cId="1279741293" sldId="2147481028"/>
            <ac:spMk id="7" creationId="{AF2E54E3-0C00-6B4C-92F1-804A0BA0C869}"/>
          </ac:spMkLst>
        </pc:spChg>
        <pc:spChg chg="mod">
          <ac:chgData name="Bart Czernicki" userId="1501c344-c33a-4864-9970-900d711f8dcc" providerId="ADAL" clId="{1250723D-EBB4-774A-82E4-5C0FC4F31830}" dt="2024-01-23T15:50:19.325" v="3141" actId="207"/>
          <ac:spMkLst>
            <pc:docMk/>
            <pc:sldMk cId="1279741293" sldId="2147481028"/>
            <ac:spMk id="15" creationId="{1F099BEA-50D5-4450-8EF4-971F24591B45}"/>
          </ac:spMkLst>
        </pc:spChg>
        <pc:spChg chg="mod">
          <ac:chgData name="Bart Czernicki" userId="1501c344-c33a-4864-9970-900d711f8dcc" providerId="ADAL" clId="{1250723D-EBB4-774A-82E4-5C0FC4F31830}" dt="2024-01-23T15:50:19.325" v="3141" actId="207"/>
          <ac:spMkLst>
            <pc:docMk/>
            <pc:sldMk cId="1279741293" sldId="2147481028"/>
            <ac:spMk id="16" creationId="{73A36E17-11B0-4054-B3AC-BC8E29AAA751}"/>
          </ac:spMkLst>
        </pc:spChg>
        <pc:spChg chg="mod">
          <ac:chgData name="Bart Czernicki" userId="1501c344-c33a-4864-9970-900d711f8dcc" providerId="ADAL" clId="{1250723D-EBB4-774A-82E4-5C0FC4F31830}" dt="2024-01-23T15:50:19.325" v="3141" actId="207"/>
          <ac:spMkLst>
            <pc:docMk/>
            <pc:sldMk cId="1279741293" sldId="2147481028"/>
            <ac:spMk id="19" creationId="{B4E447F9-4786-4ACA-A34B-4BA916A886A8}"/>
          </ac:spMkLst>
        </pc:spChg>
      </pc:sldChg>
      <pc:sldChg chg="modSp add mod modShow">
        <pc:chgData name="Bart Czernicki" userId="1501c344-c33a-4864-9970-900d711f8dcc" providerId="ADAL" clId="{1250723D-EBB4-774A-82E4-5C0FC4F31830}" dt="2024-01-23T15:46:31.038" v="3134" actId="729"/>
        <pc:sldMkLst>
          <pc:docMk/>
          <pc:sldMk cId="2332109961" sldId="2147481033"/>
        </pc:sldMkLst>
        <pc:spChg chg="mod">
          <ac:chgData name="Bart Czernicki" userId="1501c344-c33a-4864-9970-900d711f8dcc" providerId="ADAL" clId="{1250723D-EBB4-774A-82E4-5C0FC4F31830}" dt="2024-01-23T15:46:20.362" v="3132" actId="207"/>
          <ac:spMkLst>
            <pc:docMk/>
            <pc:sldMk cId="2332109961" sldId="2147481033"/>
            <ac:spMk id="2" creationId="{BAD9EA49-A71E-C84F-8D62-E3208D804C56}"/>
          </ac:spMkLst>
        </pc:spChg>
        <pc:spChg chg="mod">
          <ac:chgData name="Bart Czernicki" userId="1501c344-c33a-4864-9970-900d711f8dcc" providerId="ADAL" clId="{1250723D-EBB4-774A-82E4-5C0FC4F31830}" dt="2024-01-23T15:46:24.373" v="3133" actId="207"/>
          <ac:spMkLst>
            <pc:docMk/>
            <pc:sldMk cId="2332109961" sldId="2147481033"/>
            <ac:spMk id="4" creationId="{19786677-DC05-D543-909B-B7CA08E5BDC6}"/>
          </ac:spMkLst>
        </pc:spChg>
        <pc:spChg chg="mod">
          <ac:chgData name="Bart Czernicki" userId="1501c344-c33a-4864-9970-900d711f8dcc" providerId="ADAL" clId="{1250723D-EBB4-774A-82E4-5C0FC4F31830}" dt="2024-01-23T15:46:14.591" v="3131" actId="207"/>
          <ac:spMkLst>
            <pc:docMk/>
            <pc:sldMk cId="2332109961" sldId="2147481033"/>
            <ac:spMk id="5" creationId="{779D3B1C-A3CC-8EE8-08B3-DEC5AA17CDFC}"/>
          </ac:spMkLst>
        </pc:spChg>
        <pc:spChg chg="mod">
          <ac:chgData name="Bart Czernicki" userId="1501c344-c33a-4864-9970-900d711f8dcc" providerId="ADAL" clId="{1250723D-EBB4-774A-82E4-5C0FC4F31830}" dt="2024-01-23T15:46:14.591" v="3131" actId="207"/>
          <ac:spMkLst>
            <pc:docMk/>
            <pc:sldMk cId="2332109961" sldId="2147481033"/>
            <ac:spMk id="7" creationId="{AF2E54E3-0C00-6B4C-92F1-804A0BA0C869}"/>
          </ac:spMkLst>
        </pc:spChg>
        <pc:spChg chg="mod">
          <ac:chgData name="Bart Czernicki" userId="1501c344-c33a-4864-9970-900d711f8dcc" providerId="ADAL" clId="{1250723D-EBB4-774A-82E4-5C0FC4F31830}" dt="2024-01-23T15:46:14.591" v="3131" actId="207"/>
          <ac:spMkLst>
            <pc:docMk/>
            <pc:sldMk cId="2332109961" sldId="2147481033"/>
            <ac:spMk id="15" creationId="{1F099BEA-50D5-4450-8EF4-971F24591B45}"/>
          </ac:spMkLst>
        </pc:spChg>
        <pc:spChg chg="mod">
          <ac:chgData name="Bart Czernicki" userId="1501c344-c33a-4864-9970-900d711f8dcc" providerId="ADAL" clId="{1250723D-EBB4-774A-82E4-5C0FC4F31830}" dt="2024-01-23T15:46:14.591" v="3131" actId="207"/>
          <ac:spMkLst>
            <pc:docMk/>
            <pc:sldMk cId="2332109961" sldId="2147481033"/>
            <ac:spMk id="16" creationId="{73A36E17-11B0-4054-B3AC-BC8E29AAA751}"/>
          </ac:spMkLst>
        </pc:spChg>
        <pc:spChg chg="mod">
          <ac:chgData name="Bart Czernicki" userId="1501c344-c33a-4864-9970-900d711f8dcc" providerId="ADAL" clId="{1250723D-EBB4-774A-82E4-5C0FC4F31830}" dt="2024-01-23T15:46:14.591" v="3131" actId="207"/>
          <ac:spMkLst>
            <pc:docMk/>
            <pc:sldMk cId="2332109961" sldId="2147481033"/>
            <ac:spMk id="19" creationId="{B4E447F9-4786-4ACA-A34B-4BA916A886A8}"/>
          </ac:spMkLst>
        </pc:spChg>
        <pc:spChg chg="mod">
          <ac:chgData name="Bart Czernicki" userId="1501c344-c33a-4864-9970-900d711f8dcc" providerId="ADAL" clId="{1250723D-EBB4-774A-82E4-5C0FC4F31830}" dt="2024-01-23T15:46:14.591" v="3131" actId="207"/>
          <ac:spMkLst>
            <pc:docMk/>
            <pc:sldMk cId="2332109961" sldId="2147481033"/>
            <ac:spMk id="69" creationId="{C5EE384B-E8BF-1FEE-E7AE-5FF8B026CCC9}"/>
          </ac:spMkLst>
        </pc:spChg>
      </pc:sldChg>
      <pc:sldChg chg="modSp add mod modShow">
        <pc:chgData name="Bart Czernicki" userId="1501c344-c33a-4864-9970-900d711f8dcc" providerId="ADAL" clId="{1250723D-EBB4-774A-82E4-5C0FC4F31830}" dt="2024-01-23T15:51:10.967" v="3147" actId="207"/>
        <pc:sldMkLst>
          <pc:docMk/>
          <pc:sldMk cId="501685887" sldId="2147481034"/>
        </pc:sldMkLst>
        <pc:spChg chg="mod">
          <ac:chgData name="Bart Czernicki" userId="1501c344-c33a-4864-9970-900d711f8dcc" providerId="ADAL" clId="{1250723D-EBB4-774A-82E4-5C0FC4F31830}" dt="2024-01-23T15:49:01.263" v="3137" actId="207"/>
          <ac:spMkLst>
            <pc:docMk/>
            <pc:sldMk cId="501685887" sldId="2147481034"/>
            <ac:spMk id="2" creationId="{BAD9EA49-A71E-C84F-8D62-E3208D804C56}"/>
          </ac:spMkLst>
        </pc:spChg>
        <pc:spChg chg="mod">
          <ac:chgData name="Bart Czernicki" userId="1501c344-c33a-4864-9970-900d711f8dcc" providerId="ADAL" clId="{1250723D-EBB4-774A-82E4-5C0FC4F31830}" dt="2024-01-23T15:49:04.441" v="3138" actId="207"/>
          <ac:spMkLst>
            <pc:docMk/>
            <pc:sldMk cId="501685887" sldId="2147481034"/>
            <ac:spMk id="4" creationId="{19786677-DC05-D543-909B-B7CA08E5BDC6}"/>
          </ac:spMkLst>
        </pc:spChg>
        <pc:spChg chg="mod">
          <ac:chgData name="Bart Czernicki" userId="1501c344-c33a-4864-9970-900d711f8dcc" providerId="ADAL" clId="{1250723D-EBB4-774A-82E4-5C0FC4F31830}" dt="2024-01-23T15:48:55.991" v="3136" actId="207"/>
          <ac:spMkLst>
            <pc:docMk/>
            <pc:sldMk cId="501685887" sldId="2147481034"/>
            <ac:spMk id="5" creationId="{93F29F35-753E-FA63-DD71-3804ADBBA8A3}"/>
          </ac:spMkLst>
        </pc:spChg>
        <pc:spChg chg="mod">
          <ac:chgData name="Bart Czernicki" userId="1501c344-c33a-4864-9970-900d711f8dcc" providerId="ADAL" clId="{1250723D-EBB4-774A-82E4-5C0FC4F31830}" dt="2024-01-23T15:51:10.967" v="3147" actId="207"/>
          <ac:spMkLst>
            <pc:docMk/>
            <pc:sldMk cId="501685887" sldId="2147481034"/>
            <ac:spMk id="7" creationId="{AF2E54E3-0C00-6B4C-92F1-804A0BA0C869}"/>
          </ac:spMkLst>
        </pc:spChg>
        <pc:spChg chg="mod">
          <ac:chgData name="Bart Czernicki" userId="1501c344-c33a-4864-9970-900d711f8dcc" providerId="ADAL" clId="{1250723D-EBB4-774A-82E4-5C0FC4F31830}" dt="2024-01-23T15:48:55.991" v="3136" actId="207"/>
          <ac:spMkLst>
            <pc:docMk/>
            <pc:sldMk cId="501685887" sldId="2147481034"/>
            <ac:spMk id="15" creationId="{1F099BEA-50D5-4450-8EF4-971F24591B45}"/>
          </ac:spMkLst>
        </pc:spChg>
        <pc:spChg chg="mod">
          <ac:chgData name="Bart Czernicki" userId="1501c344-c33a-4864-9970-900d711f8dcc" providerId="ADAL" clId="{1250723D-EBB4-774A-82E4-5C0FC4F31830}" dt="2024-01-23T15:48:55.991" v="3136" actId="207"/>
          <ac:spMkLst>
            <pc:docMk/>
            <pc:sldMk cId="501685887" sldId="2147481034"/>
            <ac:spMk id="16" creationId="{73A36E17-11B0-4054-B3AC-BC8E29AAA751}"/>
          </ac:spMkLst>
        </pc:spChg>
        <pc:spChg chg="mod">
          <ac:chgData name="Bart Czernicki" userId="1501c344-c33a-4864-9970-900d711f8dcc" providerId="ADAL" clId="{1250723D-EBB4-774A-82E4-5C0FC4F31830}" dt="2024-01-23T15:48:55.991" v="3136" actId="207"/>
          <ac:spMkLst>
            <pc:docMk/>
            <pc:sldMk cId="501685887" sldId="2147481034"/>
            <ac:spMk id="19" creationId="{B4E447F9-4786-4ACA-A34B-4BA916A886A8}"/>
          </ac:spMkLst>
        </pc:spChg>
        <pc:spChg chg="mod">
          <ac:chgData name="Bart Czernicki" userId="1501c344-c33a-4864-9970-900d711f8dcc" providerId="ADAL" clId="{1250723D-EBB4-774A-82E4-5C0FC4F31830}" dt="2024-01-23T15:51:07.986" v="3146" actId="207"/>
          <ac:spMkLst>
            <pc:docMk/>
            <pc:sldMk cId="501685887" sldId="2147481034"/>
            <ac:spMk id="61" creationId="{9484AA5B-E6BF-4507-DD41-B3DAFA1D3E5A}"/>
          </ac:spMkLst>
        </pc:spChg>
      </pc:sldChg>
      <pc:sldChg chg="add">
        <pc:chgData name="Bart Czernicki" userId="1501c344-c33a-4864-9970-900d711f8dcc" providerId="ADAL" clId="{1250723D-EBB4-774A-82E4-5C0FC4F31830}" dt="2024-01-22T16:55:51.570" v="546"/>
        <pc:sldMkLst>
          <pc:docMk/>
          <pc:sldMk cId="1336284198" sldId="2147481042"/>
        </pc:sldMkLst>
      </pc:sldChg>
      <pc:sldChg chg="del">
        <pc:chgData name="Bart Czernicki" userId="1501c344-c33a-4864-9970-900d711f8dcc" providerId="ADAL" clId="{1250723D-EBB4-774A-82E4-5C0FC4F31830}" dt="2024-01-22T16:55:34.542" v="545" actId="2696"/>
        <pc:sldMkLst>
          <pc:docMk/>
          <pc:sldMk cId="1653925291" sldId="2147481042"/>
        </pc:sldMkLst>
      </pc:sldChg>
      <pc:sldChg chg="addSp delSp modSp mod ord">
        <pc:chgData name="Bart Czernicki" userId="1501c344-c33a-4864-9970-900d711f8dcc" providerId="ADAL" clId="{1250723D-EBB4-774A-82E4-5C0FC4F31830}" dt="2024-01-23T13:20:09.603" v="1148" actId="20577"/>
        <pc:sldMkLst>
          <pc:docMk/>
          <pc:sldMk cId="1845876663" sldId="2147481162"/>
        </pc:sldMkLst>
        <pc:spChg chg="del">
          <ac:chgData name="Bart Czernicki" userId="1501c344-c33a-4864-9970-900d711f8dcc" providerId="ADAL" clId="{1250723D-EBB4-774A-82E4-5C0FC4F31830}" dt="2024-01-23T13:19:42.204" v="1087" actId="478"/>
          <ac:spMkLst>
            <pc:docMk/>
            <pc:sldMk cId="1845876663" sldId="2147481162"/>
            <ac:spMk id="4" creationId="{8D5DF259-9F39-3257-9AAE-99417965E30E}"/>
          </ac:spMkLst>
        </pc:spChg>
        <pc:spChg chg="add del mod">
          <ac:chgData name="Bart Czernicki" userId="1501c344-c33a-4864-9970-900d711f8dcc" providerId="ADAL" clId="{1250723D-EBB4-774A-82E4-5C0FC4F31830}" dt="2024-01-23T13:19:44.127" v="1088" actId="478"/>
          <ac:spMkLst>
            <pc:docMk/>
            <pc:sldMk cId="1845876663" sldId="2147481162"/>
            <ac:spMk id="5" creationId="{859E12E8-3E50-07BE-FD80-7A619319EE86}"/>
          </ac:spMkLst>
        </pc:spChg>
        <pc:spChg chg="add mod">
          <ac:chgData name="Bart Czernicki" userId="1501c344-c33a-4864-9970-900d711f8dcc" providerId="ADAL" clId="{1250723D-EBB4-774A-82E4-5C0FC4F31830}" dt="2024-01-23T13:20:09.603" v="1148" actId="20577"/>
          <ac:spMkLst>
            <pc:docMk/>
            <pc:sldMk cId="1845876663" sldId="2147481162"/>
            <ac:spMk id="7" creationId="{D19D7421-5EAE-96C3-AFD2-64AAF6FC3662}"/>
          </ac:spMkLst>
        </pc:spChg>
      </pc:sldChg>
      <pc:sldChg chg="add">
        <pc:chgData name="Bart Czernicki" userId="1501c344-c33a-4864-9970-900d711f8dcc" providerId="ADAL" clId="{1250723D-EBB4-774A-82E4-5C0FC4F31830}" dt="2024-01-22T16:55:51.570" v="546"/>
        <pc:sldMkLst>
          <pc:docMk/>
          <pc:sldMk cId="1168735479" sldId="2147481163"/>
        </pc:sldMkLst>
      </pc:sldChg>
      <pc:sldChg chg="del">
        <pc:chgData name="Bart Czernicki" userId="1501c344-c33a-4864-9970-900d711f8dcc" providerId="ADAL" clId="{1250723D-EBB4-774A-82E4-5C0FC4F31830}" dt="2024-01-22T16:55:34.542" v="545" actId="2696"/>
        <pc:sldMkLst>
          <pc:docMk/>
          <pc:sldMk cId="4147730870" sldId="2147481163"/>
        </pc:sldMkLst>
      </pc:sldChg>
      <pc:sldChg chg="add">
        <pc:chgData name="Bart Czernicki" userId="1501c344-c33a-4864-9970-900d711f8dcc" providerId="ADAL" clId="{1250723D-EBB4-774A-82E4-5C0FC4F31830}" dt="2024-01-22T16:55:51.570" v="546"/>
        <pc:sldMkLst>
          <pc:docMk/>
          <pc:sldMk cId="585798580" sldId="2147481164"/>
        </pc:sldMkLst>
      </pc:sldChg>
      <pc:sldChg chg="del">
        <pc:chgData name="Bart Czernicki" userId="1501c344-c33a-4864-9970-900d711f8dcc" providerId="ADAL" clId="{1250723D-EBB4-774A-82E4-5C0FC4F31830}" dt="2024-01-22T16:55:34.542" v="545" actId="2696"/>
        <pc:sldMkLst>
          <pc:docMk/>
          <pc:sldMk cId="1920904426" sldId="2147481164"/>
        </pc:sldMkLst>
      </pc:sldChg>
      <pc:sldChg chg="add">
        <pc:chgData name="Bart Czernicki" userId="1501c344-c33a-4864-9970-900d711f8dcc" providerId="ADAL" clId="{1250723D-EBB4-774A-82E4-5C0FC4F31830}" dt="2024-01-22T16:55:51.570" v="546"/>
        <pc:sldMkLst>
          <pc:docMk/>
          <pc:sldMk cId="1503601284" sldId="2147481165"/>
        </pc:sldMkLst>
      </pc:sldChg>
      <pc:sldChg chg="del">
        <pc:chgData name="Bart Czernicki" userId="1501c344-c33a-4864-9970-900d711f8dcc" providerId="ADAL" clId="{1250723D-EBB4-774A-82E4-5C0FC4F31830}" dt="2024-01-22T16:55:34.542" v="545" actId="2696"/>
        <pc:sldMkLst>
          <pc:docMk/>
          <pc:sldMk cId="3664705295" sldId="2147481165"/>
        </pc:sldMkLst>
      </pc:sldChg>
      <pc:sldChg chg="add">
        <pc:chgData name="Bart Czernicki" userId="1501c344-c33a-4864-9970-900d711f8dcc" providerId="ADAL" clId="{1250723D-EBB4-774A-82E4-5C0FC4F31830}" dt="2024-01-22T16:55:51.570" v="546"/>
        <pc:sldMkLst>
          <pc:docMk/>
          <pc:sldMk cId="620578540" sldId="2147481166"/>
        </pc:sldMkLst>
      </pc:sldChg>
      <pc:sldChg chg="del">
        <pc:chgData name="Bart Czernicki" userId="1501c344-c33a-4864-9970-900d711f8dcc" providerId="ADAL" clId="{1250723D-EBB4-774A-82E4-5C0FC4F31830}" dt="2024-01-22T16:55:34.542" v="545" actId="2696"/>
        <pc:sldMkLst>
          <pc:docMk/>
          <pc:sldMk cId="3950640711" sldId="2147481166"/>
        </pc:sldMkLst>
      </pc:sldChg>
      <pc:sldChg chg="add">
        <pc:chgData name="Bart Czernicki" userId="1501c344-c33a-4864-9970-900d711f8dcc" providerId="ADAL" clId="{1250723D-EBB4-774A-82E4-5C0FC4F31830}" dt="2024-01-22T16:55:51.570" v="546"/>
        <pc:sldMkLst>
          <pc:docMk/>
          <pc:sldMk cId="877901238" sldId="2147481171"/>
        </pc:sldMkLst>
      </pc:sldChg>
      <pc:sldChg chg="del">
        <pc:chgData name="Bart Czernicki" userId="1501c344-c33a-4864-9970-900d711f8dcc" providerId="ADAL" clId="{1250723D-EBB4-774A-82E4-5C0FC4F31830}" dt="2024-01-22T16:55:34.542" v="545" actId="2696"/>
        <pc:sldMkLst>
          <pc:docMk/>
          <pc:sldMk cId="2590369913" sldId="2147481171"/>
        </pc:sldMkLst>
      </pc:sldChg>
      <pc:sldChg chg="del">
        <pc:chgData name="Bart Czernicki" userId="1501c344-c33a-4864-9970-900d711f8dcc" providerId="ADAL" clId="{1250723D-EBB4-774A-82E4-5C0FC4F31830}" dt="2024-01-22T16:36:20.248" v="283" actId="2696"/>
        <pc:sldMkLst>
          <pc:docMk/>
          <pc:sldMk cId="1429488018" sldId="2147481172"/>
        </pc:sldMkLst>
      </pc:sldChg>
      <pc:sldChg chg="modSp add mod">
        <pc:chgData name="Bart Czernicki" userId="1501c344-c33a-4864-9970-900d711f8dcc" providerId="ADAL" clId="{1250723D-EBB4-774A-82E4-5C0FC4F31830}" dt="2024-01-22T16:53:30.833" v="540" actId="20577"/>
        <pc:sldMkLst>
          <pc:docMk/>
          <pc:sldMk cId="2542067193" sldId="2147481172"/>
        </pc:sldMkLst>
        <pc:spChg chg="mod">
          <ac:chgData name="Bart Czernicki" userId="1501c344-c33a-4864-9970-900d711f8dcc" providerId="ADAL" clId="{1250723D-EBB4-774A-82E4-5C0FC4F31830}" dt="2024-01-22T16:53:30.833" v="540" actId="20577"/>
          <ac:spMkLst>
            <pc:docMk/>
            <pc:sldMk cId="2542067193" sldId="2147481172"/>
            <ac:spMk id="4" creationId="{1D37E765-114E-6D53-67BC-C53B4357D35F}"/>
          </ac:spMkLst>
        </pc:spChg>
      </pc:sldChg>
      <pc:sldChg chg="del">
        <pc:chgData name="Bart Czernicki" userId="1501c344-c33a-4864-9970-900d711f8dcc" providerId="ADAL" clId="{1250723D-EBB4-774A-82E4-5C0FC4F31830}" dt="2024-01-22T16:36:20.248" v="283" actId="2696"/>
        <pc:sldMkLst>
          <pc:docMk/>
          <pc:sldMk cId="2337511165" sldId="2147481173"/>
        </pc:sldMkLst>
      </pc:sldChg>
      <pc:sldChg chg="modSp add mod">
        <pc:chgData name="Bart Czernicki" userId="1501c344-c33a-4864-9970-900d711f8dcc" providerId="ADAL" clId="{1250723D-EBB4-774A-82E4-5C0FC4F31830}" dt="2024-01-22T16:53:21.202" v="537" actId="20577"/>
        <pc:sldMkLst>
          <pc:docMk/>
          <pc:sldMk cId="3232321226" sldId="2147481173"/>
        </pc:sldMkLst>
        <pc:spChg chg="mod">
          <ac:chgData name="Bart Czernicki" userId="1501c344-c33a-4864-9970-900d711f8dcc" providerId="ADAL" clId="{1250723D-EBB4-774A-82E4-5C0FC4F31830}" dt="2024-01-22T16:53:21.202" v="537" actId="20577"/>
          <ac:spMkLst>
            <pc:docMk/>
            <pc:sldMk cId="3232321226" sldId="2147481173"/>
            <ac:spMk id="4" creationId="{FB0A33DB-52EA-3FC4-3719-63BA9A7B766B}"/>
          </ac:spMkLst>
        </pc:spChg>
      </pc:sldChg>
      <pc:sldChg chg="add">
        <pc:chgData name="Bart Czernicki" userId="1501c344-c33a-4864-9970-900d711f8dcc" providerId="ADAL" clId="{1250723D-EBB4-774A-82E4-5C0FC4F31830}" dt="2024-01-23T13:36:29.108" v="1900"/>
        <pc:sldMkLst>
          <pc:docMk/>
          <pc:sldMk cId="831523751" sldId="2147481174"/>
        </pc:sldMkLst>
      </pc:sldChg>
      <pc:sldChg chg="del">
        <pc:chgData name="Bart Czernicki" userId="1501c344-c33a-4864-9970-900d711f8dcc" providerId="ADAL" clId="{1250723D-EBB4-774A-82E4-5C0FC4F31830}" dt="2024-01-22T16:56:16.936" v="548" actId="2696"/>
        <pc:sldMkLst>
          <pc:docMk/>
          <pc:sldMk cId="847292813" sldId="2147481174"/>
        </pc:sldMkLst>
      </pc:sldChg>
      <pc:sldChg chg="add del">
        <pc:chgData name="Bart Czernicki" userId="1501c344-c33a-4864-9970-900d711f8dcc" providerId="ADAL" clId="{1250723D-EBB4-774A-82E4-5C0FC4F31830}" dt="2024-01-23T13:36:19.032" v="1899" actId="2696"/>
        <pc:sldMkLst>
          <pc:docMk/>
          <pc:sldMk cId="3516440588" sldId="2147481174"/>
        </pc:sldMkLst>
      </pc:sldChg>
      <pc:sldChg chg="add">
        <pc:chgData name="Bart Czernicki" userId="1501c344-c33a-4864-9970-900d711f8dcc" providerId="ADAL" clId="{1250723D-EBB4-774A-82E4-5C0FC4F31830}" dt="2024-01-22T16:55:51.570" v="546"/>
        <pc:sldMkLst>
          <pc:docMk/>
          <pc:sldMk cId="1248902268" sldId="2147481175"/>
        </pc:sldMkLst>
      </pc:sldChg>
      <pc:sldChg chg="del">
        <pc:chgData name="Bart Czernicki" userId="1501c344-c33a-4864-9970-900d711f8dcc" providerId="ADAL" clId="{1250723D-EBB4-774A-82E4-5C0FC4F31830}" dt="2024-01-22T16:55:34.542" v="545" actId="2696"/>
        <pc:sldMkLst>
          <pc:docMk/>
          <pc:sldMk cId="3590009890" sldId="2147481175"/>
        </pc:sldMkLst>
      </pc:sldChg>
      <pc:sldChg chg="del">
        <pc:chgData name="Bart Czernicki" userId="1501c344-c33a-4864-9970-900d711f8dcc" providerId="ADAL" clId="{1250723D-EBB4-774A-82E4-5C0FC4F31830}" dt="2024-01-22T16:56:12.065" v="547" actId="2696"/>
        <pc:sldMkLst>
          <pc:docMk/>
          <pc:sldMk cId="1262664530" sldId="2147481182"/>
        </pc:sldMkLst>
      </pc:sldChg>
      <pc:sldChg chg="add del">
        <pc:chgData name="Bart Czernicki" userId="1501c344-c33a-4864-9970-900d711f8dcc" providerId="ADAL" clId="{1250723D-EBB4-774A-82E4-5C0FC4F31830}" dt="2024-01-23T13:29:13.901" v="1665" actId="2696"/>
        <pc:sldMkLst>
          <pc:docMk/>
          <pc:sldMk cId="3932339481" sldId="2147481282"/>
        </pc:sldMkLst>
      </pc:sldChg>
      <pc:sldChg chg="add">
        <pc:chgData name="Bart Czernicki" userId="1501c344-c33a-4864-9970-900d711f8dcc" providerId="ADAL" clId="{1250723D-EBB4-774A-82E4-5C0FC4F31830}" dt="2024-01-22T16:55:51.570" v="546"/>
        <pc:sldMkLst>
          <pc:docMk/>
          <pc:sldMk cId="2351234042" sldId="2147481291"/>
        </pc:sldMkLst>
      </pc:sldChg>
      <pc:sldChg chg="del">
        <pc:chgData name="Bart Czernicki" userId="1501c344-c33a-4864-9970-900d711f8dcc" providerId="ADAL" clId="{1250723D-EBB4-774A-82E4-5C0FC4F31830}" dt="2024-01-22T16:55:34.542" v="545" actId="2696"/>
        <pc:sldMkLst>
          <pc:docMk/>
          <pc:sldMk cId="4083765806" sldId="2147481291"/>
        </pc:sldMkLst>
      </pc:sldChg>
      <pc:sldChg chg="del">
        <pc:chgData name="Bart Czernicki" userId="1501c344-c33a-4864-9970-900d711f8dcc" providerId="ADAL" clId="{1250723D-EBB4-774A-82E4-5C0FC4F31830}" dt="2024-01-22T16:36:55.876" v="286" actId="2696"/>
        <pc:sldMkLst>
          <pc:docMk/>
          <pc:sldMk cId="645209655" sldId="2147481375"/>
        </pc:sldMkLst>
      </pc:sldChg>
      <pc:sldChg chg="delSp modSp add mod">
        <pc:chgData name="Bart Czernicki" userId="1501c344-c33a-4864-9970-900d711f8dcc" providerId="ADAL" clId="{1250723D-EBB4-774A-82E4-5C0FC4F31830}" dt="2024-01-22T18:01:48.436" v="551" actId="2085"/>
        <pc:sldMkLst>
          <pc:docMk/>
          <pc:sldMk cId="1799248308" sldId="2147481455"/>
        </pc:sldMkLst>
        <pc:spChg chg="del">
          <ac:chgData name="Bart Czernicki" userId="1501c344-c33a-4864-9970-900d711f8dcc" providerId="ADAL" clId="{1250723D-EBB4-774A-82E4-5C0FC4F31830}" dt="2024-01-22T16:51:04.207" v="522" actId="478"/>
          <ac:spMkLst>
            <pc:docMk/>
            <pc:sldMk cId="1799248308" sldId="2147481455"/>
            <ac:spMk id="15" creationId="{23C3B592-4DC3-35EE-6748-3D4263F3EC69}"/>
          </ac:spMkLst>
        </pc:spChg>
        <pc:spChg chg="mod">
          <ac:chgData name="Bart Czernicki" userId="1501c344-c33a-4864-9970-900d711f8dcc" providerId="ADAL" clId="{1250723D-EBB4-774A-82E4-5C0FC4F31830}" dt="2024-01-22T18:01:48.436" v="551" actId="2085"/>
          <ac:spMkLst>
            <pc:docMk/>
            <pc:sldMk cId="1799248308" sldId="2147481455"/>
            <ac:spMk id="18" creationId="{CB6B42F5-B393-3DC9-AC68-A4564302C9FC}"/>
          </ac:spMkLst>
        </pc:spChg>
        <pc:spChg chg="mod">
          <ac:chgData name="Bart Czernicki" userId="1501c344-c33a-4864-9970-900d711f8dcc" providerId="ADAL" clId="{1250723D-EBB4-774A-82E4-5C0FC4F31830}" dt="2024-01-22T18:01:48.436" v="551" actId="2085"/>
          <ac:spMkLst>
            <pc:docMk/>
            <pc:sldMk cId="1799248308" sldId="2147481455"/>
            <ac:spMk id="20" creationId="{D261EA53-DB4D-CA12-D023-CB0B33F4F1B6}"/>
          </ac:spMkLst>
        </pc:spChg>
        <pc:spChg chg="mod">
          <ac:chgData name="Bart Czernicki" userId="1501c344-c33a-4864-9970-900d711f8dcc" providerId="ADAL" clId="{1250723D-EBB4-774A-82E4-5C0FC4F31830}" dt="2024-01-22T18:01:48.436" v="551" actId="2085"/>
          <ac:spMkLst>
            <pc:docMk/>
            <pc:sldMk cId="1799248308" sldId="2147481455"/>
            <ac:spMk id="22" creationId="{3E459212-02BB-E47E-2337-B67CC60695B2}"/>
          </ac:spMkLst>
        </pc:spChg>
        <pc:spChg chg="mod">
          <ac:chgData name="Bart Czernicki" userId="1501c344-c33a-4864-9970-900d711f8dcc" providerId="ADAL" clId="{1250723D-EBB4-774A-82E4-5C0FC4F31830}" dt="2024-01-22T18:01:48.436" v="551" actId="2085"/>
          <ac:spMkLst>
            <pc:docMk/>
            <pc:sldMk cId="1799248308" sldId="2147481455"/>
            <ac:spMk id="30" creationId="{3AF0D095-055C-FE18-E6A4-3AE76B72A153}"/>
          </ac:spMkLst>
        </pc:spChg>
        <pc:spChg chg="mod">
          <ac:chgData name="Bart Czernicki" userId="1501c344-c33a-4864-9970-900d711f8dcc" providerId="ADAL" clId="{1250723D-EBB4-774A-82E4-5C0FC4F31830}" dt="2024-01-22T18:01:48.436" v="551" actId="2085"/>
          <ac:spMkLst>
            <pc:docMk/>
            <pc:sldMk cId="1799248308" sldId="2147481455"/>
            <ac:spMk id="39" creationId="{3F22901E-5D13-37DB-E982-6B95D967410F}"/>
          </ac:spMkLst>
        </pc:spChg>
        <pc:spChg chg="mod">
          <ac:chgData name="Bart Czernicki" userId="1501c344-c33a-4864-9970-900d711f8dcc" providerId="ADAL" clId="{1250723D-EBB4-774A-82E4-5C0FC4F31830}" dt="2024-01-22T18:01:48.436" v="551" actId="2085"/>
          <ac:spMkLst>
            <pc:docMk/>
            <pc:sldMk cId="1799248308" sldId="2147481455"/>
            <ac:spMk id="62" creationId="{3FB3E7E7-149C-2A8F-605D-DEFA7039B8D3}"/>
          </ac:spMkLst>
        </pc:spChg>
        <pc:spChg chg="mod">
          <ac:chgData name="Bart Czernicki" userId="1501c344-c33a-4864-9970-900d711f8dcc" providerId="ADAL" clId="{1250723D-EBB4-774A-82E4-5C0FC4F31830}" dt="2024-01-22T18:01:48.436" v="551" actId="2085"/>
          <ac:spMkLst>
            <pc:docMk/>
            <pc:sldMk cId="1799248308" sldId="2147481455"/>
            <ac:spMk id="2048" creationId="{B77A307E-C6BD-244B-8D7C-436104B4C596}"/>
          </ac:spMkLst>
        </pc:spChg>
        <pc:spChg chg="mod">
          <ac:chgData name="Bart Czernicki" userId="1501c344-c33a-4864-9970-900d711f8dcc" providerId="ADAL" clId="{1250723D-EBB4-774A-82E4-5C0FC4F31830}" dt="2024-01-22T18:01:48.436" v="551" actId="2085"/>
          <ac:spMkLst>
            <pc:docMk/>
            <pc:sldMk cId="1799248308" sldId="2147481455"/>
            <ac:spMk id="2050" creationId="{8807F48A-98F1-729E-103E-A8B55F47A15A}"/>
          </ac:spMkLst>
        </pc:spChg>
        <pc:spChg chg="mod">
          <ac:chgData name="Bart Czernicki" userId="1501c344-c33a-4864-9970-900d711f8dcc" providerId="ADAL" clId="{1250723D-EBB4-774A-82E4-5C0FC4F31830}" dt="2024-01-22T18:01:48.436" v="551" actId="2085"/>
          <ac:spMkLst>
            <pc:docMk/>
            <pc:sldMk cId="1799248308" sldId="2147481455"/>
            <ac:spMk id="2052" creationId="{A1B3B378-9B03-7848-810D-A636F3DA6D60}"/>
          </ac:spMkLst>
        </pc:spChg>
        <pc:spChg chg="mod">
          <ac:chgData name="Bart Czernicki" userId="1501c344-c33a-4864-9970-900d711f8dcc" providerId="ADAL" clId="{1250723D-EBB4-774A-82E4-5C0FC4F31830}" dt="2024-01-22T18:01:48.436" v="551" actId="2085"/>
          <ac:spMkLst>
            <pc:docMk/>
            <pc:sldMk cId="1799248308" sldId="2147481455"/>
            <ac:spMk id="2083" creationId="{B9381189-40E5-C46B-C783-16E7E04C0817}"/>
          </ac:spMkLst>
        </pc:spChg>
      </pc:sldChg>
      <pc:sldChg chg="del">
        <pc:chgData name="Bart Czernicki" userId="1501c344-c33a-4864-9970-900d711f8dcc" providerId="ADAL" clId="{1250723D-EBB4-774A-82E4-5C0FC4F31830}" dt="2024-01-22T16:16:35.483" v="48" actId="2696"/>
        <pc:sldMkLst>
          <pc:docMk/>
          <pc:sldMk cId="193301464" sldId="2147482157"/>
        </pc:sldMkLst>
      </pc:sldChg>
      <pc:sldChg chg="addSp delSp modSp mod ord">
        <pc:chgData name="Bart Czernicki" userId="1501c344-c33a-4864-9970-900d711f8dcc" providerId="ADAL" clId="{1250723D-EBB4-774A-82E4-5C0FC4F31830}" dt="2024-01-23T15:40:11.704" v="3051" actId="20577"/>
        <pc:sldMkLst>
          <pc:docMk/>
          <pc:sldMk cId="2092532977" sldId="2147482158"/>
        </pc:sldMkLst>
        <pc:spChg chg="mod">
          <ac:chgData name="Bart Czernicki" userId="1501c344-c33a-4864-9970-900d711f8dcc" providerId="ADAL" clId="{1250723D-EBB4-774A-82E4-5C0FC4F31830}" dt="2024-01-23T15:40:11.704" v="3051" actId="20577"/>
          <ac:spMkLst>
            <pc:docMk/>
            <pc:sldMk cId="2092532977" sldId="2147482158"/>
            <ac:spMk id="2" creationId="{C6B81E2E-C164-EBDF-8BF1-F47A2327B9C1}"/>
          </ac:spMkLst>
        </pc:spChg>
        <pc:spChg chg="del mod">
          <ac:chgData name="Bart Czernicki" userId="1501c344-c33a-4864-9970-900d711f8dcc" providerId="ADAL" clId="{1250723D-EBB4-774A-82E4-5C0FC4F31830}" dt="2024-01-23T13:20:15.207" v="1149" actId="478"/>
          <ac:spMkLst>
            <pc:docMk/>
            <pc:sldMk cId="2092532977" sldId="2147482158"/>
            <ac:spMk id="4" creationId="{8D5DF259-9F39-3257-9AAE-99417965E30E}"/>
          </ac:spMkLst>
        </pc:spChg>
        <pc:spChg chg="add mod">
          <ac:chgData name="Bart Czernicki" userId="1501c344-c33a-4864-9970-900d711f8dcc" providerId="ADAL" clId="{1250723D-EBB4-774A-82E4-5C0FC4F31830}" dt="2024-01-23T13:10:09.589" v="962" actId="1076"/>
          <ac:spMkLst>
            <pc:docMk/>
            <pc:sldMk cId="2092532977" sldId="2147482158"/>
            <ac:spMk id="5" creationId="{6AB13261-EB7B-3211-1FB3-C7B2C03C4A7D}"/>
          </ac:spMkLst>
        </pc:spChg>
        <pc:spChg chg="add del mod">
          <ac:chgData name="Bart Czernicki" userId="1501c344-c33a-4864-9970-900d711f8dcc" providerId="ADAL" clId="{1250723D-EBB4-774A-82E4-5C0FC4F31830}" dt="2024-01-23T13:20:17.223" v="1151" actId="478"/>
          <ac:spMkLst>
            <pc:docMk/>
            <pc:sldMk cId="2092532977" sldId="2147482158"/>
            <ac:spMk id="8" creationId="{6C3EA0BC-6CB7-E876-57A3-EBF0627892CE}"/>
          </ac:spMkLst>
        </pc:spChg>
        <pc:spChg chg="add del mod">
          <ac:chgData name="Bart Czernicki" userId="1501c344-c33a-4864-9970-900d711f8dcc" providerId="ADAL" clId="{1250723D-EBB4-774A-82E4-5C0FC4F31830}" dt="2024-01-23T13:20:26.281" v="1161" actId="478"/>
          <ac:spMkLst>
            <pc:docMk/>
            <pc:sldMk cId="2092532977" sldId="2147482158"/>
            <ac:spMk id="9" creationId="{57024AEC-477B-E22A-FFD4-3637D05A912C}"/>
          </ac:spMkLst>
        </pc:spChg>
        <pc:spChg chg="add mod">
          <ac:chgData name="Bart Czernicki" userId="1501c344-c33a-4864-9970-900d711f8dcc" providerId="ADAL" clId="{1250723D-EBB4-774A-82E4-5C0FC4F31830}" dt="2024-01-23T13:20:56.856" v="1218" actId="20577"/>
          <ac:spMkLst>
            <pc:docMk/>
            <pc:sldMk cId="2092532977" sldId="2147482158"/>
            <ac:spMk id="10" creationId="{26AC100D-7E51-8668-718E-59278E7C3EBB}"/>
          </ac:spMkLst>
        </pc:spChg>
        <pc:spChg chg="add mod">
          <ac:chgData name="Bart Czernicki" userId="1501c344-c33a-4864-9970-900d711f8dcc" providerId="ADAL" clId="{1250723D-EBB4-774A-82E4-5C0FC4F31830}" dt="2024-01-23T15:39:04.532" v="3028" actId="255"/>
          <ac:spMkLst>
            <pc:docMk/>
            <pc:sldMk cId="2092532977" sldId="2147482158"/>
            <ac:spMk id="11" creationId="{E01A7025-FF51-9D2D-113E-ED75CB10C2D2}"/>
          </ac:spMkLst>
        </pc:spChg>
        <pc:spChg chg="mod">
          <ac:chgData name="Bart Czernicki" userId="1501c344-c33a-4864-9970-900d711f8dcc" providerId="ADAL" clId="{1250723D-EBB4-774A-82E4-5C0FC4F31830}" dt="2024-01-23T15:37:12.606" v="2959" actId="1076"/>
          <ac:spMkLst>
            <pc:docMk/>
            <pc:sldMk cId="2092532977" sldId="2147482158"/>
            <ac:spMk id="14" creationId="{B4427404-598A-250F-AF8B-722269FD12A2}"/>
          </ac:spMkLst>
        </pc:spChg>
        <pc:spChg chg="mod">
          <ac:chgData name="Bart Czernicki" userId="1501c344-c33a-4864-9970-900d711f8dcc" providerId="ADAL" clId="{1250723D-EBB4-774A-82E4-5C0FC4F31830}" dt="2024-01-23T15:37:16.651" v="2960" actId="1076"/>
          <ac:spMkLst>
            <pc:docMk/>
            <pc:sldMk cId="2092532977" sldId="2147482158"/>
            <ac:spMk id="16" creationId="{36E4F9E5-C27F-E744-2BF3-C05308F12F48}"/>
          </ac:spMkLst>
        </pc:spChg>
        <pc:spChg chg="add del mod">
          <ac:chgData name="Bart Czernicki" userId="1501c344-c33a-4864-9970-900d711f8dcc" providerId="ADAL" clId="{1250723D-EBB4-774A-82E4-5C0FC4F31830}" dt="2024-01-23T15:38:10.677" v="2989" actId="20577"/>
          <ac:spMkLst>
            <pc:docMk/>
            <pc:sldMk cId="2092532977" sldId="2147482158"/>
            <ac:spMk id="18" creationId="{DF4F45CA-DC10-E893-3139-0A4154FA849B}"/>
          </ac:spMkLst>
        </pc:spChg>
        <pc:spChg chg="mod">
          <ac:chgData name="Bart Czernicki" userId="1501c344-c33a-4864-9970-900d711f8dcc" providerId="ADAL" clId="{1250723D-EBB4-774A-82E4-5C0FC4F31830}" dt="2024-01-23T15:37:28.060" v="2972" actId="1076"/>
          <ac:spMkLst>
            <pc:docMk/>
            <pc:sldMk cId="2092532977" sldId="2147482158"/>
            <ac:spMk id="20" creationId="{519E082F-46F5-E502-3449-3A0F5643B618}"/>
          </ac:spMkLst>
        </pc:spChg>
        <pc:spChg chg="mod">
          <ac:chgData name="Bart Czernicki" userId="1501c344-c33a-4864-9970-900d711f8dcc" providerId="ADAL" clId="{1250723D-EBB4-774A-82E4-5C0FC4F31830}" dt="2024-01-23T13:09:40.579" v="957" actId="1076"/>
          <ac:spMkLst>
            <pc:docMk/>
            <pc:sldMk cId="2092532977" sldId="2147482158"/>
            <ac:spMk id="36" creationId="{85E44ED1-D3F0-365D-E274-D7F4FD39AA3E}"/>
          </ac:spMkLst>
        </pc:spChg>
      </pc:sldChg>
      <pc:sldChg chg="add">
        <pc:chgData name="Bart Czernicki" userId="1501c344-c33a-4864-9970-900d711f8dcc" providerId="ADAL" clId="{1250723D-EBB4-774A-82E4-5C0FC4F31830}" dt="2024-01-22T16:55:51.570" v="546"/>
        <pc:sldMkLst>
          <pc:docMk/>
          <pc:sldMk cId="1661326527" sldId="2147482167"/>
        </pc:sldMkLst>
      </pc:sldChg>
      <pc:sldChg chg="del">
        <pc:chgData name="Bart Czernicki" userId="1501c344-c33a-4864-9970-900d711f8dcc" providerId="ADAL" clId="{1250723D-EBB4-774A-82E4-5C0FC4F31830}" dt="2024-01-22T16:55:34.542" v="545" actId="2696"/>
        <pc:sldMkLst>
          <pc:docMk/>
          <pc:sldMk cId="2355129736" sldId="2147482167"/>
        </pc:sldMkLst>
      </pc:sldChg>
      <pc:sldChg chg="add">
        <pc:chgData name="Bart Czernicki" userId="1501c344-c33a-4864-9970-900d711f8dcc" providerId="ADAL" clId="{1250723D-EBB4-774A-82E4-5C0FC4F31830}" dt="2024-01-22T16:55:51.570" v="546"/>
        <pc:sldMkLst>
          <pc:docMk/>
          <pc:sldMk cId="1467125745" sldId="2147482168"/>
        </pc:sldMkLst>
      </pc:sldChg>
      <pc:sldChg chg="del">
        <pc:chgData name="Bart Czernicki" userId="1501c344-c33a-4864-9970-900d711f8dcc" providerId="ADAL" clId="{1250723D-EBB4-774A-82E4-5C0FC4F31830}" dt="2024-01-22T16:55:34.542" v="545" actId="2696"/>
        <pc:sldMkLst>
          <pc:docMk/>
          <pc:sldMk cId="3885737725" sldId="2147482168"/>
        </pc:sldMkLst>
      </pc:sldChg>
      <pc:sldChg chg="del">
        <pc:chgData name="Bart Czernicki" userId="1501c344-c33a-4864-9970-900d711f8dcc" providerId="ADAL" clId="{1250723D-EBB4-774A-82E4-5C0FC4F31830}" dt="2024-01-22T16:36:53.381" v="285" actId="2696"/>
        <pc:sldMkLst>
          <pc:docMk/>
          <pc:sldMk cId="106314712" sldId="2147482171"/>
        </pc:sldMkLst>
      </pc:sldChg>
      <pc:sldChg chg="ord">
        <pc:chgData name="Bart Czernicki" userId="1501c344-c33a-4864-9970-900d711f8dcc" providerId="ADAL" clId="{1250723D-EBB4-774A-82E4-5C0FC4F31830}" dt="2024-01-22T16:35:52.451" v="280" actId="20578"/>
        <pc:sldMkLst>
          <pc:docMk/>
          <pc:sldMk cId="1613550705" sldId="2147482172"/>
        </pc:sldMkLst>
      </pc:sldChg>
      <pc:sldChg chg="del">
        <pc:chgData name="Bart Czernicki" userId="1501c344-c33a-4864-9970-900d711f8dcc" providerId="ADAL" clId="{1250723D-EBB4-774A-82E4-5C0FC4F31830}" dt="2024-01-22T16:36:03.720" v="282" actId="2696"/>
        <pc:sldMkLst>
          <pc:docMk/>
          <pc:sldMk cId="1497945042" sldId="2147482173"/>
        </pc:sldMkLst>
      </pc:sldChg>
      <pc:sldChg chg="del">
        <pc:chgData name="Bart Czernicki" userId="1501c344-c33a-4864-9970-900d711f8dcc" providerId="ADAL" clId="{1250723D-EBB4-774A-82E4-5C0FC4F31830}" dt="2024-01-22T16:35:58.130" v="281" actId="2696"/>
        <pc:sldMkLst>
          <pc:docMk/>
          <pc:sldMk cId="2205254159" sldId="2147482174"/>
        </pc:sldMkLst>
      </pc:sldChg>
      <pc:sldChg chg="addSp delSp modSp add mod">
        <pc:chgData name="Bart Czernicki" userId="1501c344-c33a-4864-9970-900d711f8dcc" providerId="ADAL" clId="{1250723D-EBB4-774A-82E4-5C0FC4F31830}" dt="2024-01-22T16:48:08.027" v="508" actId="207"/>
        <pc:sldMkLst>
          <pc:docMk/>
          <pc:sldMk cId="1013253166" sldId="2147482175"/>
        </pc:sldMkLst>
        <pc:spChg chg="add del mod">
          <ac:chgData name="Bart Czernicki" userId="1501c344-c33a-4864-9970-900d711f8dcc" providerId="ADAL" clId="{1250723D-EBB4-774A-82E4-5C0FC4F31830}" dt="2024-01-22T16:47:05.515" v="339" actId="478"/>
          <ac:spMkLst>
            <pc:docMk/>
            <pc:sldMk cId="1013253166" sldId="2147482175"/>
            <ac:spMk id="3" creationId="{6151FF5E-EE1D-6D15-CE17-22F532F07B24}"/>
          </ac:spMkLst>
        </pc:spChg>
        <pc:spChg chg="add mod">
          <ac:chgData name="Bart Czernicki" userId="1501c344-c33a-4864-9970-900d711f8dcc" providerId="ADAL" clId="{1250723D-EBB4-774A-82E4-5C0FC4F31830}" dt="2024-01-22T16:47:32.067" v="411" actId="20577"/>
          <ac:spMkLst>
            <pc:docMk/>
            <pc:sldMk cId="1013253166" sldId="2147482175"/>
            <ac:spMk id="4" creationId="{0B0170D5-5BD7-0FD3-A8F1-6EDD99201D27}"/>
          </ac:spMkLst>
        </pc:spChg>
        <pc:spChg chg="mod">
          <ac:chgData name="Bart Czernicki" userId="1501c344-c33a-4864-9970-900d711f8dcc" providerId="ADAL" clId="{1250723D-EBB4-774A-82E4-5C0FC4F31830}" dt="2024-01-22T16:32:54.291" v="91" actId="1076"/>
          <ac:spMkLst>
            <pc:docMk/>
            <pc:sldMk cId="1013253166" sldId="2147482175"/>
            <ac:spMk id="12" creationId="{D43F3FED-5F06-77FC-0259-38581D8EB6FD}"/>
          </ac:spMkLst>
        </pc:spChg>
        <pc:spChg chg="mod">
          <ac:chgData name="Bart Czernicki" userId="1501c344-c33a-4864-9970-900d711f8dcc" providerId="ADAL" clId="{1250723D-EBB4-774A-82E4-5C0FC4F31830}" dt="2024-01-22T16:48:08.027" v="508" actId="207"/>
          <ac:spMkLst>
            <pc:docMk/>
            <pc:sldMk cId="1013253166" sldId="2147482175"/>
            <ac:spMk id="13" creationId="{502313EA-EFA1-2839-2A60-8E58868642B2}"/>
          </ac:spMkLst>
        </pc:spChg>
        <pc:spChg chg="del">
          <ac:chgData name="Bart Czernicki" userId="1501c344-c33a-4864-9970-900d711f8dcc" providerId="ADAL" clId="{1250723D-EBB4-774A-82E4-5C0FC4F31830}" dt="2024-01-22T16:47:03.203" v="338" actId="478"/>
          <ac:spMkLst>
            <pc:docMk/>
            <pc:sldMk cId="1013253166" sldId="2147482175"/>
            <ac:spMk id="14" creationId="{CAD27846-7DCE-5B94-5B18-48D48B12A0D8}"/>
          </ac:spMkLst>
        </pc:spChg>
        <pc:picChg chg="mod">
          <ac:chgData name="Bart Czernicki" userId="1501c344-c33a-4864-9970-900d711f8dcc" providerId="ADAL" clId="{1250723D-EBB4-774A-82E4-5C0FC4F31830}" dt="2024-01-22T16:34:44.354" v="275" actId="1076"/>
          <ac:picMkLst>
            <pc:docMk/>
            <pc:sldMk cId="1013253166" sldId="2147482175"/>
            <ac:picMk id="3074" creationId="{848CAF3D-6C6B-2D0F-1613-49151A346E73}"/>
          </ac:picMkLst>
        </pc:picChg>
      </pc:sldChg>
      <pc:sldChg chg="addSp delSp modSp add mod delAnim modNotesTx">
        <pc:chgData name="Bart Czernicki" userId="1501c344-c33a-4864-9970-900d711f8dcc" providerId="ADAL" clId="{1250723D-EBB4-774A-82E4-5C0FC4F31830}" dt="2024-01-23T16:05:48.282" v="3331" actId="1076"/>
        <pc:sldMkLst>
          <pc:docMk/>
          <pc:sldMk cId="2611188197" sldId="2147482176"/>
        </pc:sldMkLst>
        <pc:spChg chg="del mod">
          <ac:chgData name="Bart Czernicki" userId="1501c344-c33a-4864-9970-900d711f8dcc" providerId="ADAL" clId="{1250723D-EBB4-774A-82E4-5C0FC4F31830}" dt="2024-01-23T13:19:21.212" v="1041" actId="478"/>
          <ac:spMkLst>
            <pc:docMk/>
            <pc:sldMk cId="2611188197" sldId="2147482176"/>
            <ac:spMk id="2" creationId="{31C4D9AD-CAAE-41C7-9F5D-D12E0060D6AA}"/>
          </ac:spMkLst>
        </pc:spChg>
        <pc:spChg chg="mod">
          <ac:chgData name="Bart Czernicki" userId="1501c344-c33a-4864-9970-900d711f8dcc" providerId="ADAL" clId="{1250723D-EBB4-774A-82E4-5C0FC4F31830}" dt="2024-01-23T13:32:12.230" v="1719" actId="20577"/>
          <ac:spMkLst>
            <pc:docMk/>
            <pc:sldMk cId="2611188197" sldId="2147482176"/>
            <ac:spMk id="3" creationId="{3D699A28-6334-4D3A-99A1-6EB9F3944AF3}"/>
          </ac:spMkLst>
        </pc:spChg>
        <pc:spChg chg="mod">
          <ac:chgData name="Bart Czernicki" userId="1501c344-c33a-4864-9970-900d711f8dcc" providerId="ADAL" clId="{1250723D-EBB4-774A-82E4-5C0FC4F31830}" dt="2024-01-23T12:48:14.809" v="572" actId="207"/>
          <ac:spMkLst>
            <pc:docMk/>
            <pc:sldMk cId="2611188197" sldId="2147482176"/>
            <ac:spMk id="5" creationId="{8D0B9752-4E8B-8CE9-0C38-F2A513FD7CC8}"/>
          </ac:spMkLst>
        </pc:spChg>
        <pc:spChg chg="mod">
          <ac:chgData name="Bart Czernicki" userId="1501c344-c33a-4864-9970-900d711f8dcc" providerId="ADAL" clId="{1250723D-EBB4-774A-82E4-5C0FC4F31830}" dt="2024-01-23T12:53:21.922" v="853" actId="14100"/>
          <ac:spMkLst>
            <pc:docMk/>
            <pc:sldMk cId="2611188197" sldId="2147482176"/>
            <ac:spMk id="6" creationId="{2250B4D0-B1F2-DD58-7235-981AD4FD0A7B}"/>
          </ac:spMkLst>
        </pc:spChg>
        <pc:spChg chg="add del mod">
          <ac:chgData name="Bart Czernicki" userId="1501c344-c33a-4864-9970-900d711f8dcc" providerId="ADAL" clId="{1250723D-EBB4-774A-82E4-5C0FC4F31830}" dt="2024-01-23T13:19:23.208" v="1042" actId="478"/>
          <ac:spMkLst>
            <pc:docMk/>
            <pc:sldMk cId="2611188197" sldId="2147482176"/>
            <ac:spMk id="21" creationId="{7A9341A1-4C77-BC2B-8DC2-97AD279C2E50}"/>
          </ac:spMkLst>
        </pc:spChg>
        <pc:spChg chg="add mod">
          <ac:chgData name="Bart Czernicki" userId="1501c344-c33a-4864-9970-900d711f8dcc" providerId="ADAL" clId="{1250723D-EBB4-774A-82E4-5C0FC4F31830}" dt="2024-01-23T13:33:31.438" v="1740" actId="20577"/>
          <ac:spMkLst>
            <pc:docMk/>
            <pc:sldMk cId="2611188197" sldId="2147482176"/>
            <ac:spMk id="22" creationId="{26AB8739-DB1D-D0BA-4370-B271F8101F06}"/>
          </ac:spMkLst>
        </pc:spChg>
        <pc:spChg chg="add mod">
          <ac:chgData name="Bart Czernicki" userId="1501c344-c33a-4864-9970-900d711f8dcc" providerId="ADAL" clId="{1250723D-EBB4-774A-82E4-5C0FC4F31830}" dt="2024-01-23T16:05:48.282" v="3331" actId="1076"/>
          <ac:spMkLst>
            <pc:docMk/>
            <pc:sldMk cId="2611188197" sldId="2147482176"/>
            <ac:spMk id="23" creationId="{C876210D-95BB-6425-4FC2-A62FA785204D}"/>
          </ac:spMkLst>
        </pc:spChg>
        <pc:spChg chg="mod">
          <ac:chgData name="Bart Czernicki" userId="1501c344-c33a-4864-9970-900d711f8dcc" providerId="ADAL" clId="{1250723D-EBB4-774A-82E4-5C0FC4F31830}" dt="2024-01-23T12:48:06.143" v="571" actId="207"/>
          <ac:spMkLst>
            <pc:docMk/>
            <pc:sldMk cId="2611188197" sldId="2147482176"/>
            <ac:spMk id="32" creationId="{E3188C73-CA82-4D63-9F73-8226C065E814}"/>
          </ac:spMkLst>
        </pc:spChg>
        <pc:spChg chg="mod">
          <ac:chgData name="Bart Czernicki" userId="1501c344-c33a-4864-9970-900d711f8dcc" providerId="ADAL" clId="{1250723D-EBB4-774A-82E4-5C0FC4F31830}" dt="2024-01-23T12:48:06.143" v="571" actId="207"/>
          <ac:spMkLst>
            <pc:docMk/>
            <pc:sldMk cId="2611188197" sldId="2147482176"/>
            <ac:spMk id="40" creationId="{12ED2DD8-B922-4C66-B256-A5E76770FB88}"/>
          </ac:spMkLst>
        </pc:spChg>
        <pc:spChg chg="mod">
          <ac:chgData name="Bart Czernicki" userId="1501c344-c33a-4864-9970-900d711f8dcc" providerId="ADAL" clId="{1250723D-EBB4-774A-82E4-5C0FC4F31830}" dt="2024-01-23T12:48:06.143" v="571" actId="207"/>
          <ac:spMkLst>
            <pc:docMk/>
            <pc:sldMk cId="2611188197" sldId="2147482176"/>
            <ac:spMk id="41" creationId="{8760FBDD-F943-4849-9BD7-61E8801139B5}"/>
          </ac:spMkLst>
        </pc:spChg>
        <pc:spChg chg="mod">
          <ac:chgData name="Bart Czernicki" userId="1501c344-c33a-4864-9970-900d711f8dcc" providerId="ADAL" clId="{1250723D-EBB4-774A-82E4-5C0FC4F31830}" dt="2024-01-23T12:48:06.143" v="571" actId="207"/>
          <ac:spMkLst>
            <pc:docMk/>
            <pc:sldMk cId="2611188197" sldId="2147482176"/>
            <ac:spMk id="42" creationId="{6A630640-ECB9-483E-80B6-FFCBE166D6EC}"/>
          </ac:spMkLst>
        </pc:spChg>
        <pc:spChg chg="mod">
          <ac:chgData name="Bart Czernicki" userId="1501c344-c33a-4864-9970-900d711f8dcc" providerId="ADAL" clId="{1250723D-EBB4-774A-82E4-5C0FC4F31830}" dt="2024-01-23T12:48:06.143" v="571" actId="207"/>
          <ac:spMkLst>
            <pc:docMk/>
            <pc:sldMk cId="2611188197" sldId="2147482176"/>
            <ac:spMk id="43" creationId="{2C11AAEC-2B7F-4A79-8346-FFE93D9ECB9D}"/>
          </ac:spMkLst>
        </pc:spChg>
        <pc:spChg chg="mod">
          <ac:chgData name="Bart Czernicki" userId="1501c344-c33a-4864-9970-900d711f8dcc" providerId="ADAL" clId="{1250723D-EBB4-774A-82E4-5C0FC4F31830}" dt="2024-01-23T12:48:06.143" v="571" actId="207"/>
          <ac:spMkLst>
            <pc:docMk/>
            <pc:sldMk cId="2611188197" sldId="2147482176"/>
            <ac:spMk id="44" creationId="{9CA837BF-F1F8-40C0-A27C-24BD946FC1D0}"/>
          </ac:spMkLst>
        </pc:spChg>
        <pc:spChg chg="mod">
          <ac:chgData name="Bart Czernicki" userId="1501c344-c33a-4864-9970-900d711f8dcc" providerId="ADAL" clId="{1250723D-EBB4-774A-82E4-5C0FC4F31830}" dt="2024-01-23T12:48:06.143" v="571" actId="207"/>
          <ac:spMkLst>
            <pc:docMk/>
            <pc:sldMk cId="2611188197" sldId="2147482176"/>
            <ac:spMk id="45" creationId="{53048189-2ACC-4D53-9136-5309E9608952}"/>
          </ac:spMkLst>
        </pc:spChg>
        <pc:spChg chg="mod">
          <ac:chgData name="Bart Czernicki" userId="1501c344-c33a-4864-9970-900d711f8dcc" providerId="ADAL" clId="{1250723D-EBB4-774A-82E4-5C0FC4F31830}" dt="2024-01-23T12:48:06.143" v="571" actId="207"/>
          <ac:spMkLst>
            <pc:docMk/>
            <pc:sldMk cId="2611188197" sldId="2147482176"/>
            <ac:spMk id="46" creationId="{163354DC-6273-41CC-996C-B4EFD2C596B0}"/>
          </ac:spMkLst>
        </pc:spChg>
        <pc:spChg chg="mod">
          <ac:chgData name="Bart Czernicki" userId="1501c344-c33a-4864-9970-900d711f8dcc" providerId="ADAL" clId="{1250723D-EBB4-774A-82E4-5C0FC4F31830}" dt="2024-01-23T12:48:06.143" v="571" actId="207"/>
          <ac:spMkLst>
            <pc:docMk/>
            <pc:sldMk cId="2611188197" sldId="2147482176"/>
            <ac:spMk id="48" creationId="{2AD04F7B-5857-416C-A75E-A1BA05668F0F}"/>
          </ac:spMkLst>
        </pc:spChg>
        <pc:spChg chg="mod">
          <ac:chgData name="Bart Czernicki" userId="1501c344-c33a-4864-9970-900d711f8dcc" providerId="ADAL" clId="{1250723D-EBB4-774A-82E4-5C0FC4F31830}" dt="2024-01-23T12:48:06.143" v="571" actId="207"/>
          <ac:spMkLst>
            <pc:docMk/>
            <pc:sldMk cId="2611188197" sldId="2147482176"/>
            <ac:spMk id="49" creationId="{BF3038A3-A270-415D-ABEA-BF25C9101B0A}"/>
          </ac:spMkLst>
        </pc:spChg>
        <pc:spChg chg="mod">
          <ac:chgData name="Bart Czernicki" userId="1501c344-c33a-4864-9970-900d711f8dcc" providerId="ADAL" clId="{1250723D-EBB4-774A-82E4-5C0FC4F31830}" dt="2024-01-23T12:48:06.143" v="571" actId="207"/>
          <ac:spMkLst>
            <pc:docMk/>
            <pc:sldMk cId="2611188197" sldId="2147482176"/>
            <ac:spMk id="50" creationId="{E1879980-082D-4518-A64A-2DBBC0D8B9A6}"/>
          </ac:spMkLst>
        </pc:spChg>
        <pc:spChg chg="mod">
          <ac:chgData name="Bart Czernicki" userId="1501c344-c33a-4864-9970-900d711f8dcc" providerId="ADAL" clId="{1250723D-EBB4-774A-82E4-5C0FC4F31830}" dt="2024-01-23T12:48:06.143" v="571" actId="207"/>
          <ac:spMkLst>
            <pc:docMk/>
            <pc:sldMk cId="2611188197" sldId="2147482176"/>
            <ac:spMk id="53" creationId="{48638930-C61C-4F49-B1CB-2E193D34F7AD}"/>
          </ac:spMkLst>
        </pc:spChg>
        <pc:spChg chg="mod">
          <ac:chgData name="Bart Czernicki" userId="1501c344-c33a-4864-9970-900d711f8dcc" providerId="ADAL" clId="{1250723D-EBB4-774A-82E4-5C0FC4F31830}" dt="2024-01-23T12:48:06.143" v="571" actId="207"/>
          <ac:spMkLst>
            <pc:docMk/>
            <pc:sldMk cId="2611188197" sldId="2147482176"/>
            <ac:spMk id="54" creationId="{FBD0457A-ED3B-4315-B6F2-8188EC1D11C8}"/>
          </ac:spMkLst>
        </pc:spChg>
        <pc:spChg chg="mod">
          <ac:chgData name="Bart Czernicki" userId="1501c344-c33a-4864-9970-900d711f8dcc" providerId="ADAL" clId="{1250723D-EBB4-774A-82E4-5C0FC4F31830}" dt="2024-01-23T12:48:06.143" v="571" actId="207"/>
          <ac:spMkLst>
            <pc:docMk/>
            <pc:sldMk cId="2611188197" sldId="2147482176"/>
            <ac:spMk id="55" creationId="{4DD600EA-EBD3-4D9C-A272-A3F97375B756}"/>
          </ac:spMkLst>
        </pc:spChg>
        <pc:spChg chg="mod">
          <ac:chgData name="Bart Czernicki" userId="1501c344-c33a-4864-9970-900d711f8dcc" providerId="ADAL" clId="{1250723D-EBB4-774A-82E4-5C0FC4F31830}" dt="2024-01-23T12:48:06.143" v="571" actId="207"/>
          <ac:spMkLst>
            <pc:docMk/>
            <pc:sldMk cId="2611188197" sldId="2147482176"/>
            <ac:spMk id="56" creationId="{70140172-9BC0-42F0-9FE7-793F1C1310A7}"/>
          </ac:spMkLst>
        </pc:spChg>
        <pc:spChg chg="mod">
          <ac:chgData name="Bart Czernicki" userId="1501c344-c33a-4864-9970-900d711f8dcc" providerId="ADAL" clId="{1250723D-EBB4-774A-82E4-5C0FC4F31830}" dt="2024-01-23T12:48:06.143" v="571" actId="207"/>
          <ac:spMkLst>
            <pc:docMk/>
            <pc:sldMk cId="2611188197" sldId="2147482176"/>
            <ac:spMk id="57" creationId="{7EE01E55-F4B3-425B-A285-C2C1527260D3}"/>
          </ac:spMkLst>
        </pc:spChg>
        <pc:spChg chg="mod">
          <ac:chgData name="Bart Czernicki" userId="1501c344-c33a-4864-9970-900d711f8dcc" providerId="ADAL" clId="{1250723D-EBB4-774A-82E4-5C0FC4F31830}" dt="2024-01-23T12:48:06.143" v="571" actId="207"/>
          <ac:spMkLst>
            <pc:docMk/>
            <pc:sldMk cId="2611188197" sldId="2147482176"/>
            <ac:spMk id="58" creationId="{36038F0A-F753-49E4-8A32-64BB90A48B98}"/>
          </ac:spMkLst>
        </pc:spChg>
        <pc:spChg chg="mod">
          <ac:chgData name="Bart Czernicki" userId="1501c344-c33a-4864-9970-900d711f8dcc" providerId="ADAL" clId="{1250723D-EBB4-774A-82E4-5C0FC4F31830}" dt="2024-01-23T12:48:06.143" v="571" actId="207"/>
          <ac:spMkLst>
            <pc:docMk/>
            <pc:sldMk cId="2611188197" sldId="2147482176"/>
            <ac:spMk id="59" creationId="{9A103F56-91D4-4FB6-83C2-23E0FDBC60E0}"/>
          </ac:spMkLst>
        </pc:spChg>
        <pc:spChg chg="mod">
          <ac:chgData name="Bart Czernicki" userId="1501c344-c33a-4864-9970-900d711f8dcc" providerId="ADAL" clId="{1250723D-EBB4-774A-82E4-5C0FC4F31830}" dt="2024-01-23T12:48:06.143" v="571" actId="207"/>
          <ac:spMkLst>
            <pc:docMk/>
            <pc:sldMk cId="2611188197" sldId="2147482176"/>
            <ac:spMk id="60" creationId="{4F93ADEC-2C73-45F1-8F09-0638D1E7F485}"/>
          </ac:spMkLst>
        </pc:spChg>
        <pc:spChg chg="mod">
          <ac:chgData name="Bart Czernicki" userId="1501c344-c33a-4864-9970-900d711f8dcc" providerId="ADAL" clId="{1250723D-EBB4-774A-82E4-5C0FC4F31830}" dt="2024-01-23T12:48:06.143" v="571" actId="207"/>
          <ac:spMkLst>
            <pc:docMk/>
            <pc:sldMk cId="2611188197" sldId="2147482176"/>
            <ac:spMk id="61" creationId="{3EB60926-3BBB-421B-8172-3AD90A013E54}"/>
          </ac:spMkLst>
        </pc:spChg>
        <pc:spChg chg="add del mod">
          <ac:chgData name="Bart Czernicki" userId="1501c344-c33a-4864-9970-900d711f8dcc" providerId="ADAL" clId="{1250723D-EBB4-774A-82E4-5C0FC4F31830}" dt="2024-01-23T12:51:39.329" v="784" actId="1076"/>
          <ac:spMkLst>
            <pc:docMk/>
            <pc:sldMk cId="2611188197" sldId="2147482176"/>
            <ac:spMk id="62" creationId="{CEA01B3A-5F26-417E-9743-85A9C12F7905}"/>
          </ac:spMkLst>
        </pc:spChg>
        <pc:spChg chg="mod">
          <ac:chgData name="Bart Czernicki" userId="1501c344-c33a-4864-9970-900d711f8dcc" providerId="ADAL" clId="{1250723D-EBB4-774A-82E4-5C0FC4F31830}" dt="2024-01-23T12:48:06.143" v="571" actId="207"/>
          <ac:spMkLst>
            <pc:docMk/>
            <pc:sldMk cId="2611188197" sldId="2147482176"/>
            <ac:spMk id="63" creationId="{5AAA9F9B-C3E1-4B6E-A482-499C0F95BFA9}"/>
          </ac:spMkLst>
        </pc:spChg>
        <pc:spChg chg="mod">
          <ac:chgData name="Bart Czernicki" userId="1501c344-c33a-4864-9970-900d711f8dcc" providerId="ADAL" clId="{1250723D-EBB4-774A-82E4-5C0FC4F31830}" dt="2024-01-23T12:50:51.242" v="777" actId="20577"/>
          <ac:spMkLst>
            <pc:docMk/>
            <pc:sldMk cId="2611188197" sldId="2147482176"/>
            <ac:spMk id="64" creationId="{ECAF0796-4131-4524-9464-1D937DEABC92}"/>
          </ac:spMkLst>
        </pc:spChg>
        <pc:spChg chg="mod">
          <ac:chgData name="Bart Czernicki" userId="1501c344-c33a-4864-9970-900d711f8dcc" providerId="ADAL" clId="{1250723D-EBB4-774A-82E4-5C0FC4F31830}" dt="2024-01-23T12:48:06.143" v="571" actId="207"/>
          <ac:spMkLst>
            <pc:docMk/>
            <pc:sldMk cId="2611188197" sldId="2147482176"/>
            <ac:spMk id="65" creationId="{6B6CFEF3-2A50-48FB-8DA1-912D3AB719FC}"/>
          </ac:spMkLst>
        </pc:spChg>
        <pc:spChg chg="del">
          <ac:chgData name="Bart Czernicki" userId="1501c344-c33a-4864-9970-900d711f8dcc" providerId="ADAL" clId="{1250723D-EBB4-774A-82E4-5C0FC4F31830}" dt="2024-01-23T12:48:44.885" v="578" actId="478"/>
          <ac:spMkLst>
            <pc:docMk/>
            <pc:sldMk cId="2611188197" sldId="2147482176"/>
            <ac:spMk id="67" creationId="{B857E235-1CD5-4B31-AB58-4653099AC592}"/>
          </ac:spMkLst>
        </pc:spChg>
        <pc:spChg chg="del">
          <ac:chgData name="Bart Czernicki" userId="1501c344-c33a-4864-9970-900d711f8dcc" providerId="ADAL" clId="{1250723D-EBB4-774A-82E4-5C0FC4F31830}" dt="2024-01-23T12:48:44.885" v="578" actId="478"/>
          <ac:spMkLst>
            <pc:docMk/>
            <pc:sldMk cId="2611188197" sldId="2147482176"/>
            <ac:spMk id="80" creationId="{5DECCAF5-78C6-414D-81E5-91511AF55E45}"/>
          </ac:spMkLst>
        </pc:spChg>
        <pc:spChg chg="del">
          <ac:chgData name="Bart Czernicki" userId="1501c344-c33a-4864-9970-900d711f8dcc" providerId="ADAL" clId="{1250723D-EBB4-774A-82E4-5C0FC4F31830}" dt="2024-01-23T12:48:44.885" v="578" actId="478"/>
          <ac:spMkLst>
            <pc:docMk/>
            <pc:sldMk cId="2611188197" sldId="2147482176"/>
            <ac:spMk id="81" creationId="{012846D8-60BA-4650-BA5D-CB85CAF33DAE}"/>
          </ac:spMkLst>
        </pc:spChg>
        <pc:grpChg chg="mod">
          <ac:chgData name="Bart Czernicki" userId="1501c344-c33a-4864-9970-900d711f8dcc" providerId="ADAL" clId="{1250723D-EBB4-774A-82E4-5C0FC4F31830}" dt="2024-01-23T13:33:53.450" v="1763" actId="1076"/>
          <ac:grpSpMkLst>
            <pc:docMk/>
            <pc:sldMk cId="2611188197" sldId="2147482176"/>
            <ac:grpSpMk id="4" creationId="{C9E4389F-EA9B-F239-0AC5-E60CCD896B4A}"/>
          </ac:grpSpMkLst>
        </pc:grpChg>
        <pc:grpChg chg="del">
          <ac:chgData name="Bart Czernicki" userId="1501c344-c33a-4864-9970-900d711f8dcc" providerId="ADAL" clId="{1250723D-EBB4-774A-82E4-5C0FC4F31830}" dt="2024-01-23T12:48:44.885" v="578" actId="478"/>
          <ac:grpSpMkLst>
            <pc:docMk/>
            <pc:sldMk cId="2611188197" sldId="2147482176"/>
            <ac:grpSpMk id="7" creationId="{B2B62792-EC95-CE69-424B-4E53215D8569}"/>
          </ac:grpSpMkLst>
        </pc:grpChg>
        <pc:grpChg chg="mod">
          <ac:chgData name="Bart Czernicki" userId="1501c344-c33a-4864-9970-900d711f8dcc" providerId="ADAL" clId="{1250723D-EBB4-774A-82E4-5C0FC4F31830}" dt="2024-01-23T13:14:32.825" v="1039" actId="1076"/>
          <ac:grpSpMkLst>
            <pc:docMk/>
            <pc:sldMk cId="2611188197" sldId="2147482176"/>
            <ac:grpSpMk id="20" creationId="{2158A829-69F6-45BB-AB88-F75640375A10}"/>
          </ac:grpSpMkLst>
        </pc:grpChg>
        <pc:cxnChg chg="mod">
          <ac:chgData name="Bart Czernicki" userId="1501c344-c33a-4864-9970-900d711f8dcc" providerId="ADAL" clId="{1250723D-EBB4-774A-82E4-5C0FC4F31830}" dt="2024-01-23T12:48:44.885" v="578" actId="478"/>
          <ac:cxnSpMkLst>
            <pc:docMk/>
            <pc:sldMk cId="2611188197" sldId="2147482176"/>
            <ac:cxnSpMk id="13" creationId="{B8DD3727-9832-D4C7-820D-D7931F7C6062}"/>
          </ac:cxnSpMkLst>
        </pc:cxnChg>
      </pc:sldChg>
      <pc:sldChg chg="addSp delSp modSp add mod ord">
        <pc:chgData name="Bart Czernicki" userId="1501c344-c33a-4864-9970-900d711f8dcc" providerId="ADAL" clId="{1250723D-EBB4-774A-82E4-5C0FC4F31830}" dt="2024-01-23T13:27:09.445" v="1662" actId="20578"/>
        <pc:sldMkLst>
          <pc:docMk/>
          <pc:sldMk cId="1594946981" sldId="2147482177"/>
        </pc:sldMkLst>
        <pc:spChg chg="add mod">
          <ac:chgData name="Bart Czernicki" userId="1501c344-c33a-4864-9970-900d711f8dcc" providerId="ADAL" clId="{1250723D-EBB4-774A-82E4-5C0FC4F31830}" dt="2024-01-23T13:26:40.478" v="1661"/>
          <ac:spMkLst>
            <pc:docMk/>
            <pc:sldMk cId="1594946981" sldId="2147482177"/>
            <ac:spMk id="2" creationId="{BA5782F3-0B35-05A4-9807-3694EF68DCD1}"/>
          </ac:spMkLst>
        </pc:spChg>
        <pc:spChg chg="del">
          <ac:chgData name="Bart Czernicki" userId="1501c344-c33a-4864-9970-900d711f8dcc" providerId="ADAL" clId="{1250723D-EBB4-774A-82E4-5C0FC4F31830}" dt="2024-01-23T13:22:01.204" v="1266" actId="478"/>
          <ac:spMkLst>
            <pc:docMk/>
            <pc:sldMk cId="1594946981" sldId="2147482177"/>
            <ac:spMk id="3" creationId="{B9F00A59-CFE1-98FE-B605-78FA2D1911DD}"/>
          </ac:spMkLst>
        </pc:spChg>
        <pc:spChg chg="mod">
          <ac:chgData name="Bart Czernicki" userId="1501c344-c33a-4864-9970-900d711f8dcc" providerId="ADAL" clId="{1250723D-EBB4-774A-82E4-5C0FC4F31830}" dt="2024-01-23T13:23:24.995" v="1297" actId="20577"/>
          <ac:spMkLst>
            <pc:docMk/>
            <pc:sldMk cId="1594946981" sldId="2147482177"/>
            <ac:spMk id="4" creationId="{31A28B6D-8D82-4B35-562B-A5AF22DF5EFB}"/>
          </ac:spMkLst>
        </pc:spChg>
        <pc:spChg chg="del">
          <ac:chgData name="Bart Czernicki" userId="1501c344-c33a-4864-9970-900d711f8dcc" providerId="ADAL" clId="{1250723D-EBB4-774A-82E4-5C0FC4F31830}" dt="2024-01-23T13:21:58.533" v="1265" actId="478"/>
          <ac:spMkLst>
            <pc:docMk/>
            <pc:sldMk cId="1594946981" sldId="2147482177"/>
            <ac:spMk id="6" creationId="{C66EBE10-7BC1-5A9D-8113-08EBA5CDC57D}"/>
          </ac:spMkLst>
        </pc:spChg>
        <pc:spChg chg="del">
          <ac:chgData name="Bart Czernicki" userId="1501c344-c33a-4864-9970-900d711f8dcc" providerId="ADAL" clId="{1250723D-EBB4-774A-82E4-5C0FC4F31830}" dt="2024-01-23T13:21:58.533" v="1265" actId="478"/>
          <ac:spMkLst>
            <pc:docMk/>
            <pc:sldMk cId="1594946981" sldId="2147482177"/>
            <ac:spMk id="10" creationId="{4016489E-D48B-B448-408A-D7B0E2CAF708}"/>
          </ac:spMkLst>
        </pc:spChg>
        <pc:spChg chg="del">
          <ac:chgData name="Bart Czernicki" userId="1501c344-c33a-4864-9970-900d711f8dcc" providerId="ADAL" clId="{1250723D-EBB4-774A-82E4-5C0FC4F31830}" dt="2024-01-23T13:21:58.533" v="1265" actId="478"/>
          <ac:spMkLst>
            <pc:docMk/>
            <pc:sldMk cId="1594946981" sldId="2147482177"/>
            <ac:spMk id="13" creationId="{C69DC027-069C-7D96-A5C2-829B4A452D21}"/>
          </ac:spMkLst>
        </pc:spChg>
        <pc:spChg chg="del">
          <ac:chgData name="Bart Czernicki" userId="1501c344-c33a-4864-9970-900d711f8dcc" providerId="ADAL" clId="{1250723D-EBB4-774A-82E4-5C0FC4F31830}" dt="2024-01-23T13:21:58.533" v="1265" actId="478"/>
          <ac:spMkLst>
            <pc:docMk/>
            <pc:sldMk cId="1594946981" sldId="2147482177"/>
            <ac:spMk id="14" creationId="{BB0292A8-D096-E597-9CCE-8688A2EA0E83}"/>
          </ac:spMkLst>
        </pc:spChg>
        <pc:picChg chg="add mod">
          <ac:chgData name="Bart Czernicki" userId="1501c344-c33a-4864-9970-900d711f8dcc" providerId="ADAL" clId="{1250723D-EBB4-774A-82E4-5C0FC4F31830}" dt="2024-01-23T13:25:36.361" v="1642" actId="1076"/>
          <ac:picMkLst>
            <pc:docMk/>
            <pc:sldMk cId="1594946981" sldId="2147482177"/>
            <ac:picMk id="1026" creationId="{7B0E6FFC-8473-E8B5-E719-DB7657051FA8}"/>
          </ac:picMkLst>
        </pc:picChg>
        <pc:picChg chg="add mod">
          <ac:chgData name="Bart Czernicki" userId="1501c344-c33a-4864-9970-900d711f8dcc" providerId="ADAL" clId="{1250723D-EBB4-774A-82E4-5C0FC4F31830}" dt="2024-01-23T13:25:38.396" v="1643" actId="1076"/>
          <ac:picMkLst>
            <pc:docMk/>
            <pc:sldMk cId="1594946981" sldId="2147482177"/>
            <ac:picMk id="1028" creationId="{D4B632CD-C24C-5F9D-6DC8-7E2E80BF000F}"/>
          </ac:picMkLst>
        </pc:picChg>
        <pc:cxnChg chg="del">
          <ac:chgData name="Bart Czernicki" userId="1501c344-c33a-4864-9970-900d711f8dcc" providerId="ADAL" clId="{1250723D-EBB4-774A-82E4-5C0FC4F31830}" dt="2024-01-23T13:21:58.533" v="1265" actId="478"/>
          <ac:cxnSpMkLst>
            <pc:docMk/>
            <pc:sldMk cId="1594946981" sldId="2147482177"/>
            <ac:cxnSpMk id="8" creationId="{D49DE7C2-62D7-1196-4356-2C2BB083A17D}"/>
          </ac:cxnSpMkLst>
        </pc:cxnChg>
        <pc:cxnChg chg="del">
          <ac:chgData name="Bart Czernicki" userId="1501c344-c33a-4864-9970-900d711f8dcc" providerId="ADAL" clId="{1250723D-EBB4-774A-82E4-5C0FC4F31830}" dt="2024-01-23T13:21:58.533" v="1265" actId="478"/>
          <ac:cxnSpMkLst>
            <pc:docMk/>
            <pc:sldMk cId="1594946981" sldId="2147482177"/>
            <ac:cxnSpMk id="11" creationId="{D1501885-3A47-56BE-ADF7-1E87CB616070}"/>
          </ac:cxnSpMkLst>
        </pc:cxnChg>
      </pc:sldChg>
      <pc:sldChg chg="addSp delSp modSp add mod delAnim modNotesTx">
        <pc:chgData name="Bart Czernicki" userId="1501c344-c33a-4864-9970-900d711f8dcc" providerId="ADAL" clId="{1250723D-EBB4-774A-82E4-5C0FC4F31830}" dt="2024-01-23T16:06:13.217" v="3352" actId="20577"/>
        <pc:sldMkLst>
          <pc:docMk/>
          <pc:sldMk cId="3057012984" sldId="2147482178"/>
        </pc:sldMkLst>
        <pc:spChg chg="del mod topLvl">
          <ac:chgData name="Bart Czernicki" userId="1501c344-c33a-4864-9970-900d711f8dcc" providerId="ADAL" clId="{1250723D-EBB4-774A-82E4-5C0FC4F31830}" dt="2024-01-23T13:29:42.508" v="1670" actId="478"/>
          <ac:spMkLst>
            <pc:docMk/>
            <pc:sldMk cId="3057012984" sldId="2147482178"/>
            <ac:spMk id="3" creationId="{17E89FB1-99D9-CCCB-6B45-7B820D18CF34}"/>
          </ac:spMkLst>
        </pc:spChg>
        <pc:spChg chg="mod topLvl">
          <ac:chgData name="Bart Czernicki" userId="1501c344-c33a-4864-9970-900d711f8dcc" providerId="ADAL" clId="{1250723D-EBB4-774A-82E4-5C0FC4F31830}" dt="2024-01-23T16:06:02.358" v="3333" actId="1076"/>
          <ac:spMkLst>
            <pc:docMk/>
            <pc:sldMk cId="3057012984" sldId="2147482178"/>
            <ac:spMk id="6" creationId="{264E9E67-4C31-0E92-9245-0BE65A725F65}"/>
          </ac:spMkLst>
        </pc:spChg>
        <pc:spChg chg="mod">
          <ac:chgData name="Bart Czernicki" userId="1501c344-c33a-4864-9970-900d711f8dcc" providerId="ADAL" clId="{1250723D-EBB4-774A-82E4-5C0FC4F31830}" dt="2024-01-23T16:06:13.217" v="3352" actId="20577"/>
          <ac:spMkLst>
            <pc:docMk/>
            <pc:sldMk cId="3057012984" sldId="2147482178"/>
            <ac:spMk id="22" creationId="{CC775EAE-DF74-8ECA-3FD6-1A4C64237D94}"/>
          </ac:spMkLst>
        </pc:spChg>
        <pc:grpChg chg="del">
          <ac:chgData name="Bart Czernicki" userId="1501c344-c33a-4864-9970-900d711f8dcc" providerId="ADAL" clId="{1250723D-EBB4-774A-82E4-5C0FC4F31830}" dt="2024-01-23T13:29:25.758" v="1666" actId="478"/>
          <ac:grpSpMkLst>
            <pc:docMk/>
            <pc:sldMk cId="3057012984" sldId="2147482178"/>
            <ac:grpSpMk id="4" creationId="{864ABA8F-A2A8-19C4-72DB-9B1B953DBE52}"/>
          </ac:grpSpMkLst>
        </pc:grpChg>
        <pc:grpChg chg="del">
          <ac:chgData name="Bart Czernicki" userId="1501c344-c33a-4864-9970-900d711f8dcc" providerId="ADAL" clId="{1250723D-EBB4-774A-82E4-5C0FC4F31830}" dt="2024-01-23T13:29:42.508" v="1670" actId="478"/>
          <ac:grpSpMkLst>
            <pc:docMk/>
            <pc:sldMk cId="3057012984" sldId="2147482178"/>
            <ac:grpSpMk id="20" creationId="{2870A0CC-7014-B697-2D43-27760000406E}"/>
          </ac:grpSpMkLst>
        </pc:grpChg>
        <pc:picChg chg="add mod">
          <ac:chgData name="Bart Czernicki" userId="1501c344-c33a-4864-9970-900d711f8dcc" providerId="ADAL" clId="{1250723D-EBB4-774A-82E4-5C0FC4F31830}" dt="2024-01-23T13:32:03.538" v="1718" actId="1076"/>
          <ac:picMkLst>
            <pc:docMk/>
            <pc:sldMk cId="3057012984" sldId="2147482178"/>
            <ac:picMk id="2" creationId="{E7101D4D-CB85-9633-826D-80EF589DDADF}"/>
          </ac:picMkLst>
        </pc:picChg>
      </pc:sldChg>
      <pc:sldChg chg="addSp delSp modSp add mod">
        <pc:chgData name="Bart Czernicki" userId="1501c344-c33a-4864-9970-900d711f8dcc" providerId="ADAL" clId="{1250723D-EBB4-774A-82E4-5C0FC4F31830}" dt="2024-01-23T16:05:35.722" v="3330" actId="20577"/>
        <pc:sldMkLst>
          <pc:docMk/>
          <pc:sldMk cId="1492494163" sldId="2147482179"/>
        </pc:sldMkLst>
        <pc:spChg chg="add mod">
          <ac:chgData name="Bart Czernicki" userId="1501c344-c33a-4864-9970-900d711f8dcc" providerId="ADAL" clId="{1250723D-EBB4-774A-82E4-5C0FC4F31830}" dt="2024-01-23T16:05:35.722" v="3330" actId="20577"/>
          <ac:spMkLst>
            <pc:docMk/>
            <pc:sldMk cId="1492494163" sldId="2147482179"/>
            <ac:spMk id="2" creationId="{08670652-525D-7252-27AF-B7810DA1DE88}"/>
          </ac:spMkLst>
        </pc:spChg>
        <pc:spChg chg="del">
          <ac:chgData name="Bart Czernicki" userId="1501c344-c33a-4864-9970-900d711f8dcc" providerId="ADAL" clId="{1250723D-EBB4-774A-82E4-5C0FC4F31830}" dt="2024-01-23T14:41:05.979" v="1958" actId="478"/>
          <ac:spMkLst>
            <pc:docMk/>
            <pc:sldMk cId="1492494163" sldId="2147482179"/>
            <ac:spMk id="3" creationId="{5C36F6DE-118A-E833-FDD9-45ACF8C0A3AC}"/>
          </ac:spMkLst>
        </pc:spChg>
        <pc:spChg chg="add">
          <ac:chgData name="Bart Czernicki" userId="1501c344-c33a-4864-9970-900d711f8dcc" providerId="ADAL" clId="{1250723D-EBB4-774A-82E4-5C0FC4F31830}" dt="2024-01-23T16:03:10.615" v="3253"/>
          <ac:spMkLst>
            <pc:docMk/>
            <pc:sldMk cId="1492494163" sldId="2147482179"/>
            <ac:spMk id="4" creationId="{9CBDE330-27DD-B0B7-9004-5F184485207B}"/>
          </ac:spMkLst>
        </pc:spChg>
        <pc:spChg chg="del">
          <ac:chgData name="Bart Czernicki" userId="1501c344-c33a-4864-9970-900d711f8dcc" providerId="ADAL" clId="{1250723D-EBB4-774A-82E4-5C0FC4F31830}" dt="2024-01-23T14:41:05.979" v="1958" actId="478"/>
          <ac:spMkLst>
            <pc:docMk/>
            <pc:sldMk cId="1492494163" sldId="2147482179"/>
            <ac:spMk id="6" creationId="{3AD5FE39-007A-2EF7-67E7-9727C8AA9CCF}"/>
          </ac:spMkLst>
        </pc:spChg>
        <pc:spChg chg="mod">
          <ac:chgData name="Bart Czernicki" userId="1501c344-c33a-4864-9970-900d711f8dcc" providerId="ADAL" clId="{1250723D-EBB4-774A-82E4-5C0FC4F31830}" dt="2024-01-23T14:41:00.540" v="1957" actId="20577"/>
          <ac:spMkLst>
            <pc:docMk/>
            <pc:sldMk cId="1492494163" sldId="2147482179"/>
            <ac:spMk id="7" creationId="{7AF79D93-E4D4-8280-4429-19BEBF3457C4}"/>
          </ac:spMkLst>
        </pc:spChg>
        <pc:spChg chg="del">
          <ac:chgData name="Bart Czernicki" userId="1501c344-c33a-4864-9970-900d711f8dcc" providerId="ADAL" clId="{1250723D-EBB4-774A-82E4-5C0FC4F31830}" dt="2024-01-23T14:41:05.979" v="1958" actId="478"/>
          <ac:spMkLst>
            <pc:docMk/>
            <pc:sldMk cId="1492494163" sldId="2147482179"/>
            <ac:spMk id="32" creationId="{EA09331C-F723-8079-468E-17212F8DE24B}"/>
          </ac:spMkLst>
        </pc:spChg>
        <pc:spChg chg="del">
          <ac:chgData name="Bart Czernicki" userId="1501c344-c33a-4864-9970-900d711f8dcc" providerId="ADAL" clId="{1250723D-EBB4-774A-82E4-5C0FC4F31830}" dt="2024-01-23T14:41:05.979" v="1958" actId="478"/>
          <ac:spMkLst>
            <pc:docMk/>
            <pc:sldMk cId="1492494163" sldId="2147482179"/>
            <ac:spMk id="56" creationId="{FC023DF3-662B-2FFE-B730-CF0381EF21C2}"/>
          </ac:spMkLst>
        </pc:spChg>
        <pc:spChg chg="del">
          <ac:chgData name="Bart Czernicki" userId="1501c344-c33a-4864-9970-900d711f8dcc" providerId="ADAL" clId="{1250723D-EBB4-774A-82E4-5C0FC4F31830}" dt="2024-01-23T14:41:05.979" v="1958" actId="478"/>
          <ac:spMkLst>
            <pc:docMk/>
            <pc:sldMk cId="1492494163" sldId="2147482179"/>
            <ac:spMk id="65" creationId="{9279021B-EF70-BEFF-49BA-F7AD99DD371B}"/>
          </ac:spMkLst>
        </pc:spChg>
        <pc:picChg chg="del">
          <ac:chgData name="Bart Czernicki" userId="1501c344-c33a-4864-9970-900d711f8dcc" providerId="ADAL" clId="{1250723D-EBB4-774A-82E4-5C0FC4F31830}" dt="2024-01-23T14:41:05.979" v="1958" actId="478"/>
          <ac:picMkLst>
            <pc:docMk/>
            <pc:sldMk cId="1492494163" sldId="2147482179"/>
            <ac:picMk id="27" creationId="{EEF27190-67E0-9679-9320-60485ED7CB22}"/>
          </ac:picMkLst>
        </pc:picChg>
        <pc:picChg chg="del">
          <ac:chgData name="Bart Czernicki" userId="1501c344-c33a-4864-9970-900d711f8dcc" providerId="ADAL" clId="{1250723D-EBB4-774A-82E4-5C0FC4F31830}" dt="2024-01-23T14:41:05.979" v="1958" actId="478"/>
          <ac:picMkLst>
            <pc:docMk/>
            <pc:sldMk cId="1492494163" sldId="2147482179"/>
            <ac:picMk id="53" creationId="{8F58DDE6-385B-28CA-D566-E706369C6694}"/>
          </ac:picMkLst>
        </pc:picChg>
        <pc:picChg chg="del">
          <ac:chgData name="Bart Czernicki" userId="1501c344-c33a-4864-9970-900d711f8dcc" providerId="ADAL" clId="{1250723D-EBB4-774A-82E4-5C0FC4F31830}" dt="2024-01-23T14:41:05.979" v="1958" actId="478"/>
          <ac:picMkLst>
            <pc:docMk/>
            <pc:sldMk cId="1492494163" sldId="2147482179"/>
            <ac:picMk id="64" creationId="{13823EBE-F920-B334-9DB7-F1F37373DD07}"/>
          </ac:picMkLst>
        </pc:picChg>
        <pc:picChg chg="add del mod">
          <ac:chgData name="Bart Czernicki" userId="1501c344-c33a-4864-9970-900d711f8dcc" providerId="ADAL" clId="{1250723D-EBB4-774A-82E4-5C0FC4F31830}" dt="2024-01-23T14:45:03.014" v="2264" actId="478"/>
          <ac:picMkLst>
            <pc:docMk/>
            <pc:sldMk cId="1492494163" sldId="2147482179"/>
            <ac:picMk id="2050" creationId="{CB647F47-BE7B-561C-59E2-C6E4ABAE00B5}"/>
          </ac:picMkLst>
        </pc:picChg>
        <pc:picChg chg="add mod">
          <ac:chgData name="Bart Czernicki" userId="1501c344-c33a-4864-9970-900d711f8dcc" providerId="ADAL" clId="{1250723D-EBB4-774A-82E4-5C0FC4F31830}" dt="2024-01-23T15:33:19.585" v="2934" actId="11530"/>
          <ac:picMkLst>
            <pc:docMk/>
            <pc:sldMk cId="1492494163" sldId="2147482179"/>
            <ac:picMk id="2052" creationId="{2E832C7C-C36C-56C1-A61E-029837132A38}"/>
          </ac:picMkLst>
        </pc:picChg>
        <pc:cxnChg chg="del">
          <ac:chgData name="Bart Czernicki" userId="1501c344-c33a-4864-9970-900d711f8dcc" providerId="ADAL" clId="{1250723D-EBB4-774A-82E4-5C0FC4F31830}" dt="2024-01-23T14:41:05.979" v="1958" actId="478"/>
          <ac:cxnSpMkLst>
            <pc:docMk/>
            <pc:sldMk cId="1492494163" sldId="2147482179"/>
            <ac:cxnSpMk id="49" creationId="{4687F434-A2DD-B2C8-3919-2AF70661DFED}"/>
          </ac:cxnSpMkLst>
        </pc:cxnChg>
        <pc:cxnChg chg="del">
          <ac:chgData name="Bart Czernicki" userId="1501c344-c33a-4864-9970-900d711f8dcc" providerId="ADAL" clId="{1250723D-EBB4-774A-82E4-5C0FC4F31830}" dt="2024-01-23T14:41:05.979" v="1958" actId="478"/>
          <ac:cxnSpMkLst>
            <pc:docMk/>
            <pc:sldMk cId="1492494163" sldId="2147482179"/>
            <ac:cxnSpMk id="62" creationId="{275942AA-6895-3B64-F1DF-55FBFCD5BF96}"/>
          </ac:cxnSpMkLst>
        </pc:cxnChg>
      </pc:sldChg>
      <pc:sldChg chg="addSp delSp modSp add mod">
        <pc:chgData name="Bart Czernicki" userId="1501c344-c33a-4864-9970-900d711f8dcc" providerId="ADAL" clId="{1250723D-EBB4-774A-82E4-5C0FC4F31830}" dt="2024-01-23T16:04:15.058" v="3267" actId="1076"/>
        <pc:sldMkLst>
          <pc:docMk/>
          <pc:sldMk cId="3373988654" sldId="2147482180"/>
        </pc:sldMkLst>
        <pc:spChg chg="del">
          <ac:chgData name="Bart Czernicki" userId="1501c344-c33a-4864-9970-900d711f8dcc" providerId="ADAL" clId="{1250723D-EBB4-774A-82E4-5C0FC4F31830}" dt="2024-01-23T14:44:37.204" v="2231" actId="478"/>
          <ac:spMkLst>
            <pc:docMk/>
            <pc:sldMk cId="3373988654" sldId="2147482180"/>
            <ac:spMk id="2" creationId="{8B7157DB-7220-108C-4052-240515AB48E2}"/>
          </ac:spMkLst>
        </pc:spChg>
        <pc:spChg chg="add mod">
          <ac:chgData name="Bart Czernicki" userId="1501c344-c33a-4864-9970-900d711f8dcc" providerId="ADAL" clId="{1250723D-EBB4-774A-82E4-5C0FC4F31830}" dt="2024-01-23T16:02:34.496" v="3248" actId="1076"/>
          <ac:spMkLst>
            <pc:docMk/>
            <pc:sldMk cId="3373988654" sldId="2147482180"/>
            <ac:spMk id="3" creationId="{3C08C50F-AFC7-6655-616D-61C66850242F}"/>
          </ac:spMkLst>
        </pc:spChg>
        <pc:spChg chg="add mod">
          <ac:chgData name="Bart Czernicki" userId="1501c344-c33a-4864-9970-900d711f8dcc" providerId="ADAL" clId="{1250723D-EBB4-774A-82E4-5C0FC4F31830}" dt="2024-01-23T16:02:27.013" v="3247" actId="1076"/>
          <ac:spMkLst>
            <pc:docMk/>
            <pc:sldMk cId="3373988654" sldId="2147482180"/>
            <ac:spMk id="4" creationId="{7B254377-1E08-DDFF-D34F-0245935E6DEF}"/>
          </ac:spMkLst>
        </pc:spChg>
        <pc:spChg chg="add mod">
          <ac:chgData name="Bart Czernicki" userId="1501c344-c33a-4864-9970-900d711f8dcc" providerId="ADAL" clId="{1250723D-EBB4-774A-82E4-5C0FC4F31830}" dt="2024-01-23T16:04:15.058" v="3267" actId="1076"/>
          <ac:spMkLst>
            <pc:docMk/>
            <pc:sldMk cId="3373988654" sldId="2147482180"/>
            <ac:spMk id="6" creationId="{B89CEC5A-888A-5CFC-E15C-DF4CD3249ED8}"/>
          </ac:spMkLst>
        </pc:spChg>
        <pc:spChg chg="mod">
          <ac:chgData name="Bart Czernicki" userId="1501c344-c33a-4864-9970-900d711f8dcc" providerId="ADAL" clId="{1250723D-EBB4-774A-82E4-5C0FC4F31830}" dt="2024-01-23T14:44:49.149" v="2263" actId="20577"/>
          <ac:spMkLst>
            <pc:docMk/>
            <pc:sldMk cId="3373988654" sldId="2147482180"/>
            <ac:spMk id="7" creationId="{D2C583C1-227E-76A4-3C37-AFD773826D31}"/>
          </ac:spMkLst>
        </pc:spChg>
        <pc:spChg chg="add">
          <ac:chgData name="Bart Czernicki" userId="1501c344-c33a-4864-9970-900d711f8dcc" providerId="ADAL" clId="{1250723D-EBB4-774A-82E4-5C0FC4F31830}" dt="2024-01-23T16:02:40.394" v="3250"/>
          <ac:spMkLst>
            <pc:docMk/>
            <pc:sldMk cId="3373988654" sldId="2147482180"/>
            <ac:spMk id="8" creationId="{80D97ABD-5DDA-8A28-4A4E-E39BED12C501}"/>
          </ac:spMkLst>
        </pc:spChg>
        <pc:spChg chg="add">
          <ac:chgData name="Bart Czernicki" userId="1501c344-c33a-4864-9970-900d711f8dcc" providerId="ADAL" clId="{1250723D-EBB4-774A-82E4-5C0FC4F31830}" dt="2024-01-23T16:02:51.583" v="3251"/>
          <ac:spMkLst>
            <pc:docMk/>
            <pc:sldMk cId="3373988654" sldId="2147482180"/>
            <ac:spMk id="9" creationId="{D9FB9A3C-8757-7E6D-425F-A56622040312}"/>
          </ac:spMkLst>
        </pc:spChg>
        <pc:spChg chg="add">
          <ac:chgData name="Bart Czernicki" userId="1501c344-c33a-4864-9970-900d711f8dcc" providerId="ADAL" clId="{1250723D-EBB4-774A-82E4-5C0FC4F31830}" dt="2024-01-23T16:03:05.044" v="3252"/>
          <ac:spMkLst>
            <pc:docMk/>
            <pc:sldMk cId="3373988654" sldId="2147482180"/>
            <ac:spMk id="10" creationId="{1782C998-834F-7C99-42B2-3C2908E1103B}"/>
          </ac:spMkLst>
        </pc:spChg>
        <pc:picChg chg="add mod">
          <ac:chgData name="Bart Czernicki" userId="1501c344-c33a-4864-9970-900d711f8dcc" providerId="ADAL" clId="{1250723D-EBB4-774A-82E4-5C0FC4F31830}" dt="2024-01-23T16:04:08.394" v="3266" actId="14100"/>
          <ac:picMkLst>
            <pc:docMk/>
            <pc:sldMk cId="3373988654" sldId="2147482180"/>
            <ac:picMk id="11" creationId="{C01C62DF-F0E9-C653-CBA2-F0224C7D34EA}"/>
          </ac:picMkLst>
        </pc:picChg>
        <pc:picChg chg="del">
          <ac:chgData name="Bart Czernicki" userId="1501c344-c33a-4864-9970-900d711f8dcc" providerId="ADAL" clId="{1250723D-EBB4-774A-82E4-5C0FC4F31830}" dt="2024-01-23T14:44:34.276" v="2230" actId="478"/>
          <ac:picMkLst>
            <pc:docMk/>
            <pc:sldMk cId="3373988654" sldId="2147482180"/>
            <ac:picMk id="2050" creationId="{AD8319C6-A3CA-1974-0D1E-CAF86C7C6360}"/>
          </ac:picMkLst>
        </pc:picChg>
      </pc:sldChg>
      <pc:sldMasterChg chg="delSldLayout">
        <pc:chgData name="Bart Czernicki" userId="1501c344-c33a-4864-9970-900d711f8dcc" providerId="ADAL" clId="{1250723D-EBB4-774A-82E4-5C0FC4F31830}" dt="2024-01-22T16:36:53.381" v="285" actId="2696"/>
        <pc:sldMasterMkLst>
          <pc:docMk/>
          <pc:sldMasterMk cId="2876042110" sldId="2147487488"/>
        </pc:sldMasterMkLst>
        <pc:sldLayoutChg chg="del">
          <pc:chgData name="Bart Czernicki" userId="1501c344-c33a-4864-9970-900d711f8dcc" providerId="ADAL" clId="{1250723D-EBB4-774A-82E4-5C0FC4F31830}" dt="2024-01-22T16:36:53.381" v="285" actId="2696"/>
          <pc:sldLayoutMkLst>
            <pc:docMk/>
            <pc:sldMasterMk cId="2876042110" sldId="2147487488"/>
            <pc:sldLayoutMk cId="3321056402" sldId="2147487567"/>
          </pc:sldLayoutMkLst>
        </pc:sldLayoutChg>
      </pc:sldMasterChg>
    </pc:docChg>
  </pc:docChgLst>
  <pc:docChgLst>
    <pc:chgData name="Bart Czernicki" userId="1501c344-c33a-4864-9970-900d711f8dcc" providerId="ADAL" clId="{24E5CFB7-4B75-C847-B2EA-679481402930}"/>
    <pc:docChg chg="modSld">
      <pc:chgData name="Bart Czernicki" userId="1501c344-c33a-4864-9970-900d711f8dcc" providerId="ADAL" clId="{24E5CFB7-4B75-C847-B2EA-679481402930}" dt="2024-02-01T18:22:42.083" v="646" actId="20577"/>
      <pc:docMkLst>
        <pc:docMk/>
      </pc:docMkLst>
      <pc:sldChg chg="modSp mod">
        <pc:chgData name="Bart Czernicki" userId="1501c344-c33a-4864-9970-900d711f8dcc" providerId="ADAL" clId="{24E5CFB7-4B75-C847-B2EA-679481402930}" dt="2024-02-01T18:17:31.235" v="38" actId="20577"/>
        <pc:sldMkLst>
          <pc:docMk/>
          <pc:sldMk cId="3789243757" sldId="2147480918"/>
        </pc:sldMkLst>
        <pc:spChg chg="mod">
          <ac:chgData name="Bart Czernicki" userId="1501c344-c33a-4864-9970-900d711f8dcc" providerId="ADAL" clId="{24E5CFB7-4B75-C847-B2EA-679481402930}" dt="2024-02-01T18:17:31.235" v="38" actId="20577"/>
          <ac:spMkLst>
            <pc:docMk/>
            <pc:sldMk cId="3789243757" sldId="2147480918"/>
            <ac:spMk id="15" creationId="{3A20DF55-1675-AAB3-2BB0-38E13E216957}"/>
          </ac:spMkLst>
        </pc:spChg>
      </pc:sldChg>
      <pc:sldChg chg="modNotesTx">
        <pc:chgData name="Bart Czernicki" userId="1501c344-c33a-4864-9970-900d711f8dcc" providerId="ADAL" clId="{24E5CFB7-4B75-C847-B2EA-679481402930}" dt="2024-02-01T18:16:21.282" v="37" actId="20577"/>
        <pc:sldMkLst>
          <pc:docMk/>
          <pc:sldMk cId="1279741293" sldId="2147481028"/>
        </pc:sldMkLst>
      </pc:sldChg>
      <pc:sldChg chg="modSp mod">
        <pc:chgData name="Bart Czernicki" userId="1501c344-c33a-4864-9970-900d711f8dcc" providerId="ADAL" clId="{24E5CFB7-4B75-C847-B2EA-679481402930}" dt="2024-02-01T18:18:59.347" v="136" actId="20577"/>
        <pc:sldMkLst>
          <pc:docMk/>
          <pc:sldMk cId="2092532977" sldId="2147482158"/>
        </pc:sldMkLst>
        <pc:spChg chg="mod">
          <ac:chgData name="Bart Czernicki" userId="1501c344-c33a-4864-9970-900d711f8dcc" providerId="ADAL" clId="{24E5CFB7-4B75-C847-B2EA-679481402930}" dt="2024-02-01T18:18:59.347" v="136" actId="20577"/>
          <ac:spMkLst>
            <pc:docMk/>
            <pc:sldMk cId="2092532977" sldId="2147482158"/>
            <ac:spMk id="36" creationId="{85E44ED1-D3F0-365D-E274-D7F4FD39AA3E}"/>
          </ac:spMkLst>
        </pc:spChg>
      </pc:sldChg>
      <pc:sldChg chg="addSp modSp mod">
        <pc:chgData name="Bart Czernicki" userId="1501c344-c33a-4864-9970-900d711f8dcc" providerId="ADAL" clId="{24E5CFB7-4B75-C847-B2EA-679481402930}" dt="2024-02-01T18:22:42.083" v="646" actId="20577"/>
        <pc:sldMkLst>
          <pc:docMk/>
          <pc:sldMk cId="1492494163" sldId="2147482179"/>
        </pc:sldMkLst>
        <pc:spChg chg="mod">
          <ac:chgData name="Bart Czernicki" userId="1501c344-c33a-4864-9970-900d711f8dcc" providerId="ADAL" clId="{24E5CFB7-4B75-C847-B2EA-679481402930}" dt="2024-02-01T18:14:38.211" v="36" actId="1076"/>
          <ac:spMkLst>
            <pc:docMk/>
            <pc:sldMk cId="1492494163" sldId="2147482179"/>
            <ac:spMk id="2" creationId="{08670652-525D-7252-27AF-B7810DA1DE88}"/>
          </ac:spMkLst>
        </pc:spChg>
        <pc:spChg chg="add mod">
          <ac:chgData name="Bart Czernicki" userId="1501c344-c33a-4864-9970-900d711f8dcc" providerId="ADAL" clId="{24E5CFB7-4B75-C847-B2EA-679481402930}" dt="2024-02-01T18:22:42.083" v="646" actId="20577"/>
          <ac:spMkLst>
            <pc:docMk/>
            <pc:sldMk cId="1492494163" sldId="2147482179"/>
            <ac:spMk id="3" creationId="{F45D841B-7E1A-FE38-A4BE-7784CF8DC97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61" tIns="48331" rIns="96661" bIns="48331"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60F9EC6-89FF-47E1-8594-1A32E3B45134}" type="datetime8">
              <a:rPr lang="en-US" smtClean="0">
                <a:latin typeface="Segoe UI" pitchFamily="34" charset="0"/>
              </a:rPr>
              <a:t>2/1/24 1:23 PM</a:t>
            </a:fld>
            <a:endParaRPr lang="en-US">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386CE63F-9E7F-4C04-9D0D-FCA25A8E9E86}" type="datetime8">
              <a:rPr lang="en-US" smtClean="0"/>
              <a:t>2/1/24 1:23 PM</a:t>
            </a:fld>
            <a:endParaRPr lang="en-US"/>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b="1" dirty="0">
              <a:latin typeface="Sego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69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03D55-E2A0-BDA3-5C70-1157E2997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00D3A-E02F-737D-2693-592152DFB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2FBF96-F427-186C-B0BF-DB85A1BE005A}"/>
              </a:ext>
            </a:extLst>
          </p:cNvPr>
          <p:cNvSpPr>
            <a:spLocks noGrp="1"/>
          </p:cNvSpPr>
          <p:nvPr>
            <p:ph type="body" idx="1"/>
          </p:nvPr>
        </p:nvSpPr>
        <p:spPr/>
        <p:txBody>
          <a:bodyPr/>
          <a:lstStyle/>
          <a:p>
            <a:endParaRPr lang="en-US" sz="1100" b="1" dirty="0">
              <a:latin typeface="Segoe"/>
            </a:endParaRPr>
          </a:p>
        </p:txBody>
      </p:sp>
      <p:sp>
        <p:nvSpPr>
          <p:cNvPr id="4" name="Slide Number Placeholder 3">
            <a:extLst>
              <a:ext uri="{FF2B5EF4-FFF2-40B4-BE49-F238E27FC236}">
                <a16:creationId xmlns:a16="http://schemas.microsoft.com/office/drawing/2014/main" id="{69199D43-1FC6-2BAF-A3E8-D0EDB2F448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67699F-4F63-4D4F-A305-0CCD42617F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6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6CDFD-5C3E-27F9-F467-E97A24E61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16FE7A-2A17-34D5-B857-8998DDF31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B8756F-6A21-CA2B-2A85-1BAD10D3D08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BB960DC-F933-BB0D-0E41-F8CA42A2686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5C033E5-C8DC-92FE-FC15-576A1EE24DD4}"/>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83B0454-605B-B670-9AF2-7175437BE5A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2/1/24 1:23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A1E2F38-4C29-667A-D6AB-A3BBC0C15DE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953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those who are new to the Well-architected Framework</a:t>
            </a:r>
          </a:p>
          <a:p>
            <a:endParaRPr lang="en-GB" dirty="0"/>
          </a:p>
          <a:p>
            <a:r>
              <a:rPr lang="en-GB" dirty="0"/>
              <a:t>It’s been in use for a few years now</a:t>
            </a:r>
          </a:p>
          <a:p>
            <a:endParaRPr lang="en-GB" dirty="0"/>
          </a:p>
          <a:p>
            <a:r>
              <a:rPr lang="en-GB" dirty="0"/>
              <a:t>Grounded in 5 pillars which are the central themes of workload architecture</a:t>
            </a:r>
          </a:p>
          <a:p>
            <a:endParaRPr lang="en-GB" dirty="0"/>
          </a:p>
          <a:p>
            <a:r>
              <a:rPr lang="en-GB" dirty="0"/>
              <a:t>Guidance is given through:</a:t>
            </a:r>
          </a:p>
          <a:p>
            <a:r>
              <a:rPr lang="en-GB" dirty="0"/>
              <a:t>-published content</a:t>
            </a:r>
          </a:p>
          <a:p>
            <a:r>
              <a:rPr lang="en-GB" dirty="0"/>
              <a:t>- assessment </a:t>
            </a:r>
          </a:p>
          <a:p>
            <a:r>
              <a:rPr lang="en-GB" dirty="0"/>
              <a:t>- and Azure advisor (which also connects into the assessment to provide an overall picture of the workload state and configuration)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4574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3583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4536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2/1/24 1:23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88272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485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10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0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Master" Target="../slideMasters/slideMaster24.xml"/><Relationship Id="rId4" Type="http://schemas.openxmlformats.org/officeDocument/2006/relationships/image" Target="../media/image208.png"/></Relationships>
</file>

<file path=ppt/slideLayouts/_rels/slideLayout100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Master" Target="../slideMasters/slideMaster24.xml"/><Relationship Id="rId4" Type="http://schemas.openxmlformats.org/officeDocument/2006/relationships/image" Target="../media/image208.png"/></Relationships>
</file>

<file path=ppt/slideLayouts/_rels/slideLayout1002.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1003.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0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89.png"/><Relationship Id="rId1" Type="http://schemas.openxmlformats.org/officeDocument/2006/relationships/slideMaster" Target="../slideMasters/slideMaster24.xml"/><Relationship Id="rId4" Type="http://schemas.microsoft.com/office/2007/relationships/hdphoto" Target="../media/hdphoto20.wdp"/></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0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89.png"/><Relationship Id="rId1" Type="http://schemas.openxmlformats.org/officeDocument/2006/relationships/slideMaster" Target="../slideMasters/slideMaster2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4" Type="http://schemas.openxmlformats.org/officeDocument/2006/relationships/image" Target="../media/image40.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5.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8.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40.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4.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4.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6" Type="http://schemas.microsoft.com/office/2007/relationships/hdphoto" Target="../media/hdphoto3.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7.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8.jpe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7.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7.xml"/><Relationship Id="rId4" Type="http://schemas.openxmlformats.org/officeDocument/2006/relationships/image" Target="../media/image40.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7.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 Id="rId4" Type="http://schemas.openxmlformats.org/officeDocument/2006/relationships/image" Target="../media/image19.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8.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8.xml"/><Relationship Id="rId4" Type="http://schemas.openxmlformats.org/officeDocument/2006/relationships/image" Target="../media/image28.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8.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8.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8.xml"/><Relationship Id="rId4" Type="http://schemas.openxmlformats.org/officeDocument/2006/relationships/image" Target="../media/image40.jpe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8.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8.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5.png"/><Relationship Id="rId1" Type="http://schemas.openxmlformats.org/officeDocument/2006/relationships/slideMaster" Target="../slideMasters/slideMaster10.xml"/><Relationship Id="rId4" Type="http://schemas.openxmlformats.org/officeDocument/2006/relationships/image" Target="../media/image4.emf"/></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0.xml"/><Relationship Id="rId4" Type="http://schemas.openxmlformats.org/officeDocument/2006/relationships/image" Target="../media/image19.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0.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28.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0.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0.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0.xml"/><Relationship Id="rId4" Type="http://schemas.openxmlformats.org/officeDocument/2006/relationships/image" Target="../media/image40.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0.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0.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0.png"/><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1.xml"/><Relationship Id="rId4" Type="http://schemas.openxmlformats.org/officeDocument/2006/relationships/image" Target="../media/image19.jpe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1.xml"/><Relationship Id="rId4" Type="http://schemas.openxmlformats.org/officeDocument/2006/relationships/image" Target="../media/image28.jpe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1.xml"/><Relationship Id="rId4" Type="http://schemas.openxmlformats.org/officeDocument/2006/relationships/image" Target="../media/image40.jpe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1.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5.png"/><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2.xml"/><Relationship Id="rId4" Type="http://schemas.openxmlformats.org/officeDocument/2006/relationships/image" Target="../media/image19.jpe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Master" Target="../slideMasters/slideMaster12.xml"/><Relationship Id="rId5" Type="http://schemas.openxmlformats.org/officeDocument/2006/relationships/image" Target="../media/image77.jpeg"/><Relationship Id="rId4" Type="http://schemas.openxmlformats.org/officeDocument/2006/relationships/image" Target="../media/image76.jpe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2.xml"/><Relationship Id="rId4" Type="http://schemas.openxmlformats.org/officeDocument/2006/relationships/image" Target="../media/image28.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12.xml"/><Relationship Id="rId5" Type="http://schemas.openxmlformats.org/officeDocument/2006/relationships/image" Target="../media/image81.jpeg"/><Relationship Id="rId4" Type="http://schemas.openxmlformats.org/officeDocument/2006/relationships/image" Target="../media/image80.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Master" Target="../slideMasters/slideMaster1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2.xml"/><Relationship Id="rId4" Type="http://schemas.openxmlformats.org/officeDocument/2006/relationships/image" Target="../media/image89.jpe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12.xml"/><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12.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3.xml"/><Relationship Id="rId4" Type="http://schemas.openxmlformats.org/officeDocument/2006/relationships/image" Target="../media/image103.jpe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Master" Target="../slideMasters/slideMaster14.xml"/><Relationship Id="rId4" Type="http://schemas.openxmlformats.org/officeDocument/2006/relationships/hyperlink" Target="https://logosmarcas.net/microsoft-logo/" TargetMode="Externa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4" Type="http://schemas.openxmlformats.org/officeDocument/2006/relationships/image" Target="../media/image40.jpeg"/></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4.xml"/><Relationship Id="rId4" Type="http://schemas.openxmlformats.org/officeDocument/2006/relationships/image" Target="../media/image19.jpeg"/></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4.xml"/><Relationship Id="rId4" Type="http://schemas.openxmlformats.org/officeDocument/2006/relationships/image" Target="../media/image28.jpeg"/></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4.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4.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4.xml"/><Relationship Id="rId4" Type="http://schemas.openxmlformats.org/officeDocument/2006/relationships/image" Target="../media/image40.jpeg"/></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4.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4.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4.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4.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14.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4.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Master" Target="../slideMasters/slideMaster15.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Master" Target="../slideMasters/slideMaster15.xml"/><Relationship Id="rId4" Type="http://schemas.openxmlformats.org/officeDocument/2006/relationships/image" Target="../media/image110.png"/></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Master" Target="../slideMasters/slideMaster15.xml"/><Relationship Id="rId4" Type="http://schemas.openxmlformats.org/officeDocument/2006/relationships/image" Target="../media/image1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5.png"/><Relationship Id="rId1" Type="http://schemas.openxmlformats.org/officeDocument/2006/relationships/slideMaster" Target="../slideMasters/slideMaster15.xml"/><Relationship Id="rId5" Type="http://schemas.openxmlformats.org/officeDocument/2006/relationships/image" Target="../media/image117.png"/><Relationship Id="rId4" Type="http://schemas.openxmlformats.org/officeDocument/2006/relationships/image" Target="../media/image116.pn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5.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5.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2.jpeg"/><Relationship Id="rId1" Type="http://schemas.openxmlformats.org/officeDocument/2006/relationships/slideMaster" Target="../slideMasters/slideMaster15.xml"/><Relationship Id="rId4" Type="http://schemas.openxmlformats.org/officeDocument/2006/relationships/image" Target="../media/image119.sv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Master" Target="../slideMasters/slideMaster15.xml"/><Relationship Id="rId4" Type="http://schemas.microsoft.com/office/2007/relationships/hdphoto" Target="../media/hdphoto7.wdp"/></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Master" Target="../slideMasters/slideMaster15.xml"/><Relationship Id="rId4" Type="http://schemas.openxmlformats.org/officeDocument/2006/relationships/image" Target="../media/image127.png"/></Relationships>
</file>

<file path=ppt/slideLayouts/_rels/slideLayout6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Master" Target="../slideMasters/slideMaster15.xml"/><Relationship Id="rId4" Type="http://schemas.openxmlformats.org/officeDocument/2006/relationships/image" Target="../media/image127.png"/></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Master" Target="../slideMasters/slideMaster15.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8.png"/><Relationship Id="rId1" Type="http://schemas.openxmlformats.org/officeDocument/2006/relationships/slideMaster" Target="../slideMasters/slideMaster15.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0.jpeg"/><Relationship Id="rId1" Type="http://schemas.openxmlformats.org/officeDocument/2006/relationships/slideMaster" Target="../slideMasters/slideMaster16.xml"/></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1.jpeg"/><Relationship Id="rId1" Type="http://schemas.openxmlformats.org/officeDocument/2006/relationships/slideMaster" Target="../slideMasters/slideMaster16.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2.jpeg"/><Relationship Id="rId1" Type="http://schemas.openxmlformats.org/officeDocument/2006/relationships/slideMaster" Target="../slideMasters/slideMaster16.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3.jpeg"/><Relationship Id="rId1" Type="http://schemas.openxmlformats.org/officeDocument/2006/relationships/slideMaster" Target="../slideMasters/slideMaster16.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4.jpeg"/><Relationship Id="rId1" Type="http://schemas.openxmlformats.org/officeDocument/2006/relationships/slideMaster" Target="../slideMasters/slideMaster16.xml"/></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5.jpeg"/><Relationship Id="rId1" Type="http://schemas.openxmlformats.org/officeDocument/2006/relationships/slideMaster" Target="../slideMasters/slideMaster16.xml"/></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6.jpeg"/><Relationship Id="rId1" Type="http://schemas.openxmlformats.org/officeDocument/2006/relationships/slideMaster" Target="../slideMasters/slideMaster16.xml"/></Relationships>
</file>

<file path=ppt/slideLayouts/_rels/slideLayout68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8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8.jpeg"/><Relationship Id="rId1" Type="http://schemas.openxmlformats.org/officeDocument/2006/relationships/slideMaster" Target="../slideMasters/slideMaster16.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9.jpeg"/><Relationship Id="rId1" Type="http://schemas.openxmlformats.org/officeDocument/2006/relationships/slideMaster" Target="../slideMasters/slideMaster16.xml"/></Relationships>
</file>

<file path=ppt/slideLayouts/_rels/slideLayout69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9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0.jpeg"/><Relationship Id="rId1" Type="http://schemas.openxmlformats.org/officeDocument/2006/relationships/slideMaster" Target="../slideMasters/slideMaster16.xml"/></Relationships>
</file>

<file path=ppt/slideLayouts/_rels/slideLayout69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9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1.jpeg"/><Relationship Id="rId1" Type="http://schemas.openxmlformats.org/officeDocument/2006/relationships/slideMaster" Target="../slideMasters/slideMaster16.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7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7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7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7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7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6.xml"/><Relationship Id="rId4" Type="http://schemas.openxmlformats.org/officeDocument/2006/relationships/image" Target="../media/image19.jpeg"/></Relationships>
</file>

<file path=ppt/slideLayouts/_rels/slideLayout7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6.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7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6.xml"/></Relationships>
</file>

<file path=ppt/slideLayouts/_rels/slideLayout7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6.xml"/><Relationship Id="rId4" Type="http://schemas.openxmlformats.org/officeDocument/2006/relationships/image" Target="../media/image28.jpeg"/></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6.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7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6.xml"/><Relationship Id="rId4" Type="http://schemas.openxmlformats.org/officeDocument/2006/relationships/image" Target="../media/image40.jpeg"/></Relationships>
</file>

<file path=ppt/slideLayouts/_rels/slideLayout7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6.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7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6.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2.xml"/><Relationship Id="rId4" Type="http://schemas.openxmlformats.org/officeDocument/2006/relationships/image" Target="../media/image49.png"/></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43.png"/><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Master" Target="../slideMasters/slideMaster17.xml"/><Relationship Id="rId4" Type="http://schemas.openxmlformats.org/officeDocument/2006/relationships/image" Target="../media/image110.png"/></Relationships>
</file>

<file path=ppt/slideLayouts/_rels/slideLayout7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13.png"/><Relationship Id="rId1" Type="http://schemas.openxmlformats.org/officeDocument/2006/relationships/slideMaster" Target="../slideMasters/slideMaster17.xml"/><Relationship Id="rId4" Type="http://schemas.openxmlformats.org/officeDocument/2006/relationships/image" Target="../media/image110.png"/></Relationships>
</file>

<file path=ppt/slideLayouts/_rels/slideLayout7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47.png"/><Relationship Id="rId1" Type="http://schemas.openxmlformats.org/officeDocument/2006/relationships/slideMaster" Target="../slideMasters/slideMaster17.xml"/></Relationships>
</file>

<file path=ppt/slideLayouts/_rels/slideLayout75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Master" Target="../slideMasters/slideMaster17.xml"/></Relationships>
</file>

<file path=ppt/slideLayouts/_rels/slideLayout75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7.xml"/></Relationships>
</file>

<file path=ppt/slideLayouts/_rels/slideLayout76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7.xml"/></Relationships>
</file>

<file path=ppt/slideLayouts/_rels/slideLayout7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7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76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6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7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17.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51.png"/><Relationship Id="rId1" Type="http://schemas.openxmlformats.org/officeDocument/2006/relationships/slideMaster" Target="../slideMasters/slideMaster17.xml"/><Relationship Id="rId4" Type="http://schemas.openxmlformats.org/officeDocument/2006/relationships/image" Target="../media/image127.png"/></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51.png"/><Relationship Id="rId1" Type="http://schemas.openxmlformats.org/officeDocument/2006/relationships/slideMaster" Target="../slideMasters/slideMaster17.xml"/><Relationship Id="rId4" Type="http://schemas.openxmlformats.org/officeDocument/2006/relationships/image" Target="../media/image127.png"/></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7.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28.png"/><Relationship Id="rId1" Type="http://schemas.openxmlformats.org/officeDocument/2006/relationships/slideMaster" Target="../slideMasters/slideMaster17.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8.xml"/><Relationship Id="rId4" Type="http://schemas.openxmlformats.org/officeDocument/2006/relationships/image" Target="../media/image4.emf"/></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8.xml"/></Relationships>
</file>

<file path=ppt/slideLayouts/_rels/slideLayout79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8.xml"/></Relationships>
</file>

<file path=ppt/slideLayouts/_rels/slideLayout7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8.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1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49.png"/><Relationship Id="rId1" Type="http://schemas.openxmlformats.org/officeDocument/2006/relationships/slideMaster" Target="../slideMasters/slideMaster18.xml"/></Relationships>
</file>

<file path=ppt/slideLayouts/_rels/slideLayout81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49.png"/><Relationship Id="rId1" Type="http://schemas.openxmlformats.org/officeDocument/2006/relationships/slideMaster" Target="../slideMasters/slideMaster19.xml"/></Relationships>
</file>

<file path=ppt/slideLayouts/_rels/slideLayout81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19.xml"/><Relationship Id="rId4" Type="http://schemas.openxmlformats.org/officeDocument/2006/relationships/image" Target="../media/image49.png"/></Relationships>
</file>

<file path=ppt/slideLayouts/_rels/slideLayout8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54.png"/><Relationship Id="rId1" Type="http://schemas.openxmlformats.org/officeDocument/2006/relationships/slideMaster" Target="../slideMasters/slideMaster19.xml"/><Relationship Id="rId4" Type="http://schemas.openxmlformats.org/officeDocument/2006/relationships/image" Target="../media/image4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0.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157.png"/><Relationship Id="rId2" Type="http://schemas.openxmlformats.org/officeDocument/2006/relationships/image" Target="../media/image115.png"/><Relationship Id="rId1" Type="http://schemas.openxmlformats.org/officeDocument/2006/relationships/slideMaster" Target="../slideMasters/slideMaster19.xml"/><Relationship Id="rId6" Type="http://schemas.microsoft.com/office/2007/relationships/hdphoto" Target="../media/hdphoto9.wdp"/><Relationship Id="rId5" Type="http://schemas.openxmlformats.org/officeDocument/2006/relationships/image" Target="../media/image156.png"/><Relationship Id="rId4" Type="http://schemas.openxmlformats.org/officeDocument/2006/relationships/image" Target="../media/image155.png"/></Relationships>
</file>

<file path=ppt/slideLayouts/_rels/slideLayout821.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22.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23.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24.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26.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2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9.xml"/></Relationships>
</file>

<file path=ppt/slideLayouts/_rels/slideLayout82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Master" Target="../slideMasters/slideMaster19.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9.xml"/></Relationships>
</file>

<file path=ppt/slideLayouts/_rels/slideLayout8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9.xml"/></Relationships>
</file>

<file path=ppt/slideLayouts/_rels/slideLayout832.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 Id="rId4" Type="http://schemas.openxmlformats.org/officeDocument/2006/relationships/image" Target="../media/image160.jpeg"/></Relationships>
</file>

<file path=ppt/slideLayouts/_rels/slideLayout833.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34.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35.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36.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37.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38.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Master" Target="../slideMasters/slideMaster19.xml"/><Relationship Id="rId4" Type="http://schemas.microsoft.com/office/2007/relationships/hdphoto" Target="../media/hdphoto10.wdp"/></Relationships>
</file>

<file path=ppt/slideLayouts/_rels/slideLayout8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Master" Target="../slideMasters/slideMaster19.xml"/><Relationship Id="rId4" Type="http://schemas.openxmlformats.org/officeDocument/2006/relationships/image" Target="../media/image163.png"/></Relationships>
</file>

<file path=ppt/slideLayouts/_rels/slideLayout8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Master" Target="../slideMasters/slideMaster19.xml"/><Relationship Id="rId4" Type="http://schemas.openxmlformats.org/officeDocument/2006/relationships/image" Target="../media/image163.png"/></Relationships>
</file>

<file path=ppt/slideLayouts/_rels/slideLayout844.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45.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Master" Target="../slideMasters/slideMaster19.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49.png"/><Relationship Id="rId1" Type="http://schemas.openxmlformats.org/officeDocument/2006/relationships/slideMaster" Target="../slideMasters/slideMaster19.xml"/><Relationship Id="rId4" Type="http://schemas.microsoft.com/office/2007/relationships/hdphoto" Target="../media/hdphoto11.wdp"/></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Master" Target="../slideMasters/slideMaster19.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Master" Target="../slideMasters/slideMaster20.xml"/></Relationships>
</file>

<file path=ppt/slideLayouts/_rels/slideLayout85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6.png"/><Relationship Id="rId1" Type="http://schemas.openxmlformats.org/officeDocument/2006/relationships/slideMaster" Target="../slideMasters/slideMaster20.xml"/><Relationship Id="rId4" Type="http://schemas.openxmlformats.org/officeDocument/2006/relationships/image" Target="../media/image167.png"/></Relationships>
</file>

<file path=ppt/slideLayouts/_rels/slideLayout85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Master" Target="../slideMasters/slideMaster20.xml"/></Relationships>
</file>

<file path=ppt/slideLayouts/_rels/slideLayout85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Master" Target="../slideMasters/slideMaster20.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Master" Target="../slideMasters/slideMaster20.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Master" Target="../slideMasters/slideMaster20.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Master" Target="../slideMasters/slideMaster20.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Master" Target="../slideMasters/slideMaster20.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Master" Target="../slideMasters/slideMaster20.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Master" Target="../slideMasters/slideMaster20.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Master" Target="../slideMasters/slideMaster2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Master" Target="../slideMasters/slideMaster2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Master" Target="../slideMasters/slideMaster2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Master" Target="../slideMasters/slideMaster2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Master" Target="../slideMasters/slideMaster2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0.png"/><Relationship Id="rId1" Type="http://schemas.openxmlformats.org/officeDocument/2006/relationships/slideMaster" Target="../slideMasters/slideMaster21.xml"/></Relationships>
</file>

<file path=ppt/slideLayouts/_rels/slideLayout8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0.png"/><Relationship Id="rId1" Type="http://schemas.openxmlformats.org/officeDocument/2006/relationships/slideMaster" Target="../slideMasters/slideMaster21.xml"/></Relationships>
</file>

<file path=ppt/slideLayouts/_rels/slideLayout8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1.xml"/></Relationships>
</file>

<file path=ppt/slideLayouts/_rels/slideLayout8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1.xml"/></Relationships>
</file>

<file path=ppt/slideLayouts/_rels/slideLayout8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9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1.xml"/></Relationships>
</file>

<file path=ppt/slideLayouts/_rels/slideLayout9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1.xml"/></Relationships>
</file>

<file path=ppt/slideLayouts/_rels/slideLayout9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1.xml"/></Relationships>
</file>

<file path=ppt/slideLayouts/_rels/slideLayout9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1.xml"/></Relationships>
</file>

<file path=ppt/slideLayouts/_rels/slideLayout9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1.xml"/></Relationships>
</file>

<file path=ppt/slideLayouts/_rels/slideLayout9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1.xml"/></Relationships>
</file>

<file path=ppt/slideLayouts/_rels/slideLayout9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1.xml"/><Relationship Id="rId4" Type="http://schemas.openxmlformats.org/officeDocument/2006/relationships/image" Target="../media/image19.jpeg"/></Relationships>
</file>

<file path=ppt/slideLayouts/_rels/slideLayout90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90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1.xml"/></Relationships>
</file>

<file path=ppt/slideLayouts/_rels/slideLayout90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1.xml"/><Relationship Id="rId4" Type="http://schemas.openxmlformats.org/officeDocument/2006/relationships/image" Target="../media/image28.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9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9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9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1.xml"/><Relationship Id="rId4" Type="http://schemas.openxmlformats.org/officeDocument/2006/relationships/image" Target="../media/image40.jpeg"/></Relationships>
</file>

<file path=ppt/slideLayouts/_rels/slideLayout9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1.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9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2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21.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21.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9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Master" Target="../slideMasters/slideMaster22.xml"/><Relationship Id="rId4" Type="http://schemas.openxmlformats.org/officeDocument/2006/relationships/image" Target="../media/image4.emf"/></Relationships>
</file>

<file path=ppt/slideLayouts/_rels/slideLayout9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Master" Target="../slideMasters/slideMaster22.xml"/></Relationships>
</file>

<file path=ppt/slideLayouts/_rels/slideLayout9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Master" Target="../slideMasters/slideMaster22.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3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Master" Target="../slideMasters/slideMaster22.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Master" Target="../slideMasters/slideMaster22.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3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Master" Target="../slideMasters/slideMaster22.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9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Master" Target="../slideMasters/slideMaster22.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Master" Target="../slideMasters/slideMaster22.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6.png"/><Relationship Id="rId1" Type="http://schemas.openxmlformats.org/officeDocument/2006/relationships/slideMaster" Target="../slideMasters/slideMaster22.xml"/></Relationships>
</file>

<file path=ppt/slideLayouts/_rels/slideLayout9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Master" Target="../slideMasters/slideMaster22.xml"/><Relationship Id="rId5" Type="http://schemas.openxmlformats.org/officeDocument/2006/relationships/image" Target="../media/image178.svg"/><Relationship Id="rId4" Type="http://schemas.openxmlformats.org/officeDocument/2006/relationships/image" Target="../media/image177.png"/></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3.xml"/></Relationships>
</file>

<file path=ppt/slideLayouts/_rels/slideLayout95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79.png"/><Relationship Id="rId1" Type="http://schemas.openxmlformats.org/officeDocument/2006/relationships/slideMaster" Target="../slideMasters/slideMaster23.xml"/><Relationship Id="rId5" Type="http://schemas.openxmlformats.org/officeDocument/2006/relationships/image" Target="../media/image181.png"/><Relationship Id="rId4" Type="http://schemas.openxmlformats.org/officeDocument/2006/relationships/image" Target="../media/image180.png"/></Relationships>
</file>

<file path=ppt/slideLayouts/_rels/slideLayout95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82.png"/><Relationship Id="rId1" Type="http://schemas.openxmlformats.org/officeDocument/2006/relationships/slideMaster" Target="../slideMasters/slideMaster23.xml"/><Relationship Id="rId6" Type="http://schemas.openxmlformats.org/officeDocument/2006/relationships/image" Target="../media/image183.png"/><Relationship Id="rId5" Type="http://schemas.openxmlformats.org/officeDocument/2006/relationships/image" Target="../media/image180.png"/><Relationship Id="rId4" Type="http://schemas.openxmlformats.org/officeDocument/2006/relationships/image" Target="../media/image181.png"/></Relationships>
</file>

<file path=ppt/slideLayouts/_rels/slideLayout95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84.png"/><Relationship Id="rId1" Type="http://schemas.openxmlformats.org/officeDocument/2006/relationships/slideMaster" Target="../slideMasters/slideMaster23.xml"/></Relationships>
</file>

<file path=ppt/slideLayouts/_rels/slideLayout95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84.png"/><Relationship Id="rId1" Type="http://schemas.openxmlformats.org/officeDocument/2006/relationships/slideMaster" Target="../slideMasters/slideMaster23.xml"/></Relationships>
</file>

<file path=ppt/slideLayouts/_rels/slideLayout95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Master" Target="../slideMasters/slideMaster23.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6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23.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86.png"/><Relationship Id="rId1" Type="http://schemas.openxmlformats.org/officeDocument/2006/relationships/slideMaster" Target="../slideMasters/slideMaster23.xml"/><Relationship Id="rId4" Type="http://schemas.openxmlformats.org/officeDocument/2006/relationships/image" Target="../media/image180.png"/></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05.png"/><Relationship Id="rId1" Type="http://schemas.openxmlformats.org/officeDocument/2006/relationships/slideMaster" Target="../slideMasters/slideMaster23.xml"/><Relationship Id="rId4" Type="http://schemas.microsoft.com/office/2007/relationships/hdphoto" Target="../media/hdphoto17.wdp"/></Relationships>
</file>

<file path=ppt/slideLayouts/_rels/slideLayout97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Master" Target="../slideMasters/slideMaster24.xml"/><Relationship Id="rId4" Type="http://schemas.openxmlformats.org/officeDocument/2006/relationships/image" Target="../media/image191.png"/></Relationships>
</file>

<file path=ppt/slideLayouts/_rels/slideLayout975.xml.rels><?xml version="1.0" encoding="UTF-8" standalone="yes"?>
<Relationships xmlns="http://schemas.openxmlformats.org/package/2006/relationships"><Relationship Id="rId3" Type="http://schemas.openxmlformats.org/officeDocument/2006/relationships/image" Target="../media/image193.svg"/><Relationship Id="rId2" Type="http://schemas.openxmlformats.org/officeDocument/2006/relationships/image" Target="../media/image192.png"/><Relationship Id="rId1" Type="http://schemas.openxmlformats.org/officeDocument/2006/relationships/slideMaster" Target="../slideMasters/slideMaster24.xml"/><Relationship Id="rId4" Type="http://schemas.openxmlformats.org/officeDocument/2006/relationships/image" Target="../media/image189.png"/></Relationships>
</file>

<file path=ppt/slideLayouts/_rels/slideLayout97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94.png"/><Relationship Id="rId1" Type="http://schemas.openxmlformats.org/officeDocument/2006/relationships/slideMaster" Target="../slideMasters/slideMaster24.xml"/><Relationship Id="rId5" Type="http://schemas.microsoft.com/office/2007/relationships/hdphoto" Target="../media/hdphoto18.wdp"/><Relationship Id="rId4" Type="http://schemas.openxmlformats.org/officeDocument/2006/relationships/image" Target="../media/image195.png"/></Relationships>
</file>

<file path=ppt/slideLayouts/_rels/slideLayout97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Master" Target="../slideMasters/slideMaster24.xml"/></Relationships>
</file>

<file path=ppt/slideLayouts/_rels/slideLayout97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Master" Target="../slideMasters/slideMaster24.xml"/><Relationship Id="rId5" Type="http://schemas.openxmlformats.org/officeDocument/2006/relationships/image" Target="../media/image199.png"/><Relationship Id="rId4" Type="http://schemas.microsoft.com/office/2007/relationships/hdphoto" Target="../media/hdphoto19.wdp"/></Relationships>
</file>

<file path=ppt/slideLayouts/_rels/slideLayout979.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80.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81.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82.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84.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85.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Master" Target="../slideMasters/slideMaster24.xml"/></Relationships>
</file>

<file path=ppt/slideLayouts/_rels/slideLayout986.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Master" Target="../slideMasters/slideMaster24.xml"/></Relationships>
</file>

<file path=ppt/slideLayouts/_rels/slideLayout9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4.xml"/></Relationships>
</file>

<file path=ppt/slideLayouts/_rels/slideLayout9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4.xml"/></Relationships>
</file>

<file path=ppt/slideLayouts/_rels/slideLayout98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90.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 Id="rId4" Type="http://schemas.openxmlformats.org/officeDocument/2006/relationships/image" Target="../media/image204.jpeg"/></Relationships>
</file>

<file path=ppt/slideLayouts/_rels/slideLayout991.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92.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93.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94.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95.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96.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Master" Target="../slideMasters/slideMaster24.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99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841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92540364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8127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65715D25-4DF4-4DB3-DAFA-A748B7EA7E9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8937695" y="2256061"/>
            <a:ext cx="3254306" cy="4601939"/>
          </a:xfrm>
          <a:prstGeom prst="rect">
            <a:avLst/>
          </a:prstGeom>
        </p:spPr>
      </p:pic>
      <p:pic>
        <p:nvPicPr>
          <p:cNvPr id="22" name="Picture 21">
            <a:extLst>
              <a:ext uri="{FF2B5EF4-FFF2-40B4-BE49-F238E27FC236}">
                <a16:creationId xmlns:a16="http://schemas.microsoft.com/office/drawing/2014/main" id="{F9F00E21-C209-EEEC-3C0E-2BBB379BACD5}"/>
              </a:ext>
              <a:ext uri="{C183D7F6-B498-43B3-948B-1728B52AA6E4}">
                <adec:decorative xmlns:adec="http://schemas.microsoft.com/office/drawing/2017/decorative" val="1"/>
              </a:ext>
            </a:extLst>
          </p:cNvPr>
          <p:cNvPicPr>
            <a:picLocks noChangeAspect="1"/>
          </p:cNvPicPr>
          <p:nvPr userDrawn="1"/>
        </p:nvPicPr>
        <p:blipFill rotWithShape="1">
          <a:blip r:embed="rId3" cstate="email">
            <a:alphaModFix amt="10000"/>
            <a:extLst>
              <a:ext uri="{28A0092B-C50C-407E-A947-70E740481C1C}">
                <a14:useLocalDpi xmlns:a14="http://schemas.microsoft.com/office/drawing/2010/main"/>
              </a:ext>
            </a:extLst>
          </a:blip>
          <a:srcRect l="-5"/>
          <a:stretch/>
        </p:blipFill>
        <p:spPr>
          <a:xfrm>
            <a:off x="10220325" y="1437232"/>
            <a:ext cx="1971675" cy="4653990"/>
          </a:xfrm>
          <a:prstGeom prst="rect">
            <a:avLst/>
          </a:prstGeom>
        </p:spPr>
      </p:pic>
      <p:sp>
        <p:nvSpPr>
          <p:cNvPr id="72" name="Title 71">
            <a:extLst>
              <a:ext uri="{FF2B5EF4-FFF2-40B4-BE49-F238E27FC236}">
                <a16:creationId xmlns:a16="http://schemas.microsoft.com/office/drawing/2014/main" id="{816BC325-7134-0098-B03D-C061644419DC}"/>
              </a:ext>
            </a:extLst>
          </p:cNvPr>
          <p:cNvSpPr>
            <a:spLocks noGrp="1"/>
          </p:cNvSpPr>
          <p:nvPr>
            <p:ph type="title"/>
          </p:nvPr>
        </p:nvSpPr>
        <p:spPr/>
        <p:txBody>
          <a:bodyPr/>
          <a:lstStyle/>
          <a:p>
            <a:r>
              <a:rPr lang="en-US"/>
              <a:t>Click to edit Master title style</a:t>
            </a:r>
          </a:p>
        </p:txBody>
      </p:sp>
      <p:grpSp>
        <p:nvGrpSpPr>
          <p:cNvPr id="77" name="Graphic 34" descr="Open quotation mark">
            <a:extLst>
              <a:ext uri="{FF2B5EF4-FFF2-40B4-BE49-F238E27FC236}">
                <a16:creationId xmlns:a16="http://schemas.microsoft.com/office/drawing/2014/main" id="{FDC9337B-CBCA-BA6B-974F-8099C1C65CCB}"/>
              </a:ext>
            </a:extLst>
          </p:cNvPr>
          <p:cNvGrpSpPr/>
          <p:nvPr userDrawn="1"/>
        </p:nvGrpSpPr>
        <p:grpSpPr>
          <a:xfrm flipH="1">
            <a:off x="584200" y="1504205"/>
            <a:ext cx="656323" cy="451026"/>
            <a:chOff x="592532" y="1649150"/>
            <a:chExt cx="656323" cy="451026"/>
          </a:xfrm>
          <a:gradFill flip="none" rotWithShape="1">
            <a:gsLst>
              <a:gs pos="100000">
                <a:schemeClr val="accent4"/>
              </a:gs>
              <a:gs pos="42000">
                <a:schemeClr val="accent3"/>
              </a:gs>
            </a:gsLst>
            <a:lin ang="8100000" scaled="1"/>
            <a:tileRect/>
          </a:gradFill>
        </p:grpSpPr>
        <p:sp>
          <p:nvSpPr>
            <p:cNvPr id="78" name="Freeform: Shape 77">
              <a:extLst>
                <a:ext uri="{FF2B5EF4-FFF2-40B4-BE49-F238E27FC236}">
                  <a16:creationId xmlns:a16="http://schemas.microsoft.com/office/drawing/2014/main" id="{1D010913-3CFA-EF85-EAFE-2FCC477D8E32}"/>
                </a:ext>
              </a:extLst>
            </p:cNvPr>
            <p:cNvSpPr/>
            <p:nvPr/>
          </p:nvSpPr>
          <p:spPr>
            <a:xfrm>
              <a:off x="592532" y="1649150"/>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2113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F7C13D3-9965-87CA-ACEE-0385B1FF15DA}"/>
                </a:ext>
              </a:extLst>
            </p:cNvPr>
            <p:cNvSpPr/>
            <p:nvPr/>
          </p:nvSpPr>
          <p:spPr>
            <a:xfrm>
              <a:off x="949884" y="1649150"/>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21134" cap="flat">
              <a:noFill/>
              <a:prstDash val="solid"/>
              <a:miter/>
            </a:ln>
          </p:spPr>
          <p:txBody>
            <a:bodyPr rtlCol="0" anchor="ctr"/>
            <a:lstStyle/>
            <a:p>
              <a:endParaRPr lang="en-US"/>
            </a:p>
          </p:txBody>
        </p:sp>
      </p:grpSp>
      <p:pic>
        <p:nvPicPr>
          <p:cNvPr id="21" name="Picture 20">
            <a:extLst>
              <a:ext uri="{FF2B5EF4-FFF2-40B4-BE49-F238E27FC236}">
                <a16:creationId xmlns:a16="http://schemas.microsoft.com/office/drawing/2014/main" id="{66B63B35-3749-734B-426E-C16777143B4F}"/>
              </a:ext>
              <a:ext uri="{C183D7F6-B498-43B3-948B-1728B52AA6E4}">
                <adec:decorative xmlns:adec="http://schemas.microsoft.com/office/drawing/2017/decorative" val="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0060594" y="1564490"/>
            <a:ext cx="2131406" cy="4394517"/>
          </a:xfrm>
          <a:prstGeom prst="rect">
            <a:avLst/>
          </a:prstGeom>
        </p:spPr>
      </p:pic>
      <p:sp>
        <p:nvSpPr>
          <p:cNvPr id="82" name="Text Placeholder 75">
            <a:extLst>
              <a:ext uri="{FF2B5EF4-FFF2-40B4-BE49-F238E27FC236}">
                <a16:creationId xmlns:a16="http://schemas.microsoft.com/office/drawing/2014/main" id="{21883C09-59B2-7D46-9A8F-ECA74AD0E236}"/>
              </a:ext>
            </a:extLst>
          </p:cNvPr>
          <p:cNvSpPr>
            <a:spLocks noGrp="1"/>
          </p:cNvSpPr>
          <p:nvPr>
            <p:ph type="body" sz="quarter" idx="12" hasCustomPrompt="1"/>
          </p:nvPr>
        </p:nvSpPr>
        <p:spPr>
          <a:xfrm>
            <a:off x="606424" y="2130649"/>
            <a:ext cx="7074000" cy="2095380"/>
          </a:xfrm>
          <a:prstGeom prst="rect">
            <a:avLst/>
          </a:prstGeom>
        </p:spPr>
        <p:txBody>
          <a:bodyPr lIns="0" tIns="0" rIns="0" bIns="0"/>
          <a:lstStyle>
            <a:lvl1pPr marL="0" indent="0">
              <a:buNone/>
              <a:defRPr sz="2400"/>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83" name="Text Placeholder 40">
            <a:extLst>
              <a:ext uri="{FF2B5EF4-FFF2-40B4-BE49-F238E27FC236}">
                <a16:creationId xmlns:a16="http://schemas.microsoft.com/office/drawing/2014/main" id="{47C2AF4C-0BDE-AF49-1444-92381645A20A}"/>
              </a:ext>
            </a:extLst>
          </p:cNvPr>
          <p:cNvSpPr>
            <a:spLocks noGrp="1"/>
          </p:cNvSpPr>
          <p:nvPr>
            <p:ph type="body" sz="quarter" idx="10" hasCustomPrompt="1"/>
          </p:nvPr>
        </p:nvSpPr>
        <p:spPr>
          <a:xfrm>
            <a:off x="584200" y="4477092"/>
            <a:ext cx="7096224" cy="581025"/>
          </a:xfrm>
          <a:prstGeom prst="rect">
            <a:avLst/>
          </a:prstGeom>
        </p:spPr>
        <p:txBody>
          <a:bodyPr lIns="0" tIns="0" rIns="0" bIns="0" anchor="b"/>
          <a:lstStyle>
            <a:lvl1pPr marL="0" indent="0" algn="r">
              <a:buFontTx/>
              <a:buNone/>
              <a:defRPr sz="2400">
                <a:gradFill flip="none" rotWithShape="1">
                  <a:gsLst>
                    <a:gs pos="10000">
                      <a:schemeClr val="accent3"/>
                    </a:gs>
                    <a:gs pos="100000">
                      <a:schemeClr val="accent4"/>
                    </a:gs>
                  </a:gsLst>
                  <a:lin ang="0" scaled="1"/>
                  <a:tileRect/>
                </a:gradFill>
                <a:latin typeface="+mj-lt"/>
              </a:defRPr>
            </a:lvl1pPr>
          </a:lstStyle>
          <a:p>
            <a:pPr lvl="0"/>
            <a:r>
              <a:rPr lang="en-US"/>
              <a:t>– Author Name</a:t>
            </a:r>
          </a:p>
        </p:txBody>
      </p:sp>
      <p:sp>
        <p:nvSpPr>
          <p:cNvPr id="85" name="Text Placeholder 40">
            <a:extLst>
              <a:ext uri="{FF2B5EF4-FFF2-40B4-BE49-F238E27FC236}">
                <a16:creationId xmlns:a16="http://schemas.microsoft.com/office/drawing/2014/main" id="{149667E4-2249-51CB-D2EE-572C2F3D460A}"/>
              </a:ext>
            </a:extLst>
          </p:cNvPr>
          <p:cNvSpPr>
            <a:spLocks noGrp="1"/>
          </p:cNvSpPr>
          <p:nvPr>
            <p:ph type="body" sz="quarter" idx="11" hasCustomPrompt="1"/>
          </p:nvPr>
        </p:nvSpPr>
        <p:spPr>
          <a:xfrm>
            <a:off x="584200" y="5117530"/>
            <a:ext cx="7096224" cy="581025"/>
          </a:xfrm>
          <a:prstGeom prst="rect">
            <a:avLst/>
          </a:prstGeom>
        </p:spPr>
        <p:txBody>
          <a:bodyPr lIns="0" tIns="0" rIns="0" bIns="0"/>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n-lt"/>
                <a:ea typeface="+mn-ea"/>
                <a:cs typeface="Segoe UI" panose="020B0502040204020203" pitchFamily="34" charset="0"/>
              </a:defRPr>
            </a:lvl1pPr>
          </a:lstStyle>
          <a:p>
            <a:pPr lvl="0"/>
            <a:r>
              <a:rPr lang="en-US"/>
              <a:t>Company Name</a:t>
            </a:r>
          </a:p>
        </p:txBody>
      </p:sp>
    </p:spTree>
    <p:extLst>
      <p:ext uri="{BB962C8B-B14F-4D97-AF65-F5344CB8AC3E}">
        <p14:creationId xmlns:p14="http://schemas.microsoft.com/office/powerpoint/2010/main" val="3120775211"/>
      </p:ext>
    </p:extLst>
  </p:cSld>
  <p:clrMapOvr>
    <a:masterClrMapping/>
  </p:clrMapOvr>
  <p:transition>
    <p:fade/>
  </p:transition>
  <p:extLst>
    <p:ext uri="{DCECCB84-F9BA-43D5-87BE-67443E8EF086}">
      <p15:sldGuideLst xmlns:p15="http://schemas.microsoft.com/office/powerpoint/2012/main">
        <p15:guide id="17" pos="3931">
          <p15:clr>
            <a:srgbClr val="A4A3A4"/>
          </p15:clr>
        </p15:guide>
        <p15:guide id="18" pos="434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Quote Slide with Logo/Image">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35FB240B-7A66-344B-2672-590D0D70B033}"/>
              </a:ext>
            </a:extLst>
          </p:cNvPr>
          <p:cNvSpPr>
            <a:spLocks noGrp="1"/>
          </p:cNvSpPr>
          <p:nvPr>
            <p:ph type="title"/>
          </p:nvPr>
        </p:nvSpPr>
        <p:spPr/>
        <p:txBody>
          <a:bodyPr/>
          <a:lstStyle/>
          <a:p>
            <a:r>
              <a:rPr lang="en-US"/>
              <a:t>Click to edit Master title style</a:t>
            </a:r>
          </a:p>
        </p:txBody>
      </p:sp>
      <p:grpSp>
        <p:nvGrpSpPr>
          <p:cNvPr id="72" name="Graphic 34" descr="Open quotation mark">
            <a:extLst>
              <a:ext uri="{FF2B5EF4-FFF2-40B4-BE49-F238E27FC236}">
                <a16:creationId xmlns:a16="http://schemas.microsoft.com/office/drawing/2014/main" id="{02FEF4EC-2F3B-4398-6C75-8813D649E4F9}"/>
              </a:ext>
            </a:extLst>
          </p:cNvPr>
          <p:cNvGrpSpPr/>
          <p:nvPr userDrawn="1"/>
        </p:nvGrpSpPr>
        <p:grpSpPr>
          <a:xfrm flipH="1">
            <a:off x="584200" y="1504205"/>
            <a:ext cx="656323" cy="451026"/>
            <a:chOff x="592532" y="1649150"/>
            <a:chExt cx="656323" cy="451026"/>
          </a:xfrm>
          <a:gradFill flip="none" rotWithShape="1">
            <a:gsLst>
              <a:gs pos="100000">
                <a:schemeClr val="accent4"/>
              </a:gs>
              <a:gs pos="42000">
                <a:schemeClr val="accent3"/>
              </a:gs>
            </a:gsLst>
            <a:lin ang="8100000" scaled="1"/>
            <a:tileRect/>
          </a:gradFill>
        </p:grpSpPr>
        <p:sp>
          <p:nvSpPr>
            <p:cNvPr id="73" name="Freeform: Shape 72">
              <a:extLst>
                <a:ext uri="{FF2B5EF4-FFF2-40B4-BE49-F238E27FC236}">
                  <a16:creationId xmlns:a16="http://schemas.microsoft.com/office/drawing/2014/main" id="{045DAF68-B992-7FF2-DE52-DBC7CAF82C9A}"/>
                </a:ext>
              </a:extLst>
            </p:cNvPr>
            <p:cNvSpPr/>
            <p:nvPr/>
          </p:nvSpPr>
          <p:spPr>
            <a:xfrm>
              <a:off x="592532" y="1649150"/>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2113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14D76DF-7B48-492C-7801-36981BA56D3A}"/>
                </a:ext>
              </a:extLst>
            </p:cNvPr>
            <p:cNvSpPr/>
            <p:nvPr/>
          </p:nvSpPr>
          <p:spPr>
            <a:xfrm>
              <a:off x="949884" y="1649150"/>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21134" cap="flat">
              <a:noFill/>
              <a:prstDash val="solid"/>
              <a:miter/>
            </a:ln>
          </p:spPr>
          <p:txBody>
            <a:bodyPr rtlCol="0" anchor="ctr"/>
            <a:lstStyle/>
            <a:p>
              <a:endParaRPr lang="en-US"/>
            </a:p>
          </p:txBody>
        </p:sp>
      </p:grpSp>
      <p:sp>
        <p:nvSpPr>
          <p:cNvPr id="80" name="Text Placeholder 75">
            <a:extLst>
              <a:ext uri="{FF2B5EF4-FFF2-40B4-BE49-F238E27FC236}">
                <a16:creationId xmlns:a16="http://schemas.microsoft.com/office/drawing/2014/main" id="{B18F04C7-9A65-F8A7-D727-4247C8E1B78F}"/>
              </a:ext>
            </a:extLst>
          </p:cNvPr>
          <p:cNvSpPr>
            <a:spLocks noGrp="1"/>
          </p:cNvSpPr>
          <p:nvPr>
            <p:ph type="body" sz="quarter" idx="13" hasCustomPrompt="1"/>
          </p:nvPr>
        </p:nvSpPr>
        <p:spPr>
          <a:xfrm>
            <a:off x="606425" y="2130649"/>
            <a:ext cx="7074000" cy="2095380"/>
          </a:xfrm>
          <a:prstGeom prst="rect">
            <a:avLst/>
          </a:prstGeom>
        </p:spPr>
        <p:txBody>
          <a:bodyPr lIns="0" tIns="0" rIns="0" bIns="0"/>
          <a:lstStyle>
            <a:lvl1pPr marL="0" indent="0">
              <a:buNone/>
              <a:defRPr sz="2400"/>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91" name="Rectangle: Rounded Corners 90">
            <a:extLst>
              <a:ext uri="{FF2B5EF4-FFF2-40B4-BE49-F238E27FC236}">
                <a16:creationId xmlns:a16="http://schemas.microsoft.com/office/drawing/2014/main" id="{4FE89EC6-3E45-3796-666E-9010AF8821D6}"/>
              </a:ext>
              <a:ext uri="{C183D7F6-B498-43B3-948B-1728B52AA6E4}">
                <adec:decorative xmlns:adec="http://schemas.microsoft.com/office/drawing/2017/decorative" val="1"/>
              </a:ext>
            </a:extLst>
          </p:cNvPr>
          <p:cNvSpPr/>
          <p:nvPr userDrawn="1"/>
        </p:nvSpPr>
        <p:spPr bwMode="auto">
          <a:xfrm>
            <a:off x="1362374" y="5109463"/>
            <a:ext cx="819681" cy="822445"/>
          </a:xfrm>
          <a:prstGeom prst="roundRect">
            <a:avLst>
              <a:gd name="adj" fmla="val 19067"/>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95" name="Picture Placeholder 2">
            <a:extLst>
              <a:ext uri="{FF2B5EF4-FFF2-40B4-BE49-F238E27FC236}">
                <a16:creationId xmlns:a16="http://schemas.microsoft.com/office/drawing/2014/main" id="{2C30406F-FC79-4CD7-9E36-BE0A311DB69F}"/>
              </a:ext>
            </a:extLst>
          </p:cNvPr>
          <p:cNvSpPr>
            <a:spLocks noGrp="1"/>
          </p:cNvSpPr>
          <p:nvPr>
            <p:ph type="pic" sz="quarter" idx="12" hasCustomPrompt="1"/>
          </p:nvPr>
        </p:nvSpPr>
        <p:spPr>
          <a:xfrm>
            <a:off x="543149" y="4348292"/>
            <a:ext cx="1473200" cy="1419649"/>
          </a:xfrm>
          <a:prstGeom prst="roundRect">
            <a:avLst>
              <a:gd name="adj" fmla="val 8908"/>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lvl1pPr marL="0" indent="0" algn="ctr">
              <a:buNone/>
              <a:defRPr lang="en-US" sz="1200" dirty="0">
                <a:solidFill>
                  <a:schemeClr val="tx1"/>
                </a:solidFill>
                <a:cs typeface="Segoe UI" pitchFamily="34" charset="0"/>
              </a:defRPr>
            </a:lvl1pPr>
          </a:lstStyle>
          <a:p>
            <a:pPr marL="0" lvl="0" defTabSz="932472" fontAlgn="base">
              <a:spcBef>
                <a:spcPct val="0"/>
              </a:spcBef>
              <a:spcAft>
                <a:spcPct val="0"/>
              </a:spcAft>
            </a:pPr>
            <a:r>
              <a:rPr lang="en-US"/>
              <a:t>Insert logo/image here</a:t>
            </a:r>
          </a:p>
        </p:txBody>
      </p:sp>
      <p:sp>
        <p:nvSpPr>
          <p:cNvPr id="96" name="Text Placeholder 40">
            <a:extLst>
              <a:ext uri="{FF2B5EF4-FFF2-40B4-BE49-F238E27FC236}">
                <a16:creationId xmlns:a16="http://schemas.microsoft.com/office/drawing/2014/main" id="{CE120D29-F951-2475-8E1E-E70FD512EC16}"/>
              </a:ext>
            </a:extLst>
          </p:cNvPr>
          <p:cNvSpPr>
            <a:spLocks noGrp="1"/>
          </p:cNvSpPr>
          <p:nvPr>
            <p:ph type="body" sz="quarter" idx="10" hasCustomPrompt="1"/>
          </p:nvPr>
        </p:nvSpPr>
        <p:spPr>
          <a:xfrm>
            <a:off x="2417965" y="4477092"/>
            <a:ext cx="4496396" cy="581025"/>
          </a:xfrm>
          <a:prstGeom prst="rect">
            <a:avLst/>
          </a:prstGeom>
        </p:spPr>
        <p:txBody>
          <a:bodyPr lIns="0" tIns="0" rIns="0" bIns="0" anchor="b"/>
          <a:lstStyle>
            <a:lvl1pPr marL="0" indent="0" algn="l">
              <a:buFontTx/>
              <a:buNone/>
              <a:defRPr sz="2400">
                <a:gradFill flip="none" rotWithShape="1">
                  <a:gsLst>
                    <a:gs pos="10000">
                      <a:schemeClr val="accent3"/>
                    </a:gs>
                    <a:gs pos="100000">
                      <a:schemeClr val="accent4"/>
                    </a:gs>
                  </a:gsLst>
                  <a:lin ang="0" scaled="1"/>
                  <a:tileRect/>
                </a:gradFill>
                <a:latin typeface="+mj-lt"/>
              </a:defRPr>
            </a:lvl1pPr>
          </a:lstStyle>
          <a:p>
            <a:pPr lvl="0"/>
            <a:r>
              <a:rPr lang="en-US"/>
              <a:t>– Author Name</a:t>
            </a:r>
          </a:p>
        </p:txBody>
      </p:sp>
      <p:sp>
        <p:nvSpPr>
          <p:cNvPr id="97" name="Text Placeholder 40">
            <a:extLst>
              <a:ext uri="{FF2B5EF4-FFF2-40B4-BE49-F238E27FC236}">
                <a16:creationId xmlns:a16="http://schemas.microsoft.com/office/drawing/2014/main" id="{0D8767CF-6332-339E-E6FA-031E1CD67831}"/>
              </a:ext>
            </a:extLst>
          </p:cNvPr>
          <p:cNvSpPr>
            <a:spLocks noGrp="1"/>
          </p:cNvSpPr>
          <p:nvPr>
            <p:ph type="body" sz="quarter" idx="11" hasCustomPrompt="1"/>
          </p:nvPr>
        </p:nvSpPr>
        <p:spPr>
          <a:xfrm>
            <a:off x="2417965" y="5117530"/>
            <a:ext cx="4474960" cy="581025"/>
          </a:xfrm>
          <a:prstGeom prst="rect">
            <a:avLst/>
          </a:prstGeom>
        </p:spPr>
        <p:txBody>
          <a:bodyPr lIns="0" tIns="0" rIns="0" b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n-lt"/>
                <a:ea typeface="+mn-ea"/>
                <a:cs typeface="Segoe UI" panose="020B0502040204020203" pitchFamily="34" charset="0"/>
              </a:defRPr>
            </a:lvl1pPr>
          </a:lstStyle>
          <a:p>
            <a:pPr lvl="0"/>
            <a:r>
              <a:rPr lang="en-US"/>
              <a:t>Company Name</a:t>
            </a:r>
          </a:p>
        </p:txBody>
      </p:sp>
      <p:pic>
        <p:nvPicPr>
          <p:cNvPr id="29" name="Picture 28">
            <a:extLst>
              <a:ext uri="{FF2B5EF4-FFF2-40B4-BE49-F238E27FC236}">
                <a16:creationId xmlns:a16="http://schemas.microsoft.com/office/drawing/2014/main" id="{C39B5982-ACE3-41BD-BDFF-14B85E1C5B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8937695" y="2256061"/>
            <a:ext cx="3254306" cy="4601939"/>
          </a:xfrm>
          <a:prstGeom prst="rect">
            <a:avLst/>
          </a:prstGeom>
        </p:spPr>
      </p:pic>
      <p:pic>
        <p:nvPicPr>
          <p:cNvPr id="30" name="Picture 29">
            <a:extLst>
              <a:ext uri="{FF2B5EF4-FFF2-40B4-BE49-F238E27FC236}">
                <a16:creationId xmlns:a16="http://schemas.microsoft.com/office/drawing/2014/main" id="{21117AEB-E61E-1A00-38D8-DC962EAD220C}"/>
              </a:ext>
              <a:ext uri="{C183D7F6-B498-43B3-948B-1728B52AA6E4}">
                <adec:decorative xmlns:adec="http://schemas.microsoft.com/office/drawing/2017/decorative" val="1"/>
              </a:ext>
            </a:extLst>
          </p:cNvPr>
          <p:cNvPicPr>
            <a:picLocks noChangeAspect="1"/>
          </p:cNvPicPr>
          <p:nvPr userDrawn="1"/>
        </p:nvPicPr>
        <p:blipFill rotWithShape="1">
          <a:blip r:embed="rId3" cstate="email">
            <a:alphaModFix amt="10000"/>
            <a:extLst>
              <a:ext uri="{28A0092B-C50C-407E-A947-70E740481C1C}">
                <a14:useLocalDpi xmlns:a14="http://schemas.microsoft.com/office/drawing/2010/main"/>
              </a:ext>
            </a:extLst>
          </a:blip>
          <a:srcRect l="-5"/>
          <a:stretch/>
        </p:blipFill>
        <p:spPr>
          <a:xfrm>
            <a:off x="10220325" y="1437232"/>
            <a:ext cx="1971675" cy="4653990"/>
          </a:xfrm>
          <a:prstGeom prst="rect">
            <a:avLst/>
          </a:prstGeom>
        </p:spPr>
      </p:pic>
      <p:pic>
        <p:nvPicPr>
          <p:cNvPr id="31" name="Picture 30">
            <a:extLst>
              <a:ext uri="{FF2B5EF4-FFF2-40B4-BE49-F238E27FC236}">
                <a16:creationId xmlns:a16="http://schemas.microsoft.com/office/drawing/2014/main" id="{8B3540F8-71CF-9377-3B9F-E9C1C80E6829}"/>
              </a:ext>
              <a:ext uri="{C183D7F6-B498-43B3-948B-1728B52AA6E4}">
                <adec:decorative xmlns:adec="http://schemas.microsoft.com/office/drawing/2017/decorative" val="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0060594" y="1564490"/>
            <a:ext cx="2131406" cy="4394517"/>
          </a:xfrm>
          <a:prstGeom prst="rect">
            <a:avLst/>
          </a:prstGeom>
        </p:spPr>
      </p:pic>
    </p:spTree>
    <p:extLst>
      <p:ext uri="{BB962C8B-B14F-4D97-AF65-F5344CB8AC3E}">
        <p14:creationId xmlns:p14="http://schemas.microsoft.com/office/powerpoint/2010/main" val="4024368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sldGuideLst>
    </p:ext>
  </p:extLst>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3D35789-372D-1175-D2DC-29901DD4CF21}"/>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21" name="Title 20">
            <a:extLst>
              <a:ext uri="{FF2B5EF4-FFF2-40B4-BE49-F238E27FC236}">
                <a16:creationId xmlns:a16="http://schemas.microsoft.com/office/drawing/2014/main" id="{7F7C8EC5-0A4D-93CD-95A8-14D32BDECD68}"/>
              </a:ext>
            </a:extLst>
          </p:cNvPr>
          <p:cNvSpPr>
            <a:spLocks noGrp="1"/>
          </p:cNvSpPr>
          <p:nvPr userDrawn="1">
            <p:ph type="title"/>
          </p:nvPr>
        </p:nvSpPr>
        <p:spPr/>
        <p:txBody>
          <a:bodyPr/>
          <a:lstStyle/>
          <a:p>
            <a:r>
              <a:rPr lang="en-US"/>
              <a:t>Click to edit Master title style</a:t>
            </a:r>
          </a:p>
        </p:txBody>
      </p:sp>
      <p:sp>
        <p:nvSpPr>
          <p:cNvPr id="2" name="Rectangle: Rounded Corners 1">
            <a:extLst>
              <a:ext uri="{FF2B5EF4-FFF2-40B4-BE49-F238E27FC236}">
                <a16:creationId xmlns:a16="http://schemas.microsoft.com/office/drawing/2014/main" id="{ED3F6BFB-5B77-8404-7ADA-0ED7EF121373}"/>
              </a:ext>
              <a:ext uri="{C183D7F6-B498-43B3-948B-1728B52AA6E4}">
                <adec:decorative xmlns:adec="http://schemas.microsoft.com/office/drawing/2017/decorative" val="1"/>
              </a:ext>
            </a:extLst>
          </p:cNvPr>
          <p:cNvSpPr/>
          <p:nvPr userDrawn="1"/>
        </p:nvSpPr>
        <p:spPr bwMode="auto">
          <a:xfrm>
            <a:off x="3252830" y="5373291"/>
            <a:ext cx="1171314" cy="1173982"/>
          </a:xfrm>
          <a:prstGeom prst="roundRect">
            <a:avLst>
              <a:gd name="adj" fmla="val 22863"/>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11" name="Rectangle: Rounded Corners 10">
            <a:extLst>
              <a:ext uri="{FF2B5EF4-FFF2-40B4-BE49-F238E27FC236}">
                <a16:creationId xmlns:a16="http://schemas.microsoft.com/office/drawing/2014/main" id="{19D2E3BD-CA5A-4DC9-AE19-C995A446FCBE}"/>
              </a:ext>
              <a:ext uri="{C183D7F6-B498-43B3-948B-1728B52AA6E4}">
                <adec:decorative xmlns:adec="http://schemas.microsoft.com/office/drawing/2017/decorative" val="1"/>
              </a:ext>
            </a:extLst>
          </p:cNvPr>
          <p:cNvSpPr/>
          <p:nvPr userDrawn="1"/>
        </p:nvSpPr>
        <p:spPr bwMode="auto">
          <a:xfrm>
            <a:off x="584199" y="1314522"/>
            <a:ext cx="3633714" cy="5031754"/>
          </a:xfrm>
          <a:prstGeom prst="roundRect">
            <a:avLst>
              <a:gd name="adj" fmla="val 5323"/>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12" name="Picture Placeholder 57">
            <a:extLst>
              <a:ext uri="{FF2B5EF4-FFF2-40B4-BE49-F238E27FC236}">
                <a16:creationId xmlns:a16="http://schemas.microsoft.com/office/drawing/2014/main" id="{1FCCBAD5-5440-FE53-BE88-9B2ABE4D2C5F}"/>
              </a:ext>
            </a:extLst>
          </p:cNvPr>
          <p:cNvSpPr>
            <a:spLocks noGrp="1"/>
          </p:cNvSpPr>
          <p:nvPr>
            <p:ph type="pic" sz="quarter" idx="22"/>
          </p:nvPr>
        </p:nvSpPr>
        <p:spPr>
          <a:xfrm>
            <a:off x="779560" y="1522379"/>
            <a:ext cx="3243262" cy="3240754"/>
          </a:xfrm>
          <a:prstGeom prst="roundRect">
            <a:avLst>
              <a:gd name="adj" fmla="val 3157"/>
            </a:avLst>
          </a:prstGeom>
        </p:spPr>
        <p:txBody>
          <a:bodyPr/>
          <a:lstStyle>
            <a:lvl1pPr marL="0" indent="0">
              <a:buNone/>
              <a:defRPr/>
            </a:lvl1pPr>
          </a:lstStyle>
          <a:p>
            <a:endParaRPr lang="en-US"/>
          </a:p>
        </p:txBody>
      </p:sp>
      <p:sp>
        <p:nvSpPr>
          <p:cNvPr id="13" name="Text Placeholder 40">
            <a:extLst>
              <a:ext uri="{FF2B5EF4-FFF2-40B4-BE49-F238E27FC236}">
                <a16:creationId xmlns:a16="http://schemas.microsoft.com/office/drawing/2014/main" id="{180282E1-7A98-F86E-3FB3-FA45AC2052DF}"/>
              </a:ext>
            </a:extLst>
          </p:cNvPr>
          <p:cNvSpPr>
            <a:spLocks noGrp="1"/>
          </p:cNvSpPr>
          <p:nvPr>
            <p:ph type="body" sz="quarter" idx="23"/>
          </p:nvPr>
        </p:nvSpPr>
        <p:spPr>
          <a:xfrm>
            <a:off x="779289" y="4839863"/>
            <a:ext cx="3243532" cy="643078"/>
          </a:xfrm>
          <a:prstGeom prst="rect">
            <a:avLst/>
          </a:prstGeom>
        </p:spPr>
        <p:txBody>
          <a:bodyPr lIns="0" tIns="0" rIns="0" bIns="0" anchor="b"/>
          <a:lstStyle>
            <a:lvl1pPr marL="0" indent="0" algn="l">
              <a:buFontTx/>
              <a:buNone/>
              <a:defRPr sz="2400">
                <a:solidFill>
                  <a:schemeClr val="tx1"/>
                </a:solidFill>
                <a:latin typeface="+mj-lt"/>
              </a:defRPr>
            </a:lvl1pPr>
          </a:lstStyle>
          <a:p>
            <a:pPr defTabSz="914400">
              <a:spcBef>
                <a:spcPts val="0"/>
              </a:spcBef>
              <a:defRPr/>
            </a:pPr>
            <a:endParaRPr lang="en-US" sz="2400" spc="0">
              <a:ln>
                <a:noFill/>
              </a:ln>
              <a:latin typeface="Segoe UI Semibold"/>
            </a:endParaRPr>
          </a:p>
        </p:txBody>
      </p:sp>
      <p:sp>
        <p:nvSpPr>
          <p:cNvPr id="14" name="Text Placeholder 53">
            <a:extLst>
              <a:ext uri="{FF2B5EF4-FFF2-40B4-BE49-F238E27FC236}">
                <a16:creationId xmlns:a16="http://schemas.microsoft.com/office/drawing/2014/main" id="{A44C565C-637C-D100-CE5F-1EB49D4E1F3C}"/>
              </a:ext>
            </a:extLst>
          </p:cNvPr>
          <p:cNvSpPr>
            <a:spLocks noGrp="1"/>
          </p:cNvSpPr>
          <p:nvPr>
            <p:ph type="body" sz="quarter" idx="24" hasCustomPrompt="1"/>
          </p:nvPr>
        </p:nvSpPr>
        <p:spPr>
          <a:xfrm>
            <a:off x="779289" y="5547712"/>
            <a:ext cx="3243532" cy="640089"/>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15" name="Text Placeholder 24">
            <a:extLst>
              <a:ext uri="{FF2B5EF4-FFF2-40B4-BE49-F238E27FC236}">
                <a16:creationId xmlns:a16="http://schemas.microsoft.com/office/drawing/2014/main" id="{13337EE3-6B80-9DED-0D80-82C6A813AABE}"/>
              </a:ext>
            </a:extLst>
          </p:cNvPr>
          <p:cNvSpPr>
            <a:spLocks noGrp="1"/>
          </p:cNvSpPr>
          <p:nvPr>
            <p:ph type="body" sz="quarter" idx="25" hasCustomPrompt="1"/>
          </p:nvPr>
        </p:nvSpPr>
        <p:spPr>
          <a:xfrm>
            <a:off x="4630057" y="1312531"/>
            <a:ext cx="6976156" cy="486651"/>
          </a:xfrm>
          <a:prstGeom prst="rect">
            <a:avLst/>
          </a:prstGeom>
        </p:spPr>
        <p:txBody>
          <a:bodyPr lIns="0" tIns="0" rIns="0" bIns="0" anchor="b"/>
          <a:lstStyle>
            <a:lvl1pPr marL="0" indent="0">
              <a:buFont typeface="Arial" panose="020B0604020202020204" pitchFamily="34" charset="0"/>
              <a:buNone/>
              <a:defRPr lang="en-US" sz="2400" kern="1200" spc="0" baseline="0" dirty="0">
                <a:gradFill>
                  <a:gsLst>
                    <a:gs pos="10000">
                      <a:schemeClr val="accent3"/>
                    </a:gs>
                    <a:gs pos="100000">
                      <a:schemeClr val="accent4"/>
                    </a:gs>
                  </a:gsLst>
                  <a:lin ang="0" scaled="1"/>
                </a:gradFill>
                <a:latin typeface="+mj-lt"/>
                <a:ea typeface="+mn-ea"/>
                <a:cs typeface="Segoe UI" panose="020B0502040204020203" pitchFamily="34" charset="0"/>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pPr>
            <a:r>
              <a:rPr lang="en-US"/>
              <a:t>Heading</a:t>
            </a:r>
          </a:p>
        </p:txBody>
      </p:sp>
      <p:sp>
        <p:nvSpPr>
          <p:cNvPr id="16" name="Text Placeholder 53">
            <a:extLst>
              <a:ext uri="{FF2B5EF4-FFF2-40B4-BE49-F238E27FC236}">
                <a16:creationId xmlns:a16="http://schemas.microsoft.com/office/drawing/2014/main" id="{B2F78556-685C-81B8-D9AA-6D5843829A98}"/>
              </a:ext>
            </a:extLst>
          </p:cNvPr>
          <p:cNvSpPr>
            <a:spLocks noGrp="1"/>
          </p:cNvSpPr>
          <p:nvPr>
            <p:ph type="body" sz="quarter" idx="26" hasCustomPrompt="1"/>
          </p:nvPr>
        </p:nvSpPr>
        <p:spPr>
          <a:xfrm>
            <a:off x="4630057" y="1893840"/>
            <a:ext cx="6976156" cy="1654175"/>
          </a:xfrm>
          <a:prstGeom prst="rect">
            <a:avLst/>
          </a:prstGeom>
        </p:spPr>
        <p:txBody>
          <a:bodyPr lIns="0" tIns="0" rIns="0" bIns="0"/>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17" name="Text Placeholder 24">
            <a:extLst>
              <a:ext uri="{FF2B5EF4-FFF2-40B4-BE49-F238E27FC236}">
                <a16:creationId xmlns:a16="http://schemas.microsoft.com/office/drawing/2014/main" id="{05A5DD19-AD30-5873-7A41-39C5CE352C1C}"/>
              </a:ext>
            </a:extLst>
          </p:cNvPr>
          <p:cNvSpPr>
            <a:spLocks noGrp="1"/>
          </p:cNvSpPr>
          <p:nvPr>
            <p:ph type="body" sz="quarter" idx="27" hasCustomPrompt="1"/>
          </p:nvPr>
        </p:nvSpPr>
        <p:spPr>
          <a:xfrm>
            <a:off x="4630057" y="3939617"/>
            <a:ext cx="6976156" cy="486651"/>
          </a:xfrm>
          <a:prstGeom prst="rect">
            <a:avLst/>
          </a:prstGeom>
        </p:spPr>
        <p:txBody>
          <a:bodyPr lIns="0" tIns="0" rIns="0" bIns="0" anchor="b"/>
          <a:lstStyle>
            <a:lvl1pPr marL="0" indent="0">
              <a:buFont typeface="Arial" panose="020B0604020202020204" pitchFamily="34" charset="0"/>
              <a:buNone/>
              <a:defRPr lang="en-US" sz="2400" kern="1200" spc="0" baseline="0" dirty="0">
                <a:gradFill>
                  <a:gsLst>
                    <a:gs pos="10000">
                      <a:schemeClr val="accent3"/>
                    </a:gs>
                    <a:gs pos="100000">
                      <a:schemeClr val="accent4"/>
                    </a:gs>
                  </a:gsLst>
                  <a:lin ang="0" scaled="1"/>
                </a:gradFill>
                <a:latin typeface="+mj-lt"/>
                <a:ea typeface="+mn-ea"/>
                <a:cs typeface="Segoe UI" panose="020B0502040204020203" pitchFamily="34" charset="0"/>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pPr>
            <a:r>
              <a:rPr lang="en-US"/>
              <a:t>Heading</a:t>
            </a:r>
          </a:p>
        </p:txBody>
      </p:sp>
      <p:sp>
        <p:nvSpPr>
          <p:cNvPr id="18" name="Text Placeholder 53">
            <a:extLst>
              <a:ext uri="{FF2B5EF4-FFF2-40B4-BE49-F238E27FC236}">
                <a16:creationId xmlns:a16="http://schemas.microsoft.com/office/drawing/2014/main" id="{1564C0BF-EA88-B0B6-E281-0CB84AE88F72}"/>
              </a:ext>
            </a:extLst>
          </p:cNvPr>
          <p:cNvSpPr>
            <a:spLocks noGrp="1"/>
          </p:cNvSpPr>
          <p:nvPr>
            <p:ph type="body" sz="quarter" idx="28" hasCustomPrompt="1"/>
          </p:nvPr>
        </p:nvSpPr>
        <p:spPr>
          <a:xfrm>
            <a:off x="4630057" y="4520926"/>
            <a:ext cx="6976156" cy="1654175"/>
          </a:xfrm>
          <a:prstGeom prst="rect">
            <a:avLst/>
          </a:prstGeom>
        </p:spPr>
        <p:txBody>
          <a:bodyPr lIns="0" tIns="0" rIns="0" bIns="0"/>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Tree>
    <p:extLst>
      <p:ext uri="{BB962C8B-B14F-4D97-AF65-F5344CB8AC3E}">
        <p14:creationId xmlns:p14="http://schemas.microsoft.com/office/powerpoint/2010/main" val="24131036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F163AE2-D798-7779-EC8A-79C59458A54F}"/>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21" name="Title 20">
            <a:extLst>
              <a:ext uri="{FF2B5EF4-FFF2-40B4-BE49-F238E27FC236}">
                <a16:creationId xmlns:a16="http://schemas.microsoft.com/office/drawing/2014/main" id="{7F7C8EC5-0A4D-93CD-95A8-14D32BDECD68}"/>
              </a:ext>
            </a:extLst>
          </p:cNvPr>
          <p:cNvSpPr>
            <a:spLocks noGrp="1"/>
          </p:cNvSpPr>
          <p:nvPr userDrawn="1">
            <p:ph type="title"/>
          </p:nvPr>
        </p:nvSpPr>
        <p:spPr/>
        <p:txBody>
          <a:bodyPr/>
          <a:lstStyle/>
          <a:p>
            <a:r>
              <a:rPr lang="en-US"/>
              <a:t>Click to edit Master title style</a:t>
            </a:r>
          </a:p>
        </p:txBody>
      </p:sp>
      <p:sp>
        <p:nvSpPr>
          <p:cNvPr id="59" name="Rectangle: Rounded Corners 58">
            <a:extLst>
              <a:ext uri="{FF2B5EF4-FFF2-40B4-BE49-F238E27FC236}">
                <a16:creationId xmlns:a16="http://schemas.microsoft.com/office/drawing/2014/main" id="{C682B154-BA9B-6068-24A1-A34508E8E29E}"/>
              </a:ext>
              <a:ext uri="{C183D7F6-B498-43B3-948B-1728B52AA6E4}">
                <adec:decorative xmlns:adec="http://schemas.microsoft.com/office/drawing/2017/decorative" val="1"/>
              </a:ext>
            </a:extLst>
          </p:cNvPr>
          <p:cNvSpPr/>
          <p:nvPr userDrawn="1"/>
        </p:nvSpPr>
        <p:spPr bwMode="auto">
          <a:xfrm>
            <a:off x="1742224" y="2459063"/>
            <a:ext cx="1250438" cy="1250438"/>
          </a:xfrm>
          <a:prstGeom prst="roundRect">
            <a:avLst>
              <a:gd name="adj" fmla="val 27263"/>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0" name="Rectangle: Rounded Corners 59">
            <a:extLst>
              <a:ext uri="{FF2B5EF4-FFF2-40B4-BE49-F238E27FC236}">
                <a16:creationId xmlns:a16="http://schemas.microsoft.com/office/drawing/2014/main" id="{037B5C39-0812-0185-72D7-6820CE06D737}"/>
              </a:ext>
              <a:ext uri="{C183D7F6-B498-43B3-948B-1728B52AA6E4}">
                <adec:decorative xmlns:adec="http://schemas.microsoft.com/office/drawing/2017/decorative" val="1"/>
              </a:ext>
            </a:extLst>
          </p:cNvPr>
          <p:cNvSpPr/>
          <p:nvPr userDrawn="1"/>
        </p:nvSpPr>
        <p:spPr bwMode="auto">
          <a:xfrm>
            <a:off x="4617504" y="2459063"/>
            <a:ext cx="1250438" cy="1250438"/>
          </a:xfrm>
          <a:prstGeom prst="roundRect">
            <a:avLst>
              <a:gd name="adj" fmla="val 27263"/>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1" name="Rectangle: Rounded Corners 60">
            <a:extLst>
              <a:ext uri="{FF2B5EF4-FFF2-40B4-BE49-F238E27FC236}">
                <a16:creationId xmlns:a16="http://schemas.microsoft.com/office/drawing/2014/main" id="{943E0136-6F65-1A0C-FC6C-9DF4599ACC44}"/>
              </a:ext>
              <a:ext uri="{C183D7F6-B498-43B3-948B-1728B52AA6E4}">
                <adec:decorative xmlns:adec="http://schemas.microsoft.com/office/drawing/2017/decorative" val="1"/>
              </a:ext>
            </a:extLst>
          </p:cNvPr>
          <p:cNvSpPr/>
          <p:nvPr userDrawn="1"/>
        </p:nvSpPr>
        <p:spPr bwMode="auto">
          <a:xfrm>
            <a:off x="3454065" y="1313252"/>
            <a:ext cx="2247940" cy="2247940"/>
          </a:xfrm>
          <a:prstGeom prst="roundRect">
            <a:avLst>
              <a:gd name="adj" fmla="val 8524"/>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62" name="Rectangle: Rounded Corners 61">
            <a:extLst>
              <a:ext uri="{FF2B5EF4-FFF2-40B4-BE49-F238E27FC236}">
                <a16:creationId xmlns:a16="http://schemas.microsoft.com/office/drawing/2014/main" id="{E302ED4C-46C9-B879-F01B-064218753EB3}"/>
              </a:ext>
              <a:ext uri="{C183D7F6-B498-43B3-948B-1728B52AA6E4}">
                <adec:decorative xmlns:adec="http://schemas.microsoft.com/office/drawing/2017/decorative" val="1"/>
              </a:ext>
            </a:extLst>
          </p:cNvPr>
          <p:cNvSpPr/>
          <p:nvPr userDrawn="1"/>
        </p:nvSpPr>
        <p:spPr bwMode="auto">
          <a:xfrm>
            <a:off x="7487369" y="2459063"/>
            <a:ext cx="1250438" cy="1250438"/>
          </a:xfrm>
          <a:prstGeom prst="roundRect">
            <a:avLst>
              <a:gd name="adj" fmla="val 27263"/>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3" name="Rectangle: Rounded Corners 62">
            <a:extLst>
              <a:ext uri="{FF2B5EF4-FFF2-40B4-BE49-F238E27FC236}">
                <a16:creationId xmlns:a16="http://schemas.microsoft.com/office/drawing/2014/main" id="{2F33AF5B-A501-D1E4-9E3F-FAAC377BF00A}"/>
              </a:ext>
              <a:ext uri="{C183D7F6-B498-43B3-948B-1728B52AA6E4}">
                <adec:decorative xmlns:adec="http://schemas.microsoft.com/office/drawing/2017/decorative" val="1"/>
              </a:ext>
            </a:extLst>
          </p:cNvPr>
          <p:cNvSpPr/>
          <p:nvPr userDrawn="1"/>
        </p:nvSpPr>
        <p:spPr bwMode="auto">
          <a:xfrm>
            <a:off x="6323930" y="1313252"/>
            <a:ext cx="2247940" cy="2247940"/>
          </a:xfrm>
          <a:prstGeom prst="roundRect">
            <a:avLst>
              <a:gd name="adj" fmla="val 8524"/>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64" name="Rectangle: Rounded Corners 63">
            <a:extLst>
              <a:ext uri="{FF2B5EF4-FFF2-40B4-BE49-F238E27FC236}">
                <a16:creationId xmlns:a16="http://schemas.microsoft.com/office/drawing/2014/main" id="{849F6638-A629-899A-380C-1259BA8B149A}"/>
              </a:ext>
              <a:ext uri="{C183D7F6-B498-43B3-948B-1728B52AA6E4}">
                <adec:decorative xmlns:adec="http://schemas.microsoft.com/office/drawing/2017/decorative" val="1"/>
              </a:ext>
            </a:extLst>
          </p:cNvPr>
          <p:cNvSpPr/>
          <p:nvPr userDrawn="1"/>
        </p:nvSpPr>
        <p:spPr bwMode="auto">
          <a:xfrm>
            <a:off x="10357233" y="2459063"/>
            <a:ext cx="1250438" cy="1250438"/>
          </a:xfrm>
          <a:prstGeom prst="roundRect">
            <a:avLst>
              <a:gd name="adj" fmla="val 27263"/>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5" name="Rectangle: Rounded Corners 64">
            <a:extLst>
              <a:ext uri="{FF2B5EF4-FFF2-40B4-BE49-F238E27FC236}">
                <a16:creationId xmlns:a16="http://schemas.microsoft.com/office/drawing/2014/main" id="{53C5D432-BBEA-638B-90FA-7FDE029053D8}"/>
              </a:ext>
              <a:ext uri="{C183D7F6-B498-43B3-948B-1728B52AA6E4}">
                <adec:decorative xmlns:adec="http://schemas.microsoft.com/office/drawing/2017/decorative" val="1"/>
              </a:ext>
            </a:extLst>
          </p:cNvPr>
          <p:cNvSpPr/>
          <p:nvPr userDrawn="1"/>
        </p:nvSpPr>
        <p:spPr bwMode="auto">
          <a:xfrm>
            <a:off x="9193794" y="1313252"/>
            <a:ext cx="2247940" cy="2247940"/>
          </a:xfrm>
          <a:prstGeom prst="roundRect">
            <a:avLst>
              <a:gd name="adj" fmla="val 8524"/>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78" name="Rectangle: Rounded Corners 77">
            <a:extLst>
              <a:ext uri="{FF2B5EF4-FFF2-40B4-BE49-F238E27FC236}">
                <a16:creationId xmlns:a16="http://schemas.microsoft.com/office/drawing/2014/main" id="{C7477A70-D7E4-B045-1DB6-0B38B0C29933}"/>
              </a:ext>
              <a:ext uri="{C183D7F6-B498-43B3-948B-1728B52AA6E4}">
                <adec:decorative xmlns:adec="http://schemas.microsoft.com/office/drawing/2017/decorative" val="1"/>
              </a:ext>
            </a:extLst>
          </p:cNvPr>
          <p:cNvSpPr/>
          <p:nvPr userDrawn="1"/>
        </p:nvSpPr>
        <p:spPr bwMode="auto">
          <a:xfrm>
            <a:off x="584200" y="1313252"/>
            <a:ext cx="2247940" cy="2247940"/>
          </a:xfrm>
          <a:prstGeom prst="roundRect">
            <a:avLst>
              <a:gd name="adj" fmla="val 8524"/>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84" name="Picture Placeholder 57">
            <a:extLst>
              <a:ext uri="{FF2B5EF4-FFF2-40B4-BE49-F238E27FC236}">
                <a16:creationId xmlns:a16="http://schemas.microsoft.com/office/drawing/2014/main" id="{16555DE1-5810-C018-05A7-F1F4D4EC2762}"/>
              </a:ext>
            </a:extLst>
          </p:cNvPr>
          <p:cNvSpPr>
            <a:spLocks noGrp="1"/>
          </p:cNvSpPr>
          <p:nvPr>
            <p:ph type="pic" sz="quarter" idx="20"/>
          </p:nvPr>
        </p:nvSpPr>
        <p:spPr>
          <a:xfrm>
            <a:off x="779845" y="1509615"/>
            <a:ext cx="1856650" cy="1855214"/>
          </a:xfrm>
          <a:prstGeom prst="roundRect">
            <a:avLst>
              <a:gd name="adj" fmla="val 4393"/>
            </a:avLst>
          </a:prstGeom>
        </p:spPr>
        <p:txBody>
          <a:bodyPr/>
          <a:lstStyle>
            <a:lvl1pPr marL="0" indent="0">
              <a:buNone/>
              <a:defRPr/>
            </a:lvl1pPr>
          </a:lstStyle>
          <a:p>
            <a:endParaRPr lang="en-US"/>
          </a:p>
        </p:txBody>
      </p:sp>
      <p:sp>
        <p:nvSpPr>
          <p:cNvPr id="85" name="Picture Placeholder 57">
            <a:extLst>
              <a:ext uri="{FF2B5EF4-FFF2-40B4-BE49-F238E27FC236}">
                <a16:creationId xmlns:a16="http://schemas.microsoft.com/office/drawing/2014/main" id="{4A45D920-A449-6CFA-6D4A-FB6D2F860D1A}"/>
              </a:ext>
            </a:extLst>
          </p:cNvPr>
          <p:cNvSpPr>
            <a:spLocks noGrp="1"/>
          </p:cNvSpPr>
          <p:nvPr>
            <p:ph type="pic" sz="quarter" idx="21"/>
          </p:nvPr>
        </p:nvSpPr>
        <p:spPr>
          <a:xfrm>
            <a:off x="3649710" y="1509615"/>
            <a:ext cx="1856650" cy="1855214"/>
          </a:xfrm>
          <a:prstGeom prst="roundRect">
            <a:avLst>
              <a:gd name="adj" fmla="val 3633"/>
            </a:avLst>
          </a:prstGeom>
        </p:spPr>
        <p:txBody>
          <a:bodyPr/>
          <a:lstStyle>
            <a:lvl1pPr marL="0" indent="0">
              <a:buNone/>
              <a:defRPr/>
            </a:lvl1pPr>
          </a:lstStyle>
          <a:p>
            <a:endParaRPr lang="en-US"/>
          </a:p>
        </p:txBody>
      </p:sp>
      <p:sp>
        <p:nvSpPr>
          <p:cNvPr id="86" name="Picture Placeholder 57">
            <a:extLst>
              <a:ext uri="{FF2B5EF4-FFF2-40B4-BE49-F238E27FC236}">
                <a16:creationId xmlns:a16="http://schemas.microsoft.com/office/drawing/2014/main" id="{DF434312-1ADC-5BA7-0BB0-7889603F4D88}"/>
              </a:ext>
            </a:extLst>
          </p:cNvPr>
          <p:cNvSpPr>
            <a:spLocks noGrp="1"/>
          </p:cNvSpPr>
          <p:nvPr>
            <p:ph type="pic" sz="quarter" idx="22"/>
          </p:nvPr>
        </p:nvSpPr>
        <p:spPr>
          <a:xfrm>
            <a:off x="6519575" y="1509615"/>
            <a:ext cx="1856650" cy="1855214"/>
          </a:xfrm>
          <a:prstGeom prst="roundRect">
            <a:avLst>
              <a:gd name="adj" fmla="val 3633"/>
            </a:avLst>
          </a:prstGeom>
        </p:spPr>
        <p:txBody>
          <a:bodyPr/>
          <a:lstStyle>
            <a:lvl1pPr marL="0" indent="0">
              <a:buNone/>
              <a:defRPr/>
            </a:lvl1pPr>
          </a:lstStyle>
          <a:p>
            <a:endParaRPr lang="en-US"/>
          </a:p>
        </p:txBody>
      </p:sp>
      <p:sp>
        <p:nvSpPr>
          <p:cNvPr id="87" name="Picture Placeholder 57">
            <a:extLst>
              <a:ext uri="{FF2B5EF4-FFF2-40B4-BE49-F238E27FC236}">
                <a16:creationId xmlns:a16="http://schemas.microsoft.com/office/drawing/2014/main" id="{5EB7CB10-A3A8-089C-25A6-886951C0DD75}"/>
              </a:ext>
            </a:extLst>
          </p:cNvPr>
          <p:cNvSpPr>
            <a:spLocks noGrp="1"/>
          </p:cNvSpPr>
          <p:nvPr>
            <p:ph type="pic" sz="quarter" idx="23"/>
          </p:nvPr>
        </p:nvSpPr>
        <p:spPr>
          <a:xfrm>
            <a:off x="9389439" y="1509615"/>
            <a:ext cx="1856650" cy="1855214"/>
          </a:xfrm>
          <a:prstGeom prst="roundRect">
            <a:avLst>
              <a:gd name="adj" fmla="val 3633"/>
            </a:avLst>
          </a:prstGeom>
        </p:spPr>
        <p:txBody>
          <a:bodyPr/>
          <a:lstStyle>
            <a:lvl1pPr marL="0" indent="0">
              <a:buNone/>
              <a:defRPr/>
            </a:lvl1pPr>
          </a:lstStyle>
          <a:p>
            <a:endParaRPr lang="en-US"/>
          </a:p>
        </p:txBody>
      </p:sp>
      <p:sp>
        <p:nvSpPr>
          <p:cNvPr id="88" name="Text Placeholder 24">
            <a:extLst>
              <a:ext uri="{FF2B5EF4-FFF2-40B4-BE49-F238E27FC236}">
                <a16:creationId xmlns:a16="http://schemas.microsoft.com/office/drawing/2014/main" id="{6BD8FDDC-0AFE-4D3A-59E9-B9E885E32476}"/>
              </a:ext>
            </a:extLst>
          </p:cNvPr>
          <p:cNvSpPr>
            <a:spLocks noGrp="1"/>
          </p:cNvSpPr>
          <p:nvPr>
            <p:ph type="body" sz="quarter" idx="18" hasCustomPrompt="1"/>
          </p:nvPr>
        </p:nvSpPr>
        <p:spPr>
          <a:xfrm>
            <a:off x="584201"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
                      <a:schemeClr val="accent3"/>
                    </a:gs>
                    <a:gs pos="100000">
                      <a:schemeClr val="accent4"/>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89" name="Text Placeholder 53">
            <a:extLst>
              <a:ext uri="{FF2B5EF4-FFF2-40B4-BE49-F238E27FC236}">
                <a16:creationId xmlns:a16="http://schemas.microsoft.com/office/drawing/2014/main" id="{9A333071-209F-97DB-3F39-EC3BFD7E0382}"/>
              </a:ext>
            </a:extLst>
          </p:cNvPr>
          <p:cNvSpPr>
            <a:spLocks noGrp="1"/>
          </p:cNvSpPr>
          <p:nvPr>
            <p:ph type="body" sz="quarter" idx="19" hasCustomPrompt="1"/>
          </p:nvPr>
        </p:nvSpPr>
        <p:spPr>
          <a:xfrm>
            <a:off x="584201" y="4459966"/>
            <a:ext cx="2247940" cy="1654175"/>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90" name="Text Placeholder 24">
            <a:extLst>
              <a:ext uri="{FF2B5EF4-FFF2-40B4-BE49-F238E27FC236}">
                <a16:creationId xmlns:a16="http://schemas.microsoft.com/office/drawing/2014/main" id="{4A46BF1A-3DEC-4A27-E992-FDE7431FD07F}"/>
              </a:ext>
            </a:extLst>
          </p:cNvPr>
          <p:cNvSpPr>
            <a:spLocks noGrp="1"/>
          </p:cNvSpPr>
          <p:nvPr>
            <p:ph type="body" sz="quarter" idx="24" hasCustomPrompt="1"/>
          </p:nvPr>
        </p:nvSpPr>
        <p:spPr>
          <a:xfrm>
            <a:off x="3454065"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
                      <a:schemeClr val="accent3"/>
                    </a:gs>
                    <a:gs pos="100000">
                      <a:schemeClr val="accent4"/>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1" name="Text Placeholder 53">
            <a:extLst>
              <a:ext uri="{FF2B5EF4-FFF2-40B4-BE49-F238E27FC236}">
                <a16:creationId xmlns:a16="http://schemas.microsoft.com/office/drawing/2014/main" id="{09384EE5-44F2-3DFB-2EF6-DA9117DBD17B}"/>
              </a:ext>
            </a:extLst>
          </p:cNvPr>
          <p:cNvSpPr>
            <a:spLocks noGrp="1"/>
          </p:cNvSpPr>
          <p:nvPr>
            <p:ph type="body" sz="quarter" idx="25" hasCustomPrompt="1"/>
          </p:nvPr>
        </p:nvSpPr>
        <p:spPr>
          <a:xfrm>
            <a:off x="3454065" y="4459966"/>
            <a:ext cx="2247940" cy="1654175"/>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92" name="Text Placeholder 24">
            <a:extLst>
              <a:ext uri="{FF2B5EF4-FFF2-40B4-BE49-F238E27FC236}">
                <a16:creationId xmlns:a16="http://schemas.microsoft.com/office/drawing/2014/main" id="{42E3B70A-88AE-0A98-475A-9114FDAB59A6}"/>
              </a:ext>
            </a:extLst>
          </p:cNvPr>
          <p:cNvSpPr>
            <a:spLocks noGrp="1"/>
          </p:cNvSpPr>
          <p:nvPr>
            <p:ph type="body" sz="quarter" idx="26" hasCustomPrompt="1"/>
          </p:nvPr>
        </p:nvSpPr>
        <p:spPr>
          <a:xfrm>
            <a:off x="6323929"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
                      <a:schemeClr val="accent3"/>
                    </a:gs>
                    <a:gs pos="100000">
                      <a:schemeClr val="accent4"/>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3" name="Text Placeholder 53">
            <a:extLst>
              <a:ext uri="{FF2B5EF4-FFF2-40B4-BE49-F238E27FC236}">
                <a16:creationId xmlns:a16="http://schemas.microsoft.com/office/drawing/2014/main" id="{0FD440A0-3601-3E6D-7B51-56F75542277E}"/>
              </a:ext>
            </a:extLst>
          </p:cNvPr>
          <p:cNvSpPr>
            <a:spLocks noGrp="1"/>
          </p:cNvSpPr>
          <p:nvPr>
            <p:ph type="body" sz="quarter" idx="27" hasCustomPrompt="1"/>
          </p:nvPr>
        </p:nvSpPr>
        <p:spPr>
          <a:xfrm>
            <a:off x="6323929" y="4459966"/>
            <a:ext cx="2247940" cy="1654175"/>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94" name="Text Placeholder 24">
            <a:extLst>
              <a:ext uri="{FF2B5EF4-FFF2-40B4-BE49-F238E27FC236}">
                <a16:creationId xmlns:a16="http://schemas.microsoft.com/office/drawing/2014/main" id="{70830609-F06E-F0DE-1234-88D0ECDF48BB}"/>
              </a:ext>
            </a:extLst>
          </p:cNvPr>
          <p:cNvSpPr>
            <a:spLocks noGrp="1"/>
          </p:cNvSpPr>
          <p:nvPr>
            <p:ph type="body" sz="quarter" idx="28" hasCustomPrompt="1"/>
          </p:nvPr>
        </p:nvSpPr>
        <p:spPr>
          <a:xfrm>
            <a:off x="9193794"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
                      <a:schemeClr val="accent3"/>
                    </a:gs>
                    <a:gs pos="100000">
                      <a:schemeClr val="accent4"/>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5" name="Text Placeholder 53">
            <a:extLst>
              <a:ext uri="{FF2B5EF4-FFF2-40B4-BE49-F238E27FC236}">
                <a16:creationId xmlns:a16="http://schemas.microsoft.com/office/drawing/2014/main" id="{99B3759B-20ED-DE0C-1A47-BBEACB81749D}"/>
              </a:ext>
            </a:extLst>
          </p:cNvPr>
          <p:cNvSpPr>
            <a:spLocks noGrp="1"/>
          </p:cNvSpPr>
          <p:nvPr>
            <p:ph type="body" sz="quarter" idx="29" hasCustomPrompt="1"/>
          </p:nvPr>
        </p:nvSpPr>
        <p:spPr>
          <a:xfrm>
            <a:off x="9193794" y="4459966"/>
            <a:ext cx="2247940" cy="1654175"/>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Tree>
    <p:extLst>
      <p:ext uri="{BB962C8B-B14F-4D97-AF65-F5344CB8AC3E}">
        <p14:creationId xmlns:p14="http://schemas.microsoft.com/office/powerpoint/2010/main" val="15078778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Develop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61F100-798D-FF78-8A5C-607F02CE6CEB}"/>
              </a:ext>
              <a:ext uri="{C183D7F6-B498-43B3-948B-1728B52AA6E4}">
                <adec:decorative xmlns:adec="http://schemas.microsoft.com/office/drawing/2017/decorative" val="1"/>
              </a:ext>
            </a:extLst>
          </p:cNvPr>
          <p:cNvSpPr/>
          <p:nvPr userDrawn="1"/>
        </p:nvSpPr>
        <p:spPr bwMode="auto">
          <a:xfrm>
            <a:off x="6986014" y="0"/>
            <a:ext cx="5205986" cy="6858000"/>
          </a:xfrm>
          <a:prstGeom prst="rect">
            <a:avLst/>
          </a:prstGeom>
          <a:solidFill>
            <a:schemeClr val="tx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8" name="Rectangle 7">
            <a:extLst>
              <a:ext uri="{FF2B5EF4-FFF2-40B4-BE49-F238E27FC236}">
                <a16:creationId xmlns:a16="http://schemas.microsoft.com/office/drawing/2014/main" id="{D6BCE398-DD5F-851F-6C9A-81574AE72412}"/>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chemeClr val="bg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1" name="Text Placeholder 4" descr="This layout should only be used for developer code. The font used is a monospace font which is ideal for showing code.">
            <a:extLst>
              <a:ext uri="{FF2B5EF4-FFF2-40B4-BE49-F238E27FC236}">
                <a16:creationId xmlns:a16="http://schemas.microsoft.com/office/drawing/2014/main" id="{4BA94B2E-B759-EE5A-3E78-22AC58CA3CE4}"/>
              </a:ext>
            </a:extLst>
          </p:cNvPr>
          <p:cNvSpPr>
            <a:spLocks noGrp="1"/>
          </p:cNvSpPr>
          <p:nvPr>
            <p:ph type="body" sz="quarter" idx="11" hasCustomPrompt="1"/>
          </p:nvPr>
        </p:nvSpPr>
        <p:spPr>
          <a:xfrm>
            <a:off x="584199" y="1336675"/>
            <a:ext cx="5819775" cy="369332"/>
          </a:xfrm>
          <a:prstGeom prst="rect">
            <a:avLst/>
          </a:prstGeom>
        </p:spPr>
        <p:txBody>
          <a:bodyPr lIns="0" rIns="0"/>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1FD406B9-A7A8-C806-4E2B-70DCC27BA931}"/>
              </a:ext>
            </a:extLst>
          </p:cNvPr>
          <p:cNvSpPr>
            <a:spLocks noGrp="1"/>
          </p:cNvSpPr>
          <p:nvPr>
            <p:ph type="body" sz="quarter" idx="10" hasCustomPrompt="1"/>
          </p:nvPr>
        </p:nvSpPr>
        <p:spPr>
          <a:xfrm>
            <a:off x="7575550" y="1336675"/>
            <a:ext cx="4033838" cy="461665"/>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bg1"/>
                </a:solidFill>
                <a:latin typeface="+mn-lt"/>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13" name="Title 12">
            <a:extLst>
              <a:ext uri="{FF2B5EF4-FFF2-40B4-BE49-F238E27FC236}">
                <a16:creationId xmlns:a16="http://schemas.microsoft.com/office/drawing/2014/main" id="{56CAEE5C-AA7E-951A-DC99-94F8293818DB}"/>
              </a:ext>
            </a:extLst>
          </p:cNvPr>
          <p:cNvSpPr>
            <a:spLocks noGrp="1"/>
          </p:cNvSpPr>
          <p:nvPr>
            <p:ph type="title"/>
          </p:nvPr>
        </p:nvSpPr>
        <p:spPr>
          <a:xfrm>
            <a:off x="588263" y="457200"/>
            <a:ext cx="6189908" cy="553998"/>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2358106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188CBC-59D1-EFC1-1D12-9D301EA8F6BD}"/>
              </a:ext>
            </a:extLst>
          </p:cNvPr>
          <p:cNvSpPr txBox="1"/>
          <p:nvPr userDrawn="1"/>
        </p:nvSpPr>
        <p:spPr>
          <a:xfrm>
            <a:off x="584200" y="3059668"/>
            <a:ext cx="4282553" cy="738664"/>
          </a:xfrm>
          <a:prstGeom prst="rect">
            <a:avLst/>
          </a:prstGeom>
          <a:noFill/>
        </p:spPr>
        <p:txBody>
          <a:bodyPr wrap="square" lIns="0" tIns="0" rIns="0" bIns="0" rtlCol="0">
            <a:spAutoFit/>
          </a:bodyPr>
          <a:lstStyle/>
          <a:p>
            <a:pPr algn="l"/>
            <a:r>
              <a:rPr lang="en-IN" sz="4800">
                <a:gradFill>
                  <a:gsLst>
                    <a:gs pos="10000">
                      <a:schemeClr val="accent3"/>
                    </a:gs>
                    <a:gs pos="100000">
                      <a:schemeClr val="accent4"/>
                    </a:gs>
                  </a:gsLst>
                  <a:lin ang="0" scaled="1"/>
                </a:gradFill>
                <a:latin typeface="+mj-lt"/>
              </a:rPr>
              <a:t>Thank you</a:t>
            </a:r>
            <a:endParaRPr lang="en-US" sz="4800" err="1">
              <a:gradFill>
                <a:gsLst>
                  <a:gs pos="10000">
                    <a:schemeClr val="accent3"/>
                  </a:gs>
                  <a:gs pos="100000">
                    <a:schemeClr val="accent4"/>
                  </a:gs>
                </a:gsLst>
                <a:lin ang="0" scaled="1"/>
              </a:gradFill>
              <a:latin typeface="+mj-lt"/>
            </a:endParaRPr>
          </a:p>
        </p:txBody>
      </p:sp>
      <p:pic>
        <p:nvPicPr>
          <p:cNvPr id="4" name="Picture 3" descr="Microsoft logo">
            <a:extLst>
              <a:ext uri="{FF2B5EF4-FFF2-40B4-BE49-F238E27FC236}">
                <a16:creationId xmlns:a16="http://schemas.microsoft.com/office/drawing/2014/main" id="{7163705E-BD2E-246E-B4E4-71BD6AB60E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bg1">
                    <a:lumMod val="25000"/>
                    <a:lumOff val="7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4F999027-A4A0-394D-6A6F-D4A06F66EFC3}"/>
              </a:ext>
              <a:ext uri="{C183D7F6-B498-43B3-948B-1728B52AA6E4}">
                <adec:decorative xmlns:adec="http://schemas.microsoft.com/office/drawing/2017/decorative" val="1"/>
              </a:ext>
            </a:extLst>
          </p:cNvPr>
          <p:cNvPicPr>
            <a:picLocks noChangeAspect="1"/>
          </p:cNvPicPr>
          <p:nvPr userDrawn="1"/>
        </p:nvPicPr>
        <p:blipFill rotWithShape="1">
          <a:blip r:embed="rId3" cstate="screen">
            <a:alphaModFix amt="24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6346722" y="0"/>
            <a:ext cx="5845278" cy="6858000"/>
          </a:xfrm>
          <a:prstGeom prst="rect">
            <a:avLst/>
          </a:prstGeom>
        </p:spPr>
      </p:pic>
    </p:spTree>
    <p:extLst>
      <p:ext uri="{BB962C8B-B14F-4D97-AF65-F5344CB8AC3E}">
        <p14:creationId xmlns:p14="http://schemas.microsoft.com/office/powerpoint/2010/main" val="567547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p:cSld name="Black Notes">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0102357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07.xml><?xml version="1.0" encoding="utf-8"?>
<p:sldLayout xmlns:a="http://schemas.openxmlformats.org/drawingml/2006/main" xmlns:r="http://schemas.openxmlformats.org/officeDocument/2006/relationships" xmlns:p="http://schemas.openxmlformats.org/presentationml/2006/main" userDrawn="1">
  <p:cSld name="Data and AI Cove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5A91E5-67E7-7AE1-FF06-328B70168C9F}"/>
              </a:ext>
            </a:extLst>
          </p:cNvPr>
          <p:cNvSpPr>
            <a:spLocks noGrp="1"/>
          </p:cNvSpPr>
          <p:nvPr>
            <p:ph type="title"/>
          </p:nvPr>
        </p:nvSpPr>
        <p:spPr>
          <a:xfrm>
            <a:off x="584200" y="3124595"/>
            <a:ext cx="4597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hasCustomPrompt="1"/>
          </p:nvPr>
        </p:nvSpPr>
        <p:spPr>
          <a:xfrm>
            <a:off x="584200" y="4168772"/>
            <a:ext cx="459740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logo">
            <a:extLst>
              <a:ext uri="{FF2B5EF4-FFF2-40B4-BE49-F238E27FC236}">
                <a16:creationId xmlns:a16="http://schemas.microsoft.com/office/drawing/2014/main" id="{F26B8B1E-152F-53E8-680C-C48BCB3E90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pic>
        <p:nvPicPr>
          <p:cNvPr id="4" name="Picture 3">
            <a:extLst>
              <a:ext uri="{FF2B5EF4-FFF2-40B4-BE49-F238E27FC236}">
                <a16:creationId xmlns:a16="http://schemas.microsoft.com/office/drawing/2014/main" id="{B4720BFE-1834-D9F0-D8DD-8AF91129D25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4034" y="1171576"/>
            <a:ext cx="8117966" cy="4336991"/>
          </a:xfrm>
          <a:prstGeom prst="rect">
            <a:avLst/>
          </a:prstGeom>
        </p:spPr>
      </p:pic>
    </p:spTree>
    <p:extLst>
      <p:ext uri="{BB962C8B-B14F-4D97-AF65-F5344CB8AC3E}">
        <p14:creationId xmlns:p14="http://schemas.microsoft.com/office/powerpoint/2010/main" val="35372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0133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5443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547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38221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0725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3320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795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45947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6767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5309184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9395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85646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5730936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832874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44084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37489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1321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10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53340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5735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70029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3021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857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369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55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6864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2353326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062016" y="5885187"/>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3784159"/>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3784159"/>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Proposed:</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02968" y="3783810"/>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Areas of 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00296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3088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1"/>
            <a:ext cx="9235440" cy="430887"/>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5743640"/>
            <a:ext cx="2286000" cy="338554"/>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57370122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Number Divider">
    <p:bg>
      <p:bgPr>
        <a:solidFill>
          <a:schemeClr val="tx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0AFFD3A2-743D-8049-9445-0B9273A098F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547769" y="1022852"/>
            <a:ext cx="10723006" cy="258643"/>
          </a:xfrm>
        </p:spPr>
        <p:txBody>
          <a:bodyPr anchor="t">
            <a:noAutofit/>
          </a:bodyPr>
          <a:lstStyle>
            <a:lvl1pPr marL="0" indent="0">
              <a:spcAft>
                <a:spcPts val="600"/>
              </a:spcAft>
              <a:buFont typeface="Wingdings" panose="05000000000000000000" pitchFamily="2" charset="2"/>
              <a:buNone/>
              <a:defRPr sz="1400" b="0" i="0">
                <a:solidFill>
                  <a:schemeClr val="tx1"/>
                </a:solidFill>
                <a:latin typeface="Yu Gothic Light" panose="020B0300000000000000" pitchFamily="34" charset="-128"/>
                <a:ea typeface="Yu Gothic Light" panose="020B0300000000000000" pitchFamily="34" charset="-128"/>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547968" y="486522"/>
            <a:ext cx="10723006" cy="398061"/>
          </a:xfrm>
          <a:noFill/>
        </p:spPr>
        <p:txBody>
          <a:bodyPr wrap="square" lIns="0" tIns="0" rIns="0" bIns="0" anchor="t" anchorCtr="0">
            <a:noAutofit/>
          </a:bodyPr>
          <a:lstStyle>
            <a:lvl1pPr algn="l" defTabSz="932742" rtl="0" eaLnBrk="1" latinLnBrk="0" hangingPunct="1">
              <a:lnSpc>
                <a:spcPct val="90000"/>
              </a:lnSpc>
              <a:spcBef>
                <a:spcPct val="0"/>
              </a:spcBef>
              <a:buNone/>
              <a:defRPr lang="en-US" sz="3200" b="1" kern="1200" cap="none" spc="-50" baseline="0" dirty="0">
                <a:ln w="3175">
                  <a:noFill/>
                </a:ln>
                <a:solidFill>
                  <a:schemeClr val="tx1"/>
                </a:solidFill>
                <a:effectLst/>
                <a:latin typeface="+mj-lt"/>
                <a:ea typeface="游ゴシック" panose="020B0400000000000000" pitchFamily="50" charset="-128"/>
                <a:cs typeface="Segoe UI" pitchFamily="34" charset="0"/>
              </a:defRPr>
            </a:lvl1pPr>
          </a:lstStyle>
          <a:p>
            <a:r>
              <a:rPr lang="en-US"/>
              <a:t>Section title</a:t>
            </a:r>
          </a:p>
        </p:txBody>
      </p:sp>
      <p:sp>
        <p:nvSpPr>
          <p:cNvPr id="2" name="スライド番号プレースホルダー 4">
            <a:extLst>
              <a:ext uri="{FF2B5EF4-FFF2-40B4-BE49-F238E27FC236}">
                <a16:creationId xmlns:a16="http://schemas.microsoft.com/office/drawing/2014/main" id="{DA84296D-B447-9D89-0CB4-869CFA5569A5}"/>
              </a:ext>
            </a:extLst>
          </p:cNvPr>
          <p:cNvSpPr>
            <a:spLocks noGrp="1"/>
          </p:cNvSpPr>
          <p:nvPr>
            <p:ph type="sldNum" sz="quarter" idx="4"/>
          </p:nvPr>
        </p:nvSpPr>
        <p:spPr>
          <a:xfrm>
            <a:off x="9394370" y="6473728"/>
            <a:ext cx="2743200" cy="365125"/>
          </a:xfrm>
          <a:prstGeom prst="rect">
            <a:avLst/>
          </a:prstGeom>
        </p:spPr>
        <p:txBody>
          <a:bodyPr vert="horz" lIns="91440" tIns="45720" rIns="91440" bIns="45720" rtlCol="0" anchor="ctr"/>
          <a:lstStyle>
            <a:lvl1pPr algn="r">
              <a:defRPr sz="1200">
                <a:solidFill>
                  <a:schemeClr val="tx1"/>
                </a:solidFill>
                <a:latin typeface="+mj-lt"/>
              </a:defRPr>
            </a:lvl1pPr>
          </a:lstStyle>
          <a:p>
            <a:fld id="{CECC1C7A-36CA-47A6-8139-90A967DDB188}" type="slidenum">
              <a:rPr kumimoji="1" lang="ja-JP" altLang="en-US" smtClean="0"/>
              <a:pPr/>
              <a:t>‹#›</a:t>
            </a:fld>
            <a:endParaRPr kumimoji="1" lang="ja-JP" altLang="en-US"/>
          </a:p>
        </p:txBody>
      </p:sp>
    </p:spTree>
    <p:extLst>
      <p:ext uri="{BB962C8B-B14F-4D97-AF65-F5344CB8AC3E}">
        <p14:creationId xmlns:p14="http://schemas.microsoft.com/office/powerpoint/2010/main" val="26417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2017714"/>
            <a:ext cx="5602035" cy="588028"/>
          </a:xfrm>
        </p:spPr>
        <p:txBody>
          <a:bodyPr/>
          <a:lstStyle>
            <a:lvl1pPr algn="l">
              <a:defRPr lang="en-US" sz="3200" b="1" kern="1200" cap="none" spc="-50" baseline="0">
                <a:ln w="3175">
                  <a:noFill/>
                </a:ln>
                <a:gradFill>
                  <a:gsLst>
                    <a:gs pos="0">
                      <a:srgbClr val="50E6FF"/>
                    </a:gs>
                    <a:gs pos="100000">
                      <a:srgbClr val="0078D4"/>
                    </a:gs>
                  </a:gsLst>
                  <a:lin ang="2700000" scaled="1"/>
                </a:gra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2" name="Text Placeholder 16">
            <a:extLst>
              <a:ext uri="{FF2B5EF4-FFF2-40B4-BE49-F238E27FC236}">
                <a16:creationId xmlns:a16="http://schemas.microsoft.com/office/drawing/2014/main" id="{AFB395A3-F329-7F43-8109-3016CAA1A145}"/>
              </a:ext>
            </a:extLst>
          </p:cNvPr>
          <p:cNvSpPr>
            <a:spLocks noGrp="1"/>
          </p:cNvSpPr>
          <p:nvPr>
            <p:ph type="body" sz="quarter" idx="21"/>
          </p:nvPr>
        </p:nvSpPr>
        <p:spPr>
          <a:xfrm>
            <a:off x="584200" y="2756658"/>
            <a:ext cx="5657850" cy="1505027"/>
          </a:xfrm>
        </p:spPr>
        <p:txBody>
          <a:bodyPr/>
          <a:lstStyle>
            <a:lvl1pPr algn="l">
              <a:spcBef>
                <a:spcPts val="0"/>
              </a:spcBef>
              <a:spcAft>
                <a:spcPts val="1200"/>
              </a:spcAft>
              <a:defRPr lang="en-US" sz="2400" b="0" i="0" kern="1200" spc="0" baseline="0" dirty="0">
                <a:solidFill>
                  <a:schemeClr val="tx1"/>
                </a:solidFill>
                <a:latin typeface="+mn-lt"/>
                <a:ea typeface="+mn-ea"/>
                <a:cs typeface="Segoe UI" panose="020B0502040204020203"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a:p>
            <a:pPr lvl="2"/>
            <a:r>
              <a:rPr lang="en-US"/>
              <a:t>Third</a:t>
            </a:r>
          </a:p>
          <a:p>
            <a:pPr lvl="0"/>
            <a:endParaRPr lang="en-US"/>
          </a:p>
        </p:txBody>
      </p:sp>
    </p:spTree>
    <p:extLst>
      <p:ext uri="{BB962C8B-B14F-4D97-AF65-F5344CB8AC3E}">
        <p14:creationId xmlns:p14="http://schemas.microsoft.com/office/powerpoint/2010/main" val="2650183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1571324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910923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2Column-BAP">
    <p:bg>
      <p:bgPr>
        <a:solidFill>
          <a:schemeClr val="bg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2727804053"/>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249641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78472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p:nvPicPr>
        <p:blipFill rotWithShape="1">
          <a:blip r:embed="rId2" cstate="email">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5105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88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9753432"/>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57122"/>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689068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520577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327920"/>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2397319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90176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61385"/>
      </p:ext>
    </p:extLst>
  </p:cSld>
  <p:clrMapOvr>
    <a:masterClrMapping/>
  </p:clrMapOvr>
  <p:transition>
    <p:fade/>
  </p:transition>
  <p:hf sldNum="0" hdr="0" ft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855719"/>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980431"/>
      </p:ext>
    </p:extLst>
  </p:cSld>
  <p:clrMapOvr>
    <a:masterClrMapping/>
  </p:clrMapOvr>
  <p:transition>
    <p:fade/>
  </p:transition>
  <p:hf sldNum="0" hdr="0" ft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40822640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9691304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758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466207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423753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402216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006762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191125"/>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4361812"/>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4363911"/>
      </p:ext>
    </p:extLst>
  </p:cSld>
  <p:clrMapOvr>
    <a:masterClrMapping/>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9632113"/>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029244"/>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335435"/>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9771074"/>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692837"/>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404027"/>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1671346"/>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57652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434360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5982012"/>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84160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0523965"/>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4578510"/>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308329"/>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9589467"/>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74173"/>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3542379"/>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0978780"/>
      </p:ext>
    </p:extLst>
  </p:cSld>
  <p:clrMapOvr>
    <a:masterClrMapping/>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39942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730227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1644080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233456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71891553"/>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798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3141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84260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686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72767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027947"/>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062482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477E949-E0D8-4538-8203-867BA736F0F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3807006D-60BB-144E-88AB-6D7B739CC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6657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3889872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3_4-column">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7E917-311C-BB3D-94F2-AA5130473419}"/>
              </a:ext>
            </a:extLst>
          </p:cNvPr>
          <p:cNvSpPr/>
          <p:nvPr userDrawn="1"/>
        </p:nvSpPr>
        <p:spPr bwMode="auto">
          <a:xfrm>
            <a:off x="534766" y="1532928"/>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2C8756-582A-4F6F-DE9B-CB2F82807E4D}"/>
              </a:ext>
            </a:extLst>
          </p:cNvPr>
          <p:cNvSpPr/>
          <p:nvPr userDrawn="1"/>
        </p:nvSpPr>
        <p:spPr bwMode="auto">
          <a:xfrm>
            <a:off x="2730627" y="3780280"/>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2A75024A-DC8A-96CC-3E2D-532860231693}"/>
              </a:ext>
            </a:extLst>
          </p:cNvPr>
          <p:cNvSpPr/>
          <p:nvPr userDrawn="1"/>
        </p:nvSpPr>
        <p:spPr bwMode="auto">
          <a:xfrm>
            <a:off x="5333487"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69F027A-8BBB-CB06-DAC2-355FB811D38C}"/>
              </a:ext>
            </a:extLst>
          </p:cNvPr>
          <p:cNvSpPr/>
          <p:nvPr userDrawn="1"/>
        </p:nvSpPr>
        <p:spPr bwMode="auto">
          <a:xfrm>
            <a:off x="6282037" y="1574897"/>
            <a:ext cx="500081" cy="500081"/>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CD05F5-37AD-BBE8-73AD-24112FB38B0B}"/>
              </a:ext>
            </a:extLst>
          </p:cNvPr>
          <p:cNvSpPr/>
          <p:nvPr userDrawn="1"/>
        </p:nvSpPr>
        <p:spPr bwMode="auto">
          <a:xfrm>
            <a:off x="9060815" y="3432329"/>
            <a:ext cx="665608" cy="665608"/>
          </a:xfrm>
          <a:prstGeom prst="roundRect">
            <a:avLst/>
          </a:prstGeom>
          <a:gradFill>
            <a:gsLst>
              <a:gs pos="0">
                <a:srgbClr val="50E6FF"/>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EE2DF28-679D-AE21-255B-5E387917616F}"/>
              </a:ext>
            </a:extLst>
          </p:cNvPr>
          <p:cNvSpPr/>
          <p:nvPr userDrawn="1"/>
        </p:nvSpPr>
        <p:spPr bwMode="auto">
          <a:xfrm>
            <a:off x="11234158" y="1646122"/>
            <a:ext cx="357632" cy="357632"/>
          </a:xfrm>
          <a:prstGeom prst="roundRect">
            <a:avLst/>
          </a:prstGeom>
          <a:solidFill>
            <a:srgbClr val="E6E6E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solidFill>
                  <a:schemeClr val="accent2"/>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bg2"/>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774200"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360312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noChangeAspect="1"/>
          </p:cNvSpPr>
          <p:nvPr>
            <p:ph type="pic" sz="quarter" idx="25"/>
          </p:nvPr>
        </p:nvSpPr>
        <p:spPr>
          <a:xfrm>
            <a:off x="64288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noChangeAspect="1"/>
          </p:cNvSpPr>
          <p:nvPr>
            <p:ph type="pic" sz="quarter" idx="26"/>
          </p:nvPr>
        </p:nvSpPr>
        <p:spPr>
          <a:xfrm>
            <a:off x="9260975"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30815639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Stats - 4 stats">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85221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2288059"/>
            <a:ext cx="5273648" cy="2031325"/>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85221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592790"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592790"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85221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85221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592790"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592790"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102574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opic List">
    <p:bg>
      <p:bgPr>
        <a:gradFill>
          <a:gsLst>
            <a:gs pos="0">
              <a:srgbClr val="120D24"/>
            </a:gs>
            <a:gs pos="100000">
              <a:srgbClr val="290A46"/>
            </a:gs>
          </a:gsLst>
          <a:lin ang="2400000" scaled="0"/>
        </a:gra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706E1277-0ECA-DB28-1918-BB1A87D2AB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70290" y="585787"/>
            <a:ext cx="7746520" cy="5683249"/>
          </a:xfrm>
          <a:prstGeom prst="roundRect">
            <a:avLst>
              <a:gd name="adj" fmla="val 1791"/>
            </a:avLst>
          </a:prstGeom>
          <a:effectLst>
            <a:outerShdw blurRad="279400" dist="38100" dir="2700000" algn="tl" rotWithShape="0">
              <a:prstClr val="black">
                <a:alpha val="67000"/>
              </a:prstClr>
            </a:outerShdw>
          </a:effectLst>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629499" cy="5683250"/>
          </a:xfrm>
        </p:spPr>
        <p:txBody>
          <a:bodyPr anchor="ctr">
            <a:noAutofit/>
          </a:bodyPr>
          <a:lstStyle>
            <a:lvl1pPr algn="l">
              <a:defRPr sz="3600">
                <a:gradFill flip="none" rotWithShape="1">
                  <a:gsLst>
                    <a:gs pos="0">
                      <a:schemeClr val="accent2"/>
                    </a:gs>
                    <a:gs pos="100000">
                      <a:schemeClr val="accent3"/>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282311" y="1299377"/>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5282311" y="2504069"/>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5" name="Text Placeholder 2">
            <a:extLst>
              <a:ext uri="{FF2B5EF4-FFF2-40B4-BE49-F238E27FC236}">
                <a16:creationId xmlns:a16="http://schemas.microsoft.com/office/drawing/2014/main" id="{7EB930E5-4B0E-6780-ADDA-04A29A46287E}"/>
              </a:ext>
            </a:extLst>
          </p:cNvPr>
          <p:cNvSpPr>
            <a:spLocks noGrp="1"/>
          </p:cNvSpPr>
          <p:nvPr>
            <p:ph type="body" sz="quarter" idx="13"/>
          </p:nvPr>
        </p:nvSpPr>
        <p:spPr>
          <a:xfrm>
            <a:off x="5282311" y="3708761"/>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5282311" y="4913452"/>
            <a:ext cx="565100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9725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4_4-column">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90868" y="585788"/>
            <a:ext cx="11018520" cy="553998"/>
          </a:xfrm>
        </p:spPr>
        <p:txBody>
          <a:bodyPr>
            <a:spAutoFit/>
          </a:bodyPr>
          <a:lstStyle>
            <a:lvl1pPr algn="ctr">
              <a:defRPr>
                <a:gradFill>
                  <a:gsLst>
                    <a:gs pos="0">
                      <a:srgbClr val="50E6FF"/>
                    </a:gs>
                    <a:gs pos="100000">
                      <a:srgbClr val="D59DFF"/>
                    </a:gs>
                  </a:gsLst>
                  <a:lin ang="2400000" scaled="0"/>
                </a:gra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3413125" y="4408341"/>
            <a:ext cx="2520950" cy="276999"/>
          </a:xfrm>
        </p:spPr>
        <p:txBody>
          <a:bodyPr/>
          <a:lstStyle>
            <a:lvl1pPr marL="0" indent="0">
              <a:buNone/>
              <a:defRPr sz="1800">
                <a:gradFill>
                  <a:gsLst>
                    <a:gs pos="0">
                      <a:schemeClr val="accent3">
                        <a:lumMod val="20000"/>
                        <a:lumOff val="80000"/>
                      </a:schemeClr>
                    </a:gs>
                    <a:gs pos="100000">
                      <a:schemeClr val="accent1"/>
                    </a:gs>
                  </a:gsLst>
                  <a:lin ang="2400000" scaled="0"/>
                </a:gra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3413125"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6224586" y="4400550"/>
            <a:ext cx="2520950" cy="276999"/>
          </a:xfrm>
        </p:spPr>
        <p:txBody>
          <a:bodyPr/>
          <a:lstStyle>
            <a:lvl1pPr marL="0" indent="0">
              <a:buNone/>
              <a:defRPr lang="en-US" sz="1800" kern="1200" spc="0" baseline="0" dirty="0">
                <a:gradFill>
                  <a:gsLst>
                    <a:gs pos="0">
                      <a:schemeClr val="accent3">
                        <a:lumMod val="20000"/>
                        <a:lumOff val="80000"/>
                      </a:schemeClr>
                    </a:gs>
                    <a:gs pos="100000">
                      <a:schemeClr val="accent1"/>
                    </a:gs>
                  </a:gsLst>
                  <a:lin ang="2400000" scaled="0"/>
                </a:gradFill>
                <a:latin typeface="+mj-lt"/>
                <a:ea typeface="+mn-ea"/>
                <a:cs typeface="Segoe UI" panose="020B0502040204020203" pitchFamily="34" charset="0"/>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6224586"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4" name="Picture Placeholder 16">
            <a:extLst>
              <a:ext uri="{FF2B5EF4-FFF2-40B4-BE49-F238E27FC236}">
                <a16:creationId xmlns:a16="http://schemas.microsoft.com/office/drawing/2014/main" id="{8644B5A4-4C62-164B-9FCA-E1A62ECDC6A0}"/>
              </a:ext>
            </a:extLst>
          </p:cNvPr>
          <p:cNvSpPr>
            <a:spLocks noGrp="1" noChangeAspect="1"/>
          </p:cNvSpPr>
          <p:nvPr>
            <p:ph type="pic" sz="quarter" idx="23"/>
          </p:nvPr>
        </p:nvSpPr>
        <p:spPr>
          <a:xfrm>
            <a:off x="3585661"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noChangeAspect="1"/>
          </p:cNvSpPr>
          <p:nvPr>
            <p:ph type="pic" sz="quarter" idx="24"/>
          </p:nvPr>
        </p:nvSpPr>
        <p:spPr>
          <a:xfrm>
            <a:off x="6414586" y="1785409"/>
            <a:ext cx="2160000" cy="2160000"/>
          </a:xfrm>
          <a:prstGeom prst="roundRect">
            <a:avLst/>
          </a:prstGeom>
          <a:solidFill>
            <a:schemeClr val="bg2">
              <a:lumMod val="25000"/>
            </a:schemeClr>
          </a:solidFill>
          <a:ln>
            <a:noFill/>
          </a:ln>
        </p:spPr>
        <p:txBody>
          <a:bodyPr>
            <a:noAutofit/>
          </a:bodyPr>
          <a:lstStyle>
            <a:lvl1pPr marL="0" indent="0" algn="ctr">
              <a:buNone/>
              <a:defRPr sz="1600">
                <a:solidFill>
                  <a:schemeClr val="bg1"/>
                </a:solidFill>
                <a:latin typeface="+mj-lt"/>
              </a:defRPr>
            </a:lvl1pPr>
          </a:lstStyle>
          <a:p>
            <a:r>
              <a:rPr lang="en-US"/>
              <a:t>Click icon to add picture</a:t>
            </a:r>
          </a:p>
        </p:txBody>
      </p:sp>
      <p:sp>
        <p:nvSpPr>
          <p:cNvPr id="20" name="Text Placeholder 26">
            <a:extLst>
              <a:ext uri="{FF2B5EF4-FFF2-40B4-BE49-F238E27FC236}">
                <a16:creationId xmlns:a16="http://schemas.microsoft.com/office/drawing/2014/main" id="{7FC7D6E3-A9CE-DB0E-E5EB-C3DDBCED418F}"/>
              </a:ext>
            </a:extLst>
          </p:cNvPr>
          <p:cNvSpPr>
            <a:spLocks noGrp="1"/>
          </p:cNvSpPr>
          <p:nvPr>
            <p:ph type="body" sz="quarter" idx="25" hasCustomPrompt="1"/>
          </p:nvPr>
        </p:nvSpPr>
        <p:spPr>
          <a:xfrm>
            <a:off x="3413125" y="5132690"/>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
        <p:nvSpPr>
          <p:cNvPr id="21" name="Text Placeholder 26">
            <a:extLst>
              <a:ext uri="{FF2B5EF4-FFF2-40B4-BE49-F238E27FC236}">
                <a16:creationId xmlns:a16="http://schemas.microsoft.com/office/drawing/2014/main" id="{114D687C-73D8-E8BE-AFC9-33A255F5390E}"/>
              </a:ext>
            </a:extLst>
          </p:cNvPr>
          <p:cNvSpPr>
            <a:spLocks noGrp="1"/>
          </p:cNvSpPr>
          <p:nvPr>
            <p:ph type="body" sz="quarter" idx="26" hasCustomPrompt="1"/>
          </p:nvPr>
        </p:nvSpPr>
        <p:spPr>
          <a:xfrm>
            <a:off x="6224586" y="5124899"/>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Info</a:t>
            </a:r>
          </a:p>
        </p:txBody>
      </p:sp>
    </p:spTree>
    <p:extLst>
      <p:ext uri="{BB962C8B-B14F-4D97-AF65-F5344CB8AC3E}">
        <p14:creationId xmlns:p14="http://schemas.microsoft.com/office/powerpoint/2010/main" val="36517977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Stats - 4 stat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40826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1"/>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
        <p:nvSpPr>
          <p:cNvPr id="9" name="Title 1"/>
          <p:cNvSpPr>
            <a:spLocks noGrp="1"/>
          </p:cNvSpPr>
          <p:nvPr userDrawn="1">
            <p:ph type="title" hasCustomPrompt="1"/>
          </p:nvPr>
        </p:nvSpPr>
        <p:spPr>
          <a:xfrm>
            <a:off x="584200" y="1949505"/>
            <a:ext cx="4001052" cy="2708434"/>
          </a:xfrm>
          <a:noFill/>
        </p:spPr>
        <p:txBody>
          <a:bodyPr vert="horz" wrap="square" lIns="0" tIns="0" rIns="0" bIns="0" rtlCol="0" anchor="ctr" anchorCtr="0">
            <a:spAutoFit/>
          </a:bodyPr>
          <a:lstStyle>
            <a:lvl1pPr>
              <a:defRPr lang="en-US" sz="4400" dirty="0">
                <a:solidFill>
                  <a:schemeClr val="tx1"/>
                </a:solidFill>
                <a:latin typeface="Segoe UI Semibold" panose="020B0702040204020203" pitchFamily="34" charset="0"/>
                <a:cs typeface="Segoe UI Semibold" panose="020B0702040204020203" pitchFamily="34" charset="0"/>
              </a:defRPr>
            </a:lvl1pPr>
          </a:lstStyle>
          <a:p>
            <a:pPr lvl="0"/>
            <a:r>
              <a:rPr lang="en-US"/>
              <a:t>Insert subheading</a:t>
            </a:r>
            <a:br>
              <a:rPr lang="en-US"/>
            </a:br>
            <a:r>
              <a:rPr lang="en-US"/>
              <a:t>related to these</a:t>
            </a:r>
            <a:br>
              <a:rPr lang="en-US"/>
            </a:br>
            <a:r>
              <a:rPr lang="en-US"/>
              <a:t>four stats</a:t>
            </a:r>
          </a:p>
        </p:txBody>
      </p:sp>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640826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25%</a:t>
            </a:r>
          </a:p>
        </p:txBody>
      </p:sp>
      <p:sp>
        <p:nvSpPr>
          <p:cNvPr id="25" name="Text Placeholder 4">
            <a:extLst>
              <a:ext uri="{FF2B5EF4-FFF2-40B4-BE49-F238E27FC236}">
                <a16:creationId xmlns:a16="http://schemas.microsoft.com/office/drawing/2014/main" id="{409B7551-B84E-357E-0A6D-3D01BC60F254}"/>
              </a:ext>
            </a:extLst>
          </p:cNvPr>
          <p:cNvSpPr>
            <a:spLocks noGrp="1"/>
          </p:cNvSpPr>
          <p:nvPr>
            <p:ph type="body" sz="quarter" idx="15" hasCustomPrompt="1"/>
          </p:nvPr>
        </p:nvSpPr>
        <p:spPr>
          <a:xfrm>
            <a:off x="9148843" y="2593912"/>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6" name="Text Placeholder 4">
            <a:extLst>
              <a:ext uri="{FF2B5EF4-FFF2-40B4-BE49-F238E27FC236}">
                <a16:creationId xmlns:a16="http://schemas.microsoft.com/office/drawing/2014/main" id="{EFF06BA3-3BAA-1074-85B9-B606438A8F9E}"/>
              </a:ext>
            </a:extLst>
          </p:cNvPr>
          <p:cNvSpPr>
            <a:spLocks noGrp="1"/>
          </p:cNvSpPr>
          <p:nvPr>
            <p:ph type="body" sz="quarter" idx="16" hasCustomPrompt="1"/>
          </p:nvPr>
        </p:nvSpPr>
        <p:spPr>
          <a:xfrm>
            <a:off x="9148843" y="1497079"/>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62%</a:t>
            </a:r>
          </a:p>
        </p:txBody>
      </p:sp>
      <p:sp>
        <p:nvSpPr>
          <p:cNvPr id="27" name="Text Placeholder 4">
            <a:extLst>
              <a:ext uri="{FF2B5EF4-FFF2-40B4-BE49-F238E27FC236}">
                <a16:creationId xmlns:a16="http://schemas.microsoft.com/office/drawing/2014/main" id="{DAF3389C-C772-F76C-525F-79C9628C93DA}"/>
              </a:ext>
            </a:extLst>
          </p:cNvPr>
          <p:cNvSpPr>
            <a:spLocks noGrp="1"/>
          </p:cNvSpPr>
          <p:nvPr>
            <p:ph type="body" sz="quarter" idx="17" hasCustomPrompt="1"/>
          </p:nvPr>
        </p:nvSpPr>
        <p:spPr>
          <a:xfrm>
            <a:off x="640826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28" name="Text Placeholder 4">
            <a:extLst>
              <a:ext uri="{FF2B5EF4-FFF2-40B4-BE49-F238E27FC236}">
                <a16:creationId xmlns:a16="http://schemas.microsoft.com/office/drawing/2014/main" id="{583FBD10-C4E7-6215-D18A-853EF9F8360A}"/>
              </a:ext>
            </a:extLst>
          </p:cNvPr>
          <p:cNvSpPr>
            <a:spLocks noGrp="1"/>
          </p:cNvSpPr>
          <p:nvPr>
            <p:ph type="body" sz="quarter" idx="18" hasCustomPrompt="1"/>
          </p:nvPr>
        </p:nvSpPr>
        <p:spPr>
          <a:xfrm>
            <a:off x="640826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98%</a:t>
            </a:r>
          </a:p>
        </p:txBody>
      </p:sp>
      <p:sp>
        <p:nvSpPr>
          <p:cNvPr id="29" name="Text Placeholder 4">
            <a:extLst>
              <a:ext uri="{FF2B5EF4-FFF2-40B4-BE49-F238E27FC236}">
                <a16:creationId xmlns:a16="http://schemas.microsoft.com/office/drawing/2014/main" id="{66F2B96E-2D44-A7BB-8BF0-282A68FE1CC9}"/>
              </a:ext>
            </a:extLst>
          </p:cNvPr>
          <p:cNvSpPr>
            <a:spLocks noGrp="1"/>
          </p:cNvSpPr>
          <p:nvPr>
            <p:ph type="body" sz="quarter" idx="19" hasCustomPrompt="1"/>
          </p:nvPr>
        </p:nvSpPr>
        <p:spPr>
          <a:xfrm>
            <a:off x="9148843" y="4732298"/>
            <a:ext cx="2165914" cy="492443"/>
          </a:xfrm>
          <a:noFill/>
        </p:spPr>
        <p:txBody>
          <a:bodyPr wrap="square" lIns="0" tIns="0" rIns="0" bIns="0">
            <a:spAutoFit/>
          </a:bodyPr>
          <a:lstStyle>
            <a:lvl1pPr marL="0" indent="0">
              <a:spcBef>
                <a:spcPts val="0"/>
              </a:spcBef>
              <a:buNone/>
              <a:defRPr sz="1600" spc="0" baseline="0">
                <a:solidFill>
                  <a:schemeClr val="tx1"/>
                </a:solidFill>
                <a:latin typeface="+mj-lt"/>
                <a:cs typeface="Segoe UI" panose="020B0502040204020203" pitchFamily="34" charset="0"/>
              </a:defRPr>
            </a:lvl1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Insert text insert </a:t>
            </a:r>
            <a:b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b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text insert text</a:t>
            </a:r>
          </a:p>
        </p:txBody>
      </p:sp>
      <p:sp>
        <p:nvSpPr>
          <p:cNvPr id="30" name="Text Placeholder 4">
            <a:extLst>
              <a:ext uri="{FF2B5EF4-FFF2-40B4-BE49-F238E27FC236}">
                <a16:creationId xmlns:a16="http://schemas.microsoft.com/office/drawing/2014/main" id="{659B3A17-0571-55CB-4C15-3E3B6424B5FC}"/>
              </a:ext>
            </a:extLst>
          </p:cNvPr>
          <p:cNvSpPr>
            <a:spLocks noGrp="1"/>
          </p:cNvSpPr>
          <p:nvPr>
            <p:ph type="body" sz="quarter" idx="20" hasCustomPrompt="1"/>
          </p:nvPr>
        </p:nvSpPr>
        <p:spPr>
          <a:xfrm>
            <a:off x="9148843" y="3635465"/>
            <a:ext cx="1986441" cy="1107996"/>
          </a:xfrm>
          <a:noFill/>
        </p:spPr>
        <p:txBody>
          <a:bodyPr wrap="square" lIns="0" tIns="0" rIns="0" bIns="0">
            <a:spAutoFit/>
          </a:bodyPr>
          <a:lstStyle>
            <a:lvl1pPr marL="0" indent="0">
              <a:spcBef>
                <a:spcPts val="0"/>
              </a:spcBef>
              <a:buNone/>
              <a:defRPr sz="7200" spc="0" baseline="0">
                <a:gradFill>
                  <a:gsLst>
                    <a:gs pos="0">
                      <a:srgbClr val="50E6FF"/>
                    </a:gs>
                    <a:gs pos="100000">
                      <a:srgbClr val="D59DFF"/>
                    </a:gs>
                  </a:gsLst>
                  <a:lin ang="2400000" scaled="0"/>
                </a:gradFill>
                <a:latin typeface="+mj-lt"/>
                <a:cs typeface="Segoe UI" panose="020B0502040204020203" pitchFamily="34" charset="0"/>
              </a:defRPr>
            </a:lvl1pPr>
          </a:lstStyle>
          <a:p>
            <a:pPr lvl="0"/>
            <a:r>
              <a:rPr lang="en-US"/>
              <a:t>35%</a:t>
            </a:r>
          </a:p>
        </p:txBody>
      </p:sp>
    </p:spTree>
    <p:extLst>
      <p:ext uri="{BB962C8B-B14F-4D97-AF65-F5344CB8AC3E}">
        <p14:creationId xmlns:p14="http://schemas.microsoft.com/office/powerpoint/2010/main" val="269999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Quote 0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4F08D4-AD89-F67E-4C53-C6B6A6684C50}"/>
              </a:ext>
            </a:extLst>
          </p:cNvPr>
          <p:cNvSpPr/>
          <p:nvPr userDrawn="1"/>
        </p:nvSpPr>
        <p:spPr bwMode="auto">
          <a:xfrm>
            <a:off x="815830" y="857707"/>
            <a:ext cx="10614355" cy="5142585"/>
          </a:xfrm>
          <a:prstGeom prst="roundRect">
            <a:avLst>
              <a:gd name="adj" fmla="val 2016"/>
            </a:avLst>
          </a:prstGeom>
          <a:solidFill>
            <a:schemeClr val="bg1">
              <a:lumMod val="90000"/>
              <a:lumOff val="10000"/>
              <a:alpha val="62000"/>
            </a:schemeClr>
          </a:solidFill>
          <a:ln w="12700">
            <a:gradFill flip="none" rotWithShape="1">
              <a:gsLst>
                <a:gs pos="0">
                  <a:schemeClr val="accent3">
                    <a:lumMod val="60000"/>
                    <a:lumOff val="40000"/>
                  </a:schemeClr>
                </a:gs>
                <a:gs pos="100000">
                  <a:schemeClr val="accent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5" name="Title 1">
            <a:extLst>
              <a:ext uri="{FF2B5EF4-FFF2-40B4-BE49-F238E27FC236}">
                <a16:creationId xmlns:a16="http://schemas.microsoft.com/office/drawing/2014/main" id="{5772E02E-9408-3A16-2204-9A9ECDD48808}"/>
              </a:ext>
            </a:extLst>
          </p:cNvPr>
          <p:cNvSpPr txBox="1">
            <a:spLocks/>
          </p:cNvSpPr>
          <p:nvPr userDrawn="1"/>
        </p:nvSpPr>
        <p:spPr>
          <a:xfrm>
            <a:off x="377443" y="-248761"/>
            <a:ext cx="9866313" cy="349326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2"/>
                </a:solidFill>
                <a:effectLst/>
                <a:latin typeface="Segoe UI Semibold" panose="020B0702040204020203" pitchFamily="34" charset="0"/>
                <a:ea typeface="+mn-ea"/>
                <a:cs typeface="Segoe UI Semibold" panose="020B0702040204020203" pitchFamily="34" charset="0"/>
              </a:defRPr>
            </a:lvl1pPr>
          </a:lstStyle>
          <a:p>
            <a:r>
              <a:rPr lang="en-US" sz="22700">
                <a:gradFill>
                  <a:gsLst>
                    <a:gs pos="0">
                      <a:srgbClr val="50E6FF"/>
                    </a:gs>
                    <a:gs pos="62000">
                      <a:srgbClr val="D59DFF"/>
                    </a:gs>
                  </a:gsLst>
                  <a:lin ang="2400000" scaled="0"/>
                </a:gradFill>
                <a:effectLst>
                  <a:outerShdw blurRad="50800" dist="38100" dir="2700000" algn="tl" rotWithShape="0">
                    <a:prstClr val="black">
                      <a:alpha val="68000"/>
                    </a:prstClr>
                  </a:outerShdw>
                </a:effectLst>
                <a:latin typeface="Arial Black" panose="020B0A04020102020204" pitchFamily="34" charset="0"/>
              </a:rPr>
              <a:t>”</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3248098" y="4456023"/>
            <a:ext cx="3855502" cy="276999"/>
          </a:xfrm>
        </p:spPr>
        <p:txBody>
          <a:bodyPr/>
          <a:lstStyle>
            <a:lvl1pPr marL="0" indent="0" algn="l">
              <a:spcBef>
                <a:spcPts val="0"/>
              </a:spcBef>
              <a:buNone/>
              <a:defRPr sz="1800">
                <a:gradFill>
                  <a:gsLst>
                    <a:gs pos="0">
                      <a:srgbClr val="50E6FF"/>
                    </a:gs>
                    <a:gs pos="100000">
                      <a:srgbClr val="D59DFF"/>
                    </a:gs>
                  </a:gsLst>
                  <a:lin ang="5400000" scaled="1"/>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3248098" y="4753602"/>
            <a:ext cx="3855502" cy="430887"/>
          </a:xfrm>
        </p:spPr>
        <p:txBody>
          <a:bodyPr/>
          <a:lstStyle>
            <a:lvl1pPr marL="0" indent="0" algn="l">
              <a:spcBef>
                <a:spcPts val="0"/>
              </a:spcBef>
              <a:buNone/>
              <a:defRPr sz="1400">
                <a:solidFill>
                  <a:schemeClr val="tx1"/>
                </a:solidFill>
                <a:latin typeface="+mn-lt"/>
              </a:defRPr>
            </a:lvl1pPr>
          </a:lstStyle>
          <a:p>
            <a:pPr lvl="0"/>
            <a:r>
              <a:rPr lang="en-US"/>
              <a:t>Job title or another attribute</a:t>
            </a:r>
            <a:br>
              <a:rPr lang="en-US"/>
            </a:br>
            <a:r>
              <a:rPr lang="en-US"/>
              <a:t>Company if applicable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82502" y="2820107"/>
            <a:ext cx="8681012" cy="984885"/>
          </a:xfrm>
        </p:spPr>
        <p:txBody>
          <a:bodyPr anchor="b"/>
          <a:lstStyle>
            <a:lvl1pPr>
              <a:defRPr sz="3200">
                <a:solidFill>
                  <a:schemeClr val="tx1"/>
                </a:solidFill>
              </a:defRPr>
            </a:lvl1pPr>
          </a:lstStyle>
          <a:p>
            <a:r>
              <a:rPr lang="en-US"/>
              <a:t>“Add quote text here Add quote text here Add quote text here Add quote text here”</a:t>
            </a:r>
          </a:p>
        </p:txBody>
      </p:sp>
      <p:sp>
        <p:nvSpPr>
          <p:cNvPr id="4" name="Picture Placeholder 9">
            <a:extLst>
              <a:ext uri="{FF2B5EF4-FFF2-40B4-BE49-F238E27FC236}">
                <a16:creationId xmlns:a16="http://schemas.microsoft.com/office/drawing/2014/main" id="{5626D962-E9CD-6F4C-B97E-76DFFBF4EEB7}"/>
              </a:ext>
            </a:extLst>
          </p:cNvPr>
          <p:cNvSpPr>
            <a:spLocks noGrp="1" noChangeAspect="1"/>
          </p:cNvSpPr>
          <p:nvPr>
            <p:ph type="pic" sz="quarter" idx="14" hasCustomPrompt="1"/>
          </p:nvPr>
        </p:nvSpPr>
        <p:spPr>
          <a:xfrm>
            <a:off x="1929747" y="4296113"/>
            <a:ext cx="999276" cy="997527"/>
          </a:xfrm>
          <a:prstGeom prst="roundRect">
            <a:avLst/>
          </a:prstGeom>
          <a:solidFill>
            <a:schemeClr val="bg1"/>
          </a:solidFill>
        </p:spPr>
        <p:txBody>
          <a:bodyPr>
            <a:noAutofit/>
          </a:bodyPr>
          <a:lstStyle>
            <a:lvl1pPr marL="0" indent="0" algn="ctr">
              <a:buNone/>
              <a:defRPr sz="1050">
                <a:solidFill>
                  <a:schemeClr val="tx1"/>
                </a:solidFill>
                <a:latin typeface="+mj-lt"/>
              </a:defRPr>
            </a:lvl1pPr>
          </a:lstStyle>
          <a:p>
            <a:r>
              <a:rPr lang="en-CA"/>
              <a:t>Click to insert picture</a:t>
            </a:r>
          </a:p>
        </p:txBody>
      </p:sp>
    </p:spTree>
    <p:extLst>
      <p:ext uri="{BB962C8B-B14F-4D97-AF65-F5344CB8AC3E}">
        <p14:creationId xmlns:p14="http://schemas.microsoft.com/office/powerpoint/2010/main" val="191847654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Topic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3637" cy="5683250"/>
          </a:xfrm>
        </p:spPr>
        <p:txBody>
          <a:bodyPr anchor="ctr">
            <a:noAutofit/>
          </a:bodyPr>
          <a:lstStyle>
            <a:lvl1pPr algn="l">
              <a:defRPr sz="3600">
                <a:gradFill flip="none" rotWithShape="1">
                  <a:gsLst>
                    <a:gs pos="0">
                      <a:schemeClr val="accent3">
                        <a:lumMod val="40000"/>
                        <a:lumOff val="60000"/>
                      </a:schemeClr>
                    </a:gs>
                    <a:gs pos="100000">
                      <a:schemeClr val="accent1"/>
                    </a:gs>
                  </a:gsLst>
                  <a:lin ang="0" scaled="1"/>
                  <a:tileRect/>
                </a:gradFill>
              </a:defRPr>
            </a:lvl1pPr>
          </a:lstStyle>
          <a:p>
            <a:r>
              <a:rPr lang="en-US"/>
              <a:t>Subheading</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964017" y="1621962"/>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2">
            <a:extLst>
              <a:ext uri="{FF2B5EF4-FFF2-40B4-BE49-F238E27FC236}">
                <a16:creationId xmlns:a16="http://schemas.microsoft.com/office/drawing/2014/main" id="{3EF51500-7F31-99F7-4E08-706B57C7B9B5}"/>
              </a:ext>
            </a:extLst>
          </p:cNvPr>
          <p:cNvSpPr>
            <a:spLocks noGrp="1"/>
          </p:cNvSpPr>
          <p:nvPr>
            <p:ph type="body" sz="quarter" idx="12"/>
          </p:nvPr>
        </p:nvSpPr>
        <p:spPr>
          <a:xfrm>
            <a:off x="6964017" y="3106415"/>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1C192156-0C90-14D8-779B-222D86A9A401}"/>
              </a:ext>
            </a:extLst>
          </p:cNvPr>
          <p:cNvSpPr>
            <a:spLocks noGrp="1"/>
          </p:cNvSpPr>
          <p:nvPr>
            <p:ph type="body" sz="quarter" idx="14"/>
          </p:nvPr>
        </p:nvSpPr>
        <p:spPr>
          <a:xfrm>
            <a:off x="6964017" y="4522513"/>
            <a:ext cx="4934296" cy="645171"/>
          </a:xfrm>
        </p:spPr>
        <p:txBody>
          <a:bodyPr anchor="ctr">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079016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8358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99402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28231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38210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7441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098127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138305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1227758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462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89702291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49200777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9506303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85180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40849893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068873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50785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305556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4206830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24875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060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830724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0921240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40045010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855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467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98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76198937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8954"/>
            <a:ext cx="5271593" cy="1107996"/>
          </a:xfrm>
          <a:noFill/>
        </p:spPr>
        <p:txBody>
          <a:bodyPr wrap="square"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pic>
        <p:nvPicPr>
          <p:cNvPr id="2" name="Picture 1">
            <a:extLst>
              <a:ext uri="{FF2B5EF4-FFF2-40B4-BE49-F238E27FC236}">
                <a16:creationId xmlns:a16="http://schemas.microsoft.com/office/drawing/2014/main" id="{D91670EB-60AE-453D-9BE5-98C5EC262A2B}"/>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112582" y="1648100"/>
            <a:ext cx="6278047" cy="3965511"/>
          </a:xfrm>
          <a:prstGeom prst="rect">
            <a:avLst/>
          </a:prstGeom>
        </p:spPr>
      </p:pic>
    </p:spTree>
    <p:extLst>
      <p:ext uri="{BB962C8B-B14F-4D97-AF65-F5344CB8AC3E}">
        <p14:creationId xmlns:p14="http://schemas.microsoft.com/office/powerpoint/2010/main" val="181299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48035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4">
            <a:extLst>
              <a:ext uri="{FF2B5EF4-FFF2-40B4-BE49-F238E27FC236}">
                <a16:creationId xmlns:a16="http://schemas.microsoft.com/office/drawing/2014/main" id="{2F67CCAF-AFA3-9A2C-5C88-ED3F409572E6}"/>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16">
            <a:extLst>
              <a:ext uri="{FF2B5EF4-FFF2-40B4-BE49-F238E27FC236}">
                <a16:creationId xmlns:a16="http://schemas.microsoft.com/office/drawing/2014/main" id="{41A2826E-3CFB-B577-E8C4-7C0E76FD4149}"/>
              </a:ext>
            </a:extLst>
          </p:cNvPr>
          <p:cNvSpPr>
            <a:spLocks noGrp="1"/>
          </p:cNvSpPr>
          <p:nvPr>
            <p:ph type="body" sz="quarter" idx="22"/>
          </p:nvPr>
        </p:nvSpPr>
        <p:spPr>
          <a:xfrm>
            <a:off x="800210" y="1433513"/>
            <a:ext cx="4498865" cy="307777"/>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16">
            <a:extLst>
              <a:ext uri="{FF2B5EF4-FFF2-40B4-BE49-F238E27FC236}">
                <a16:creationId xmlns:a16="http://schemas.microsoft.com/office/drawing/2014/main" id="{97127977-3C4D-041D-D952-B7401F0A276B}"/>
              </a:ext>
            </a:extLst>
          </p:cNvPr>
          <p:cNvSpPr>
            <a:spLocks noGrp="1"/>
          </p:cNvSpPr>
          <p:nvPr>
            <p:ph type="body" sz="quarter" idx="26"/>
          </p:nvPr>
        </p:nvSpPr>
        <p:spPr>
          <a:xfrm>
            <a:off x="5834759" y="1918871"/>
            <a:ext cx="5631654" cy="800219"/>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a:t>
            </a:r>
          </a:p>
          <a:p>
            <a:pPr lvl="1"/>
            <a:endParaRPr lang="en-US"/>
          </a:p>
        </p:txBody>
      </p:sp>
    </p:spTree>
    <p:extLst>
      <p:ext uri="{BB962C8B-B14F-4D97-AF65-F5344CB8AC3E}">
        <p14:creationId xmlns:p14="http://schemas.microsoft.com/office/powerpoint/2010/main" val="3578792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2384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9327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761420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899072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53992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4713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0009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67851066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525480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425813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0538697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81613542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76894077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8120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4152580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075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008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804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02589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9373415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540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2471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0736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630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49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376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213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98428223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44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953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344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0136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34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676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62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47754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1756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30701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599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1292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0732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76363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0403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77054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6072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41222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37452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96417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77992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73533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46023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947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0593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981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8995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54192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2444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9399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1322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9473830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929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1333548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21195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07176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2093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127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72747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8289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80037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4865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820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8705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146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65901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52668D-35AF-A7DA-B69F-5D35BE3300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5118" y="1752245"/>
            <a:ext cx="6410743" cy="2437590"/>
          </a:xfrm>
        </p:spPr>
        <p:txBody>
          <a:bodyPr wrap="square" anchor="b" anchorCtr="0">
            <a:spAutoFit/>
          </a:bodyPr>
          <a:lstStyle>
            <a:lvl1pPr algn="l">
              <a:lnSpc>
                <a:spcPct val="90000"/>
              </a:lnSpc>
              <a:defRPr sz="8800">
                <a:gradFill>
                  <a:gsLst>
                    <a:gs pos="29000">
                      <a:srgbClr val="2A446F"/>
                    </a:gs>
                    <a:gs pos="100000">
                      <a:srgbClr val="0078D4"/>
                    </a:gs>
                  </a:gsLst>
                  <a:lin ang="3000000" scaled="0"/>
                </a:gradFill>
              </a:defRPr>
            </a:lvl1pPr>
          </a:lstStyle>
          <a:p>
            <a:r>
              <a:rPr lang="en-US"/>
              <a:t>CEO</a:t>
            </a:r>
            <a:br>
              <a:rPr lang="en-US"/>
            </a:br>
            <a:r>
              <a:rPr lang="en-US"/>
              <a:t>Connections</a:t>
            </a:r>
          </a:p>
        </p:txBody>
      </p:sp>
      <p:sp>
        <p:nvSpPr>
          <p:cNvPr id="5" name="Text Placeholder 4"/>
          <p:cNvSpPr>
            <a:spLocks noGrp="1"/>
          </p:cNvSpPr>
          <p:nvPr>
            <p:ph type="body" sz="quarter" idx="12" hasCustomPrompt="1"/>
          </p:nvPr>
        </p:nvSpPr>
        <p:spPr>
          <a:xfrm>
            <a:off x="595118" y="4618698"/>
            <a:ext cx="6410743" cy="338554"/>
          </a:xfrm>
          <a:noFill/>
        </p:spPr>
        <p:txBody>
          <a:bodyPr wrap="square" lIns="0" tIns="0" rIns="0" bIns="0">
            <a:spAutoFit/>
          </a:bodyPr>
          <a:lstStyle>
            <a:lvl1pPr marL="0" indent="0">
              <a:spcBef>
                <a:spcPts val="0"/>
              </a:spcBef>
              <a:buNone/>
              <a:defRPr sz="2200" spc="0" baseline="0">
                <a:solidFill>
                  <a:srgbClr val="2A446F"/>
                </a:solidFill>
                <a:latin typeface="+mn-lt"/>
                <a:cs typeface="Segoe UI" panose="020B0502040204020203" pitchFamily="34" charset="0"/>
              </a:defRPr>
            </a:lvl1pPr>
          </a:lstStyle>
          <a:p>
            <a:r>
              <a:rPr lang="en-US"/>
              <a:t>Subtitle or speaker name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866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719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6065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14974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19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1551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728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3240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791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561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1438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246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2004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7584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23704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400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0843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74421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73143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4315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024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18837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63927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79053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31291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32493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1226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4061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48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89506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4909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82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9533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62532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93447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04975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319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7801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6685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19295455"/>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2919022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15480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328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15008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55394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53823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6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0333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A5441A-0273-9083-31FA-98C35C37DFC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21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230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878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13B687-BBC2-D492-E3B9-64EE3F02536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52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379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762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079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524205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81170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31571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90878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5610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161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660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65836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2"/>
            <a:ext cx="11108084" cy="5117307"/>
          </a:xfrm>
          <a:prstGeom prst="rect">
            <a:avLst/>
          </a:prstGeom>
        </p:spPr>
        <p:txBody>
          <a:bodyPr lIns="0" tIns="91440" rIns="0" bIns="91440"/>
          <a:lstStyle>
            <a:lvl1pPr marL="177800" indent="-177800">
              <a:lnSpc>
                <a:spcPct val="100000"/>
              </a:lnSpc>
              <a:spcBef>
                <a:spcPts val="400"/>
              </a:spcBef>
              <a:spcAft>
                <a:spcPts val="400"/>
              </a:spcAft>
              <a:defRPr sz="1200">
                <a:latin typeface="Segoe UI Semilight" panose="020B0402040204020203" pitchFamily="34" charset="0"/>
                <a:cs typeface="Segoe UI Semilight" panose="020B0402040204020203" pitchFamily="34" charset="0"/>
              </a:defRPr>
            </a:lvl1pPr>
            <a:lvl2pPr marL="406400" indent="-177800">
              <a:lnSpc>
                <a:spcPct val="100000"/>
              </a:lnSpc>
              <a:spcBef>
                <a:spcPts val="400"/>
              </a:spcBef>
              <a:spcAft>
                <a:spcPts val="400"/>
              </a:spcAft>
              <a:buFont typeface="Segoe UI Semilight" panose="020B0402040204020203" pitchFamily="34" charset="0"/>
              <a:buChar char="‑"/>
              <a:defRPr sz="1200">
                <a:latin typeface="Segoe UI Semilight" panose="020B0402040204020203" pitchFamily="34" charset="0"/>
                <a:cs typeface="Segoe UI Semilight" panose="020B0402040204020203" pitchFamily="34" charset="0"/>
              </a:defRPr>
            </a:lvl2pPr>
            <a:lvl3pPr marL="635000" indent="-177800">
              <a:lnSpc>
                <a:spcPct val="100000"/>
              </a:lnSpc>
              <a:spcBef>
                <a:spcPts val="400"/>
              </a:spcBef>
              <a:spcAft>
                <a:spcPts val="400"/>
              </a:spcAft>
              <a:buFont typeface="Courier New" panose="02070309020205020404" pitchFamily="49" charset="0"/>
              <a:buChar char="o"/>
              <a:defRPr sz="1200">
                <a:latin typeface="Segoe UI Semilight" panose="020B0402040204020203" pitchFamily="34" charset="0"/>
                <a:cs typeface="Segoe UI Semilight" panose="020B0402040204020203" pitchFamily="34" charset="0"/>
              </a:defRPr>
            </a:lvl3pPr>
            <a:lvl4pPr marL="863600" indent="-177800">
              <a:lnSpc>
                <a:spcPct val="100000"/>
              </a:lnSpc>
              <a:spcBef>
                <a:spcPts val="400"/>
              </a:spcBef>
              <a:spcAft>
                <a:spcPts val="400"/>
              </a:spcAft>
              <a:buFont typeface="Wingdings" panose="05000000000000000000" pitchFamily="2" charset="2"/>
              <a:buChar char="§"/>
              <a:defRPr sz="1200">
                <a:latin typeface="Segoe UI Semilight" panose="020B0402040204020203" pitchFamily="34" charset="0"/>
                <a:cs typeface="Segoe UI Semilight" panose="020B0402040204020203" pitchFamily="34" charset="0"/>
              </a:defRPr>
            </a:lvl4pPr>
            <a:lvl5pPr>
              <a:defRPr sz="1200">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0"/>
            <a:ext cx="11108084" cy="365125"/>
          </a:xfrm>
          <a:prstGeom prst="rect">
            <a:avLst/>
          </a:prstGeom>
        </p:spPr>
        <p:txBody>
          <a:bodyPr lIns="0" tIns="91440" rIns="0" bIns="91440"/>
          <a:lstStyle>
            <a:lvl1pPr marL="0" indent="0">
              <a:lnSpc>
                <a:spcPct val="100000"/>
              </a:lnSpc>
              <a:spcBef>
                <a:spcPts val="400"/>
              </a:spcBef>
              <a:spcAft>
                <a:spcPts val="400"/>
              </a:spcAft>
              <a:buNone/>
              <a:defRPr sz="1200">
                <a:latin typeface="Segoe UI Semilight" panose="020B0402040204020203" pitchFamily="34" charset="0"/>
                <a:cs typeface="Segoe UI Semilight" panose="020B0402040204020203" pitchFamily="34" charset="0"/>
              </a:defRPr>
            </a:lvl1pPr>
            <a:lvl2pPr marL="406400" indent="-177800">
              <a:lnSpc>
                <a:spcPct val="100000"/>
              </a:lnSpc>
              <a:spcBef>
                <a:spcPts val="400"/>
              </a:spcBef>
              <a:spcAft>
                <a:spcPts val="400"/>
              </a:spcAft>
              <a:buFont typeface="Segoe UI Semilight" panose="020B0402040204020203" pitchFamily="34" charset="0"/>
              <a:buChar char="‑"/>
              <a:defRPr sz="1200">
                <a:latin typeface="Segoe UI Semilight" panose="020B0402040204020203" pitchFamily="34" charset="0"/>
                <a:cs typeface="Segoe UI Semilight" panose="020B0402040204020203" pitchFamily="34" charset="0"/>
              </a:defRPr>
            </a:lvl2pPr>
            <a:lvl3pPr marL="635000" indent="-177800">
              <a:lnSpc>
                <a:spcPct val="100000"/>
              </a:lnSpc>
              <a:spcBef>
                <a:spcPts val="400"/>
              </a:spcBef>
              <a:spcAft>
                <a:spcPts val="400"/>
              </a:spcAft>
              <a:buFont typeface="Courier New" panose="02070309020205020404" pitchFamily="49" charset="0"/>
              <a:buChar char="o"/>
              <a:defRPr sz="1200">
                <a:latin typeface="Segoe UI Semilight" panose="020B0402040204020203" pitchFamily="34" charset="0"/>
                <a:cs typeface="Segoe UI Semilight" panose="020B0402040204020203" pitchFamily="34" charset="0"/>
              </a:defRPr>
            </a:lvl3pPr>
            <a:lvl4pPr marL="863600" indent="-177800">
              <a:lnSpc>
                <a:spcPct val="100000"/>
              </a:lnSpc>
              <a:spcBef>
                <a:spcPts val="400"/>
              </a:spcBef>
              <a:spcAft>
                <a:spcPts val="400"/>
              </a:spcAft>
              <a:buFont typeface="Wingdings" panose="05000000000000000000" pitchFamily="2" charset="2"/>
              <a:buChar char="§"/>
              <a:defRPr sz="1200">
                <a:latin typeface="Segoe UI Semilight" panose="020B0402040204020203" pitchFamily="34" charset="0"/>
                <a:cs typeface="Segoe UI Semilight" panose="020B0402040204020203" pitchFamily="34" charset="0"/>
              </a:defRPr>
            </a:lvl4pPr>
            <a:lvl5pPr>
              <a:defRPr sz="1200">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67905"/>
            <a:ext cx="11109960" cy="246888"/>
          </a:xfrm>
          <a:prstGeom prst="rect">
            <a:avLst/>
          </a:prstGeom>
        </p:spPr>
        <p:txBody>
          <a:bodyPr lIns="0" rIns="0" anchor="ctr"/>
          <a:lstStyle>
            <a:lvl1pPr marL="0" indent="0">
              <a:buNone/>
              <a:defRPr sz="1400" spc="50" baseline="0">
                <a:solidFill>
                  <a:schemeClr val="tx2">
                    <a:lumMod val="20000"/>
                    <a:lumOff val="80000"/>
                  </a:schemeClr>
                </a:solidFill>
                <a:latin typeface="Segoe UI" panose="020B0502040204020203" pitchFamily="34" charset="0"/>
                <a:cs typeface="Segoe UI" panose="020B0502040204020203" pitchFamily="34" charset="0"/>
              </a:defRPr>
            </a:lvl1pPr>
            <a:lvl2pPr>
              <a:defRPr sz="1400">
                <a:latin typeface="Segoe UI Semilight" panose="020B0402040204020203" pitchFamily="34" charset="0"/>
                <a:cs typeface="Segoe UI Semilight" panose="020B0402040204020203" pitchFamily="34" charset="0"/>
              </a:defRPr>
            </a:lvl2pPr>
            <a:lvl3pPr>
              <a:defRPr sz="1400">
                <a:latin typeface="Segoe UI Semilight" panose="020B0402040204020203" pitchFamily="34" charset="0"/>
                <a:cs typeface="Segoe UI Semilight" panose="020B0402040204020203" pitchFamily="34" charset="0"/>
              </a:defRPr>
            </a:lvl3pPr>
            <a:lvl4pPr>
              <a:defRPr sz="1400">
                <a:latin typeface="Segoe UI Semilight" panose="020B0402040204020203" pitchFamily="34" charset="0"/>
                <a:cs typeface="Segoe UI Semilight" panose="020B0402040204020203" pitchFamily="34" charset="0"/>
              </a:defRPr>
            </a:lvl4pPr>
            <a:lvl5pPr>
              <a:defRPr sz="1400">
                <a:latin typeface="Segoe UI Semilight" panose="020B0402040204020203" pitchFamily="34" charset="0"/>
                <a:cs typeface="Segoe UI Semilight" panose="020B0402040204020203" pitchFamily="34" charset="0"/>
              </a:defRPr>
            </a:lvl5pPr>
          </a:lstStyle>
          <a:p>
            <a:r>
              <a:rPr lang="en-US" sz="1400">
                <a:solidFill>
                  <a:schemeClr val="accent3"/>
                </a:solidFill>
              </a:rPr>
              <a:t>Click to edit Master title style</a:t>
            </a:r>
          </a:p>
        </p:txBody>
      </p:sp>
    </p:spTree>
    <p:extLst>
      <p:ext uri="{BB962C8B-B14F-4D97-AF65-F5344CB8AC3E}">
        <p14:creationId xmlns:p14="http://schemas.microsoft.com/office/powerpoint/2010/main" val="253530227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03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484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0846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173389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942811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18145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006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65E9-4A52-3EE6-E842-26805730E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438A7F-9147-5021-CF64-D06E046A31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F4213-2B10-622E-4C63-89D11154D85F}"/>
              </a:ext>
            </a:extLst>
          </p:cNvPr>
          <p:cNvSpPr>
            <a:spLocks noGrp="1"/>
          </p:cNvSpPr>
          <p:nvPr>
            <p:ph type="dt" sz="half" idx="10"/>
          </p:nvPr>
        </p:nvSpPr>
        <p:spPr/>
        <p:txBody>
          <a:bodyPr/>
          <a:lstStyle/>
          <a:p>
            <a:fld id="{09CA7A4F-5385-4ED4-9E4F-4F060A308B0F}" type="datetimeFigureOut">
              <a:rPr lang="en-US" smtClean="0"/>
              <a:t>2/1/24</a:t>
            </a:fld>
            <a:endParaRPr lang="en-US"/>
          </a:p>
        </p:txBody>
      </p:sp>
      <p:sp>
        <p:nvSpPr>
          <p:cNvPr id="5" name="Footer Placeholder 4">
            <a:extLst>
              <a:ext uri="{FF2B5EF4-FFF2-40B4-BE49-F238E27FC236}">
                <a16:creationId xmlns:a16="http://schemas.microsoft.com/office/drawing/2014/main" id="{3BB57762-87FF-7F07-DAE9-1225E8C41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577D4-00DB-7040-6E3B-208E2C5AC9A2}"/>
              </a:ext>
            </a:extLst>
          </p:cNvPr>
          <p:cNvSpPr>
            <a:spLocks noGrp="1"/>
          </p:cNvSpPr>
          <p:nvPr>
            <p:ph type="sldNum" sz="quarter" idx="12"/>
          </p:nvPr>
        </p:nvSpPr>
        <p:spPr/>
        <p:txBody>
          <a:bodyPr/>
          <a:lstStyle/>
          <a:p>
            <a:fld id="{5AAF27DC-3852-4C7C-82C5-5B27AEEE6165}" type="slidenum">
              <a:rPr lang="en-US" smtClean="0"/>
              <a:t>‹#›</a:t>
            </a:fld>
            <a:endParaRPr lang="en-US"/>
          </a:p>
        </p:txBody>
      </p:sp>
    </p:spTree>
    <p:extLst>
      <p:ext uri="{BB962C8B-B14F-4D97-AF65-F5344CB8AC3E}">
        <p14:creationId xmlns:p14="http://schemas.microsoft.com/office/powerpoint/2010/main" val="62311433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68855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1012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userDrawn="1"/>
        </p:nvPicPr>
        <p:blipFill rotWithShape="1">
          <a:blip r:embed="rId2" cstate="email">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463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582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9021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9040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191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8324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660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7658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866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4273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816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870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5916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4626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28848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3668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8651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3400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8538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841267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0224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457323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47870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43598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5401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048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2820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109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55110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4416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4448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11654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04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59995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47453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0267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645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7693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711025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06588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2896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706675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36595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9591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482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5296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6842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633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733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49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415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600406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83950742"/>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19582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910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56086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822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5371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5117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71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4770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15432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85618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4342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6944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567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94864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1460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03051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98244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958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259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702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5227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469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1188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1688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74556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9365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47340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5535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03775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594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3118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615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2385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89072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134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7830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48286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10779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4756801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83100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0548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68361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419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4198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3455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2719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051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5192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171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23238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57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36578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ith Surface Studio">
            <a:extLst>
              <a:ext uri="{FF2B5EF4-FFF2-40B4-BE49-F238E27FC236}">
                <a16:creationId xmlns:a16="http://schemas.microsoft.com/office/drawing/2014/main" id="{DF420509-B374-8484-B263-30454C986927}"/>
              </a:ext>
            </a:extLst>
          </p:cNvPr>
          <p:cNvPicPr>
            <a:picLocks/>
          </p:cNvPicPr>
          <p:nvPr/>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3634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55A1818D-42EB-ADC6-A242-215C6D8E818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ith Surface Studio">
            <a:extLst>
              <a:ext uri="{FF2B5EF4-FFF2-40B4-BE49-F238E27FC236}">
                <a16:creationId xmlns:a16="http://schemas.microsoft.com/office/drawing/2014/main" id="{B9701B2D-C12B-60D0-C725-C8614FF199C7}"/>
              </a:ext>
            </a:extLst>
          </p:cNvPr>
          <p:cNvPicPr>
            <a:picLocks/>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43414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Blurred colorful background event walk-in slide.">
            <a:extLst>
              <a:ext uri="{FF2B5EF4-FFF2-40B4-BE49-F238E27FC236}">
                <a16:creationId xmlns:a16="http://schemas.microsoft.com/office/drawing/2014/main" id="{4399D1A5-C9CE-ABF9-9162-DCBA64CF751B}"/>
              </a:ext>
            </a:extLst>
          </p:cNvPr>
          <p:cNvPicPr>
            <a:picLocks/>
          </p:cNvPicPr>
          <p:nvPr userDrawn="1"/>
        </p:nvPicPr>
        <p:blipFill rotWithShape="1">
          <a:blip r:embed="rId2" cstate="email">
            <a:alphaModFix amt="85000"/>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p:blipFill>
        <p:spPr bwMode="ltGray">
          <a:xfrm rot="16200000" flipH="1">
            <a:off x="2668524" y="-2665476"/>
            <a:ext cx="6858000" cy="12188952"/>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288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1025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0217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927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4927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208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5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90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9069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5278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7691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2507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88293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57287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4599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4237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0286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23895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53226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58576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4785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28019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1766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315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2030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66860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05212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5981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2062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4468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49449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1979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45362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3677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721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8120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49338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0806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97468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390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15131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39348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9382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4165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2532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741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708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50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8110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12984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4397548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386591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4507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083051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
        <p:nvSpPr>
          <p:cNvPr id="2" name="Footer Placeholder 10">
            <a:extLst>
              <a:ext uri="{FF2B5EF4-FFF2-40B4-BE49-F238E27FC236}">
                <a16:creationId xmlns:a16="http://schemas.microsoft.com/office/drawing/2014/main" id="{84B069D0-FD7A-9F39-D974-8A7D10F739F4}"/>
              </a:ext>
            </a:extLst>
          </p:cNvPr>
          <p:cNvSpPr>
            <a:spLocks noGrp="1"/>
          </p:cNvSpPr>
          <p:nvPr>
            <p:ph type="ftr" sz="quarter" idx="3"/>
          </p:nvPr>
        </p:nvSpPr>
        <p:spPr>
          <a:xfrm>
            <a:off x="584201" y="6456459"/>
            <a:ext cx="11025188" cy="107854"/>
          </a:xfrm>
          <a:prstGeom prst="rect">
            <a:avLst/>
          </a:prstGeom>
        </p:spPr>
        <p:txBody>
          <a:bodyPr/>
          <a:lstStyle>
            <a:lvl1pPr algn="ctr">
              <a:defRPr sz="800">
                <a:solidFill>
                  <a:srgbClr val="000000"/>
                </a:solidFill>
              </a:defRPr>
            </a:lvl1pPr>
          </a:lstStyle>
          <a:p>
            <a:r>
              <a:rPr lang="en-US"/>
              <a:t>Microsoft Confidential: INTERNAL ONLY</a:t>
            </a:r>
          </a:p>
        </p:txBody>
      </p:sp>
    </p:spTree>
    <p:extLst>
      <p:ext uri="{BB962C8B-B14F-4D97-AF65-F5344CB8AC3E}">
        <p14:creationId xmlns:p14="http://schemas.microsoft.com/office/powerpoint/2010/main" val="327901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264385"/>
          </a:xfrm>
        </p:spPr>
        <p:txBody>
          <a:bodyPr wrap="square">
            <a:spAutoFit/>
          </a:bodyPr>
          <a:lstStyle>
            <a:lvl1pPr marL="0" indent="0">
              <a:lnSpc>
                <a:spcPct val="110000"/>
              </a:lnSpc>
              <a:spcBef>
                <a:spcPts val="600"/>
              </a:spcBef>
              <a:buNone/>
              <a:defRPr sz="2000" b="0" i="0">
                <a:solidFill>
                  <a:srgbClr val="000000"/>
                </a:solidFill>
                <a:latin typeface="+mn-lt"/>
                <a:cs typeface="Segoe UI" panose="020B0502040204020203" pitchFamily="34" charset="0"/>
              </a:defRPr>
            </a:lvl1pPr>
            <a:lvl2pPr marL="228600" indent="0">
              <a:lnSpc>
                <a:spcPct val="110000"/>
              </a:lnSpc>
              <a:spcBef>
                <a:spcPts val="600"/>
              </a:spcBef>
              <a:buNone/>
              <a:defRPr sz="1600">
                <a:solidFill>
                  <a:srgbClr val="000000"/>
                </a:solidFill>
              </a:defRPr>
            </a:lvl2pPr>
            <a:lvl3pPr marL="457200" indent="0">
              <a:lnSpc>
                <a:spcPct val="110000"/>
              </a:lnSpc>
              <a:spcBef>
                <a:spcPts val="600"/>
              </a:spcBef>
              <a:buNone/>
              <a:defRPr sz="1400">
                <a:solidFill>
                  <a:srgbClr val="000000"/>
                </a:solidFill>
              </a:defRPr>
            </a:lvl3pPr>
            <a:lvl4pPr marL="685800" indent="0">
              <a:lnSpc>
                <a:spcPct val="110000"/>
              </a:lnSpc>
              <a:spcBef>
                <a:spcPts val="600"/>
              </a:spcBef>
              <a:buNone/>
              <a:defRPr sz="1200">
                <a:solidFill>
                  <a:srgbClr val="000000"/>
                </a:solidFill>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0">
            <a:extLst>
              <a:ext uri="{FF2B5EF4-FFF2-40B4-BE49-F238E27FC236}">
                <a16:creationId xmlns:a16="http://schemas.microsoft.com/office/drawing/2014/main" id="{244C6C1A-F2BA-4087-A7FC-85531033B558}"/>
              </a:ext>
            </a:extLst>
          </p:cNvPr>
          <p:cNvSpPr txBox="1">
            <a:spLocks/>
          </p:cNvSpPr>
          <p:nvPr userDrawn="1"/>
        </p:nvSpPr>
        <p:spPr>
          <a:xfrm>
            <a:off x="736601" y="6608859"/>
            <a:ext cx="11025188" cy="107854"/>
          </a:xfrm>
          <a:prstGeom prst="rect">
            <a:avLst/>
          </a:prstGeom>
        </p:spPr>
        <p:txBody>
          <a:bodyPr/>
          <a:lstStyle>
            <a:defPPr>
              <a:defRPr lang="en-US"/>
            </a:defPPr>
            <a:lvl1pPr marL="0" algn="ctr" defTabSz="914400" rtl="0" eaLnBrk="1" latinLnBrk="0" hangingPunct="1">
              <a:defRPr sz="800" kern="120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Confidential: INTERNAL ONLY</a:t>
            </a:r>
          </a:p>
        </p:txBody>
      </p:sp>
    </p:spTree>
    <p:extLst>
      <p:ext uri="{BB962C8B-B14F-4D97-AF65-F5344CB8AC3E}">
        <p14:creationId xmlns:p14="http://schemas.microsoft.com/office/powerpoint/2010/main" val="1004685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4941"/>
            <a:ext cx="11018520" cy="430887"/>
          </a:xfrm>
        </p:spPr>
        <p:txBody>
          <a:bodyPr vert="horz" wrap="square" lIns="0" tIns="0" rIns="0" bIns="0" rtlCol="0" anchor="t">
            <a:spAutoFit/>
          </a:bodyPr>
          <a:lstStyle>
            <a:lvl1pPr>
              <a:defRPr lang="en-US"/>
            </a:lvl1pPr>
          </a:lstStyle>
          <a:p>
            <a:pPr lvl="0"/>
            <a:r>
              <a:rPr lang="en-US"/>
              <a:t>Click to edit Master title style</a:t>
            </a:r>
          </a:p>
        </p:txBody>
      </p:sp>
      <p:sp>
        <p:nvSpPr>
          <p:cNvPr id="3" name="Text Placeholder 2"/>
          <p:cNvSpPr>
            <a:spLocks noGrp="1"/>
          </p:cNvSpPr>
          <p:nvPr>
            <p:ph type="body" sz="quarter" idx="10"/>
          </p:nvPr>
        </p:nvSpPr>
        <p:spPr>
          <a:xfrm>
            <a:off x="584200" y="1435497"/>
            <a:ext cx="11018520" cy="1513299"/>
          </a:xfrm>
        </p:spPr>
        <p:txBody>
          <a:bodyPr/>
          <a:lstStyle>
            <a:lvl1pPr marL="228600" indent="-228600">
              <a:lnSpc>
                <a:spcPct val="110000"/>
              </a:lnSpc>
              <a:spcBef>
                <a:spcPts val="600"/>
              </a:spcBef>
              <a:buSzPct val="100000"/>
              <a:buFont typeface="Arial" panose="020B0604020202020204" pitchFamily="34" charset="0"/>
              <a:buChar char="•"/>
              <a:defRPr sz="2000">
                <a:solidFill>
                  <a:srgbClr val="000000"/>
                </a:solidFill>
                <a:latin typeface="+mn-lt"/>
              </a:defRPr>
            </a:lvl1pPr>
            <a:lvl2pPr marL="457200" indent="-228600">
              <a:lnSpc>
                <a:spcPct val="110000"/>
              </a:lnSpc>
              <a:spcBef>
                <a:spcPts val="600"/>
              </a:spcBef>
              <a:buSzPct val="100000"/>
              <a:buFont typeface="Courier New" panose="02070309020205020404" pitchFamily="49" charset="0"/>
              <a:buChar char="o"/>
              <a:defRPr sz="1600">
                <a:solidFill>
                  <a:srgbClr val="000000"/>
                </a:solidFill>
              </a:defRPr>
            </a:lvl2pPr>
            <a:lvl3pPr marL="657225" indent="-200025">
              <a:lnSpc>
                <a:spcPct val="110000"/>
              </a:lnSpc>
              <a:spcBef>
                <a:spcPts val="600"/>
              </a:spcBef>
              <a:buSzPct val="100000"/>
              <a:buFont typeface="Wingdings" panose="05000000000000000000" pitchFamily="2" charset="2"/>
              <a:buChar char="§"/>
              <a:defRPr sz="1400">
                <a:solidFill>
                  <a:srgbClr val="000000"/>
                </a:solidFill>
              </a:defRPr>
            </a:lvl3pPr>
            <a:lvl4pPr>
              <a:lnSpc>
                <a:spcPct val="110000"/>
              </a:lnSpc>
              <a:spcBef>
                <a:spcPts val="600"/>
              </a:spcBef>
              <a:defRPr sz="1200">
                <a:solidFill>
                  <a:srgbClr val="000000"/>
                </a:solidFill>
              </a:defRPr>
            </a:lvl4pPr>
            <a:lvl5pPr>
              <a:lnSpc>
                <a:spcPct val="110000"/>
              </a:lnSpc>
              <a:spcBef>
                <a:spcPts val="600"/>
              </a:spcBef>
              <a:defRPr sz="1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lgn="ctr">
              <a:defRPr sz="800">
                <a:solidFill>
                  <a:srgbClr val="000000"/>
                </a:solidFill>
              </a:defRPr>
            </a:lvl1pPr>
          </a:lstStyle>
          <a:p>
            <a:r>
              <a:rPr lang="en-US"/>
              <a:t>Microsoft Confidential: INTERNAL ONLY</a:t>
            </a:r>
          </a:p>
        </p:txBody>
      </p:sp>
    </p:spTree>
    <p:extLst>
      <p:ext uri="{BB962C8B-B14F-4D97-AF65-F5344CB8AC3E}">
        <p14:creationId xmlns:p14="http://schemas.microsoft.com/office/powerpoint/2010/main" val="3573717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513299"/>
          </a:xfrm>
        </p:spPr>
        <p:txBody>
          <a:bodyPr wrap="square">
            <a:spAutoFit/>
          </a:bodyPr>
          <a:lstStyle>
            <a:lvl1pPr marL="0" indent="0">
              <a:lnSpc>
                <a:spcPct val="110000"/>
              </a:lnSpc>
              <a:spcBef>
                <a:spcPts val="600"/>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lnSpc>
                <a:spcPct val="110000"/>
              </a:lnSpc>
              <a:spcBef>
                <a:spcPts val="600"/>
              </a:spcBef>
              <a:buFont typeface="Wingdings" panose="05000000000000000000" pitchFamily="2" charset="2"/>
              <a:buNone/>
              <a:defRPr sz="1600" b="0">
                <a:solidFill>
                  <a:srgbClr val="000000"/>
                </a:solidFill>
              </a:defRPr>
            </a:lvl2pPr>
            <a:lvl3pPr marL="450850" indent="0">
              <a:lnSpc>
                <a:spcPct val="110000"/>
              </a:lnSpc>
              <a:spcBef>
                <a:spcPts val="600"/>
              </a:spcBef>
              <a:buFont typeface="Wingdings" panose="05000000000000000000" pitchFamily="2" charset="2"/>
              <a:buNone/>
              <a:tabLst/>
              <a:defRPr sz="1400" b="0">
                <a:solidFill>
                  <a:srgbClr val="000000"/>
                </a:solidFill>
              </a:defRPr>
            </a:lvl3pPr>
            <a:lvl4pPr marL="652462" indent="0">
              <a:lnSpc>
                <a:spcPct val="110000"/>
              </a:lnSpc>
              <a:spcBef>
                <a:spcPts val="600"/>
              </a:spcBef>
              <a:buFont typeface="Wingdings" panose="05000000000000000000" pitchFamily="2" charset="2"/>
              <a:buNone/>
              <a:defRPr sz="1200" b="0">
                <a:solidFill>
                  <a:srgbClr val="000000"/>
                </a:solidFill>
              </a:defRPr>
            </a:lvl4pPr>
            <a:lvl5pPr marL="854075" indent="0">
              <a:lnSpc>
                <a:spcPct val="110000"/>
              </a:lnSpc>
              <a:spcBef>
                <a:spcPts val="600"/>
              </a:spcBef>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513299"/>
          </a:xfrm>
        </p:spPr>
        <p:txBody>
          <a:bodyPr wrap="square">
            <a:spAutoFit/>
          </a:bodyPr>
          <a:lstStyle>
            <a:lvl1pPr marL="0" indent="0">
              <a:lnSpc>
                <a:spcPct val="110000"/>
              </a:lnSpc>
              <a:spcBef>
                <a:spcPts val="600"/>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lnSpc>
                <a:spcPct val="110000"/>
              </a:lnSpc>
              <a:spcBef>
                <a:spcPts val="600"/>
              </a:spcBef>
              <a:buFont typeface="Wingdings" panose="05000000000000000000" pitchFamily="2" charset="2"/>
              <a:buNone/>
              <a:defRPr sz="1600" b="0">
                <a:solidFill>
                  <a:srgbClr val="000000"/>
                </a:solidFill>
              </a:defRPr>
            </a:lvl2pPr>
            <a:lvl3pPr marL="450850" indent="0">
              <a:lnSpc>
                <a:spcPct val="110000"/>
              </a:lnSpc>
              <a:spcBef>
                <a:spcPts val="600"/>
              </a:spcBef>
              <a:buFont typeface="Wingdings" panose="05000000000000000000" pitchFamily="2" charset="2"/>
              <a:buNone/>
              <a:tabLst/>
              <a:defRPr sz="1400" b="0">
                <a:solidFill>
                  <a:srgbClr val="000000"/>
                </a:solidFill>
              </a:defRPr>
            </a:lvl3pPr>
            <a:lvl4pPr marL="652462" indent="0">
              <a:lnSpc>
                <a:spcPct val="110000"/>
              </a:lnSpc>
              <a:spcBef>
                <a:spcPts val="600"/>
              </a:spcBef>
              <a:buFont typeface="Wingdings" panose="05000000000000000000" pitchFamily="2" charset="2"/>
              <a:buNone/>
              <a:defRPr sz="1200" b="0">
                <a:solidFill>
                  <a:srgbClr val="000000"/>
                </a:solidFill>
              </a:defRPr>
            </a:lvl4pPr>
            <a:lvl5pPr marL="854075" indent="0">
              <a:lnSpc>
                <a:spcPct val="110000"/>
              </a:lnSpc>
              <a:spcBef>
                <a:spcPts val="600"/>
              </a:spcBef>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0">
            <a:extLst>
              <a:ext uri="{FF2B5EF4-FFF2-40B4-BE49-F238E27FC236}">
                <a16:creationId xmlns:a16="http://schemas.microsoft.com/office/drawing/2014/main" id="{49165AB9-392C-1094-7F6E-66029A81E4AB}"/>
              </a:ext>
            </a:extLst>
          </p:cNvPr>
          <p:cNvSpPr>
            <a:spLocks noGrp="1"/>
          </p:cNvSpPr>
          <p:nvPr>
            <p:ph type="ftr" sz="quarter" idx="3"/>
          </p:nvPr>
        </p:nvSpPr>
        <p:spPr>
          <a:xfrm>
            <a:off x="584201" y="6456459"/>
            <a:ext cx="11025188" cy="107854"/>
          </a:xfrm>
          <a:prstGeom prst="rect">
            <a:avLst/>
          </a:prstGeom>
        </p:spPr>
        <p:txBody>
          <a:bodyPr/>
          <a:lstStyle>
            <a:lvl1pPr algn="ctr">
              <a:defRPr sz="800">
                <a:solidFill>
                  <a:srgbClr val="000000"/>
                </a:solidFill>
              </a:defRPr>
            </a:lvl1pPr>
          </a:lstStyle>
          <a:p>
            <a:r>
              <a:rPr lang="en-US"/>
              <a:t>Microsoft Confidential: INTERNAL ONLY</a:t>
            </a:r>
          </a:p>
        </p:txBody>
      </p:sp>
    </p:spTree>
    <p:extLst>
      <p:ext uri="{BB962C8B-B14F-4D97-AF65-F5344CB8AC3E}">
        <p14:creationId xmlns:p14="http://schemas.microsoft.com/office/powerpoint/2010/main" val="3200679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513299"/>
          </a:xfrm>
        </p:spPr>
        <p:txBody>
          <a:bodyPr wrap="square">
            <a:spAutoFit/>
          </a:bodyPr>
          <a:lstStyle>
            <a:lvl1pPr marL="231775" indent="-231775">
              <a:lnSpc>
                <a:spcPct val="110000"/>
              </a:lnSpc>
              <a:spcBef>
                <a:spcPts val="600"/>
              </a:spcBef>
              <a:buClr>
                <a:schemeClr val="tx1"/>
              </a:buClr>
              <a:buFont typeface="Wingdings" panose="05000000000000000000" pitchFamily="2" charset="2"/>
              <a:buChar char=""/>
              <a:defRPr lang="en-US" sz="2000" kern="1200" spc="0" baseline="0" dirty="0">
                <a:solidFill>
                  <a:srgbClr val="000000"/>
                </a:solidFill>
                <a:latin typeface="+mn-lt"/>
                <a:ea typeface="+mn-ea"/>
                <a:cs typeface="Segoe UI Semilight" panose="020B0402040204020203" pitchFamily="34" charset="0"/>
              </a:defRPr>
            </a:lvl1pPr>
            <a:lvl2pPr marL="514350" indent="-285750">
              <a:lnSpc>
                <a:spcPct val="110000"/>
              </a:lnSpc>
              <a:spcBef>
                <a:spcPts val="600"/>
              </a:spcBef>
              <a:buFont typeface="Wingdings" panose="05000000000000000000" pitchFamily="2" charset="2"/>
              <a:buChar char=""/>
              <a:defRPr lang="en-US" sz="1600" kern="1200" spc="0" baseline="0" dirty="0">
                <a:solidFill>
                  <a:srgbClr val="000000"/>
                </a:solidFill>
                <a:latin typeface="+mn-lt"/>
                <a:ea typeface="+mn-ea"/>
                <a:cs typeface="+mn-cs"/>
              </a:defRPr>
            </a:lvl2pPr>
            <a:lvl3pPr marL="742950" indent="-285750">
              <a:lnSpc>
                <a:spcPct val="110000"/>
              </a:lnSpc>
              <a:spcBef>
                <a:spcPts val="600"/>
              </a:spcBef>
              <a:buFont typeface="Wingdings" panose="05000000000000000000" pitchFamily="2" charset="2"/>
              <a:buChar char=""/>
              <a:tabLst/>
              <a:defRPr lang="en-US" sz="1400" kern="1200" spc="0" baseline="0" dirty="0">
                <a:solidFill>
                  <a:srgbClr val="000000"/>
                </a:solidFill>
                <a:latin typeface="+mn-lt"/>
                <a:ea typeface="+mn-ea"/>
                <a:cs typeface="+mn-cs"/>
              </a:defRPr>
            </a:lvl3pPr>
            <a:lvl4pPr marL="828675" indent="-176213">
              <a:lnSpc>
                <a:spcPct val="110000"/>
              </a:lnSpc>
              <a:spcBef>
                <a:spcPts val="600"/>
              </a:spcBef>
              <a:buFont typeface="Wingdings" panose="05000000000000000000" pitchFamily="2" charset="2"/>
              <a:buChar char=""/>
              <a:defRPr lang="en-US" sz="1200" kern="1200" spc="0" baseline="0" dirty="0">
                <a:solidFill>
                  <a:srgbClr val="000000"/>
                </a:solidFill>
                <a:latin typeface="+mn-lt"/>
                <a:ea typeface="+mn-ea"/>
                <a:cs typeface="+mn-cs"/>
              </a:defRPr>
            </a:lvl4pPr>
            <a:lvl5pPr marL="1023938" indent="-169863">
              <a:lnSpc>
                <a:spcPct val="110000"/>
              </a:lnSpc>
              <a:spcBef>
                <a:spcPts val="600"/>
              </a:spcBef>
              <a:buFont typeface="Wingdings" panose="05000000000000000000" pitchFamily="2" charset="2"/>
              <a:buChar char=""/>
              <a:tabLst/>
              <a:defRPr sz="1000" b="0">
                <a:solidFill>
                  <a:srgbClr val="000000"/>
                </a:solidFill>
              </a:defRPr>
            </a:lvl5pPr>
          </a:lstStyle>
          <a:p>
            <a:pPr marL="228600" marR="0" lvl="0" indent="-228600" algn="l" defTabSz="932742" rtl="0" eaLnBrk="1" fontAlgn="auto" latinLnBrk="0" hangingPunct="1">
              <a:lnSpc>
                <a:spcPct val="110000"/>
              </a:lnSpc>
              <a:spcBef>
                <a:spcPts val="600"/>
              </a:spcBef>
              <a:spcAft>
                <a:spcPts val="0"/>
              </a:spcAft>
              <a:buClrTx/>
              <a:buSzPct val="100000"/>
              <a:buFont typeface="Arial" panose="020B0604020202020204" pitchFamily="34" charset="0"/>
              <a:buChar char="•"/>
              <a:tabLst/>
            </a:pPr>
            <a:r>
              <a:rPr lang="en-US"/>
              <a:t>Edit Master text styles</a:t>
            </a:r>
          </a:p>
          <a:p>
            <a:pPr marL="457200" marR="0" lvl="1" indent="-228600" algn="l" defTabSz="932742" rtl="0" eaLnBrk="1" fontAlgn="auto" latinLnBrk="0" hangingPunct="1">
              <a:lnSpc>
                <a:spcPct val="110000"/>
              </a:lnSpc>
              <a:spcBef>
                <a:spcPts val="600"/>
              </a:spcBef>
              <a:spcAft>
                <a:spcPts val="0"/>
              </a:spcAft>
              <a:buClrTx/>
              <a:buSzPct val="100000"/>
              <a:buFont typeface="Courier New" panose="02070309020205020404" pitchFamily="49" charset="0"/>
              <a:buChar char="o"/>
              <a:tabLst/>
            </a:pPr>
            <a:r>
              <a:rPr lang="en-US"/>
              <a:t>Second level</a:t>
            </a:r>
          </a:p>
          <a:p>
            <a:pPr marL="657225" marR="0" lvl="2" indent="-200025" algn="l" defTabSz="932742" rtl="0" eaLnBrk="1" fontAlgn="auto" latinLnBrk="0" hangingPunct="1">
              <a:lnSpc>
                <a:spcPct val="110000"/>
              </a:lnSpc>
              <a:spcBef>
                <a:spcPts val="600"/>
              </a:spcBef>
              <a:spcAft>
                <a:spcPts val="0"/>
              </a:spcAft>
              <a:buClrTx/>
              <a:buSzPct val="100000"/>
              <a:buFont typeface="Wingdings" panose="05000000000000000000" pitchFamily="2" charset="2"/>
              <a:buChar char="§"/>
              <a:tabLst/>
            </a:pPr>
            <a:r>
              <a:rPr lang="en-US"/>
              <a:t>Third level</a:t>
            </a:r>
          </a:p>
          <a:p>
            <a:pPr marL="842963" marR="0" lvl="3" indent="-180975" algn="l" defTabSz="932742" rtl="0" eaLnBrk="1" fontAlgn="auto" latinLnBrk="0" hangingPunct="1">
              <a:lnSpc>
                <a:spcPct val="110000"/>
              </a:lnSpc>
              <a:spcBef>
                <a:spcPts val="600"/>
              </a:spcBef>
              <a:spcAft>
                <a:spcPts val="0"/>
              </a:spcAft>
              <a:buClrTx/>
              <a:buSzPct val="90000"/>
              <a:buFont typeface="Wingdings" panose="05000000000000000000" pitchFamily="2" charset="2"/>
              <a:buChar char=""/>
              <a:tabLst/>
            </a:pPr>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513299"/>
          </a:xfrm>
        </p:spPr>
        <p:txBody>
          <a:bodyPr wrap="square">
            <a:spAutoFit/>
          </a:bodyPr>
          <a:lstStyle>
            <a:lvl1pPr marL="231775" indent="-231775">
              <a:lnSpc>
                <a:spcPct val="110000"/>
              </a:lnSpc>
              <a:spcBef>
                <a:spcPts val="600"/>
              </a:spcBef>
              <a:buClr>
                <a:schemeClr val="tx1"/>
              </a:buClr>
              <a:buFont typeface="Wingdings" panose="05000000000000000000" pitchFamily="2" charset="2"/>
              <a:buChar char=""/>
              <a:defRPr lang="en-US" sz="2000" kern="1200" spc="0" baseline="0" dirty="0">
                <a:solidFill>
                  <a:srgbClr val="000000"/>
                </a:solidFill>
                <a:latin typeface="+mn-lt"/>
                <a:ea typeface="+mn-ea"/>
                <a:cs typeface="Segoe UI Semilight" panose="020B0402040204020203" pitchFamily="34" charset="0"/>
              </a:defRPr>
            </a:lvl1pPr>
            <a:lvl2pPr marL="514350" indent="-285750">
              <a:lnSpc>
                <a:spcPct val="110000"/>
              </a:lnSpc>
              <a:spcBef>
                <a:spcPts val="600"/>
              </a:spcBef>
              <a:buFont typeface="Wingdings" panose="05000000000000000000" pitchFamily="2" charset="2"/>
              <a:buChar char=""/>
              <a:defRPr lang="en-US" sz="1600" kern="1200" spc="0" baseline="0" dirty="0">
                <a:solidFill>
                  <a:srgbClr val="000000"/>
                </a:solidFill>
                <a:latin typeface="+mn-lt"/>
                <a:ea typeface="+mn-ea"/>
                <a:cs typeface="+mn-cs"/>
              </a:defRPr>
            </a:lvl2pPr>
            <a:lvl3pPr marL="742950" indent="-285750">
              <a:lnSpc>
                <a:spcPct val="110000"/>
              </a:lnSpc>
              <a:spcBef>
                <a:spcPts val="600"/>
              </a:spcBef>
              <a:buFont typeface="Wingdings" panose="05000000000000000000" pitchFamily="2" charset="2"/>
              <a:buChar char=""/>
              <a:tabLst/>
              <a:defRPr lang="en-US" sz="1400" kern="1200" spc="0" baseline="0" dirty="0">
                <a:solidFill>
                  <a:srgbClr val="000000"/>
                </a:solidFill>
                <a:latin typeface="+mn-lt"/>
                <a:ea typeface="+mn-ea"/>
                <a:cs typeface="+mn-cs"/>
              </a:defRPr>
            </a:lvl3pPr>
            <a:lvl4pPr marL="828675" indent="-176213">
              <a:lnSpc>
                <a:spcPct val="110000"/>
              </a:lnSpc>
              <a:spcBef>
                <a:spcPts val="600"/>
              </a:spcBef>
              <a:buFont typeface="Wingdings" panose="05000000000000000000" pitchFamily="2" charset="2"/>
              <a:buChar char=""/>
              <a:defRPr lang="en-US" sz="1200" kern="1200" spc="0" baseline="0" dirty="0">
                <a:solidFill>
                  <a:srgbClr val="000000"/>
                </a:solidFill>
                <a:latin typeface="+mn-lt"/>
                <a:ea typeface="+mn-ea"/>
                <a:cs typeface="+mn-cs"/>
              </a:defRPr>
            </a:lvl4pPr>
            <a:lvl5pPr marL="1023938" indent="-169863">
              <a:lnSpc>
                <a:spcPct val="110000"/>
              </a:lnSpc>
              <a:spcBef>
                <a:spcPts val="600"/>
              </a:spcBef>
              <a:buFont typeface="Wingdings" panose="05000000000000000000" pitchFamily="2" charset="2"/>
              <a:buChar char=""/>
              <a:tabLst/>
              <a:defRPr sz="1000" b="0">
                <a:solidFill>
                  <a:srgbClr val="000000"/>
                </a:solidFill>
              </a:defRPr>
            </a:lvl5pPr>
          </a:lstStyle>
          <a:p>
            <a:pPr marL="228600" marR="0" lvl="0" indent="-228600" algn="l" defTabSz="932742" rtl="0" eaLnBrk="1" fontAlgn="auto" latinLnBrk="0" hangingPunct="1">
              <a:lnSpc>
                <a:spcPct val="110000"/>
              </a:lnSpc>
              <a:spcBef>
                <a:spcPts val="600"/>
              </a:spcBef>
              <a:spcAft>
                <a:spcPts val="0"/>
              </a:spcAft>
              <a:buClrTx/>
              <a:buSzPct val="100000"/>
              <a:buFont typeface="Arial" panose="020B0604020202020204" pitchFamily="34" charset="0"/>
              <a:buChar char="•"/>
              <a:tabLst/>
            </a:pPr>
            <a:r>
              <a:rPr lang="en-US"/>
              <a:t>Edit Master text styles</a:t>
            </a:r>
          </a:p>
          <a:p>
            <a:pPr marL="457200" marR="0" lvl="1" indent="-228600" algn="l" defTabSz="932742" rtl="0" eaLnBrk="1" fontAlgn="auto" latinLnBrk="0" hangingPunct="1">
              <a:lnSpc>
                <a:spcPct val="110000"/>
              </a:lnSpc>
              <a:spcBef>
                <a:spcPts val="600"/>
              </a:spcBef>
              <a:spcAft>
                <a:spcPts val="0"/>
              </a:spcAft>
              <a:buClrTx/>
              <a:buSzPct val="100000"/>
              <a:buFont typeface="Courier New" panose="02070309020205020404" pitchFamily="49" charset="0"/>
              <a:buChar char="o"/>
              <a:tabLst/>
            </a:pPr>
            <a:r>
              <a:rPr lang="en-US"/>
              <a:t>Second level</a:t>
            </a:r>
          </a:p>
          <a:p>
            <a:pPr marL="657225" marR="0" lvl="2" indent="-200025" algn="l" defTabSz="932742" rtl="0" eaLnBrk="1" fontAlgn="auto" latinLnBrk="0" hangingPunct="1">
              <a:lnSpc>
                <a:spcPct val="110000"/>
              </a:lnSpc>
              <a:spcBef>
                <a:spcPts val="600"/>
              </a:spcBef>
              <a:spcAft>
                <a:spcPts val="0"/>
              </a:spcAft>
              <a:buClrTx/>
              <a:buSzPct val="100000"/>
              <a:buFont typeface="Wingdings" panose="05000000000000000000" pitchFamily="2" charset="2"/>
              <a:buChar char="§"/>
              <a:tabLst/>
            </a:pPr>
            <a:r>
              <a:rPr lang="en-US"/>
              <a:t>Third level</a:t>
            </a:r>
          </a:p>
          <a:p>
            <a:pPr marL="842963" marR="0" lvl="3" indent="-180975" algn="l" defTabSz="932742" rtl="0" eaLnBrk="1" fontAlgn="auto" latinLnBrk="0" hangingPunct="1">
              <a:lnSpc>
                <a:spcPct val="110000"/>
              </a:lnSpc>
              <a:spcBef>
                <a:spcPts val="600"/>
              </a:spcBef>
              <a:spcAft>
                <a:spcPts val="0"/>
              </a:spcAft>
              <a:buClrTx/>
              <a:buSzPct val="90000"/>
              <a:buFont typeface="Wingdings" panose="05000000000000000000" pitchFamily="2" charset="2"/>
              <a:buChar char=""/>
              <a:tabLst/>
            </a:pPr>
            <a:r>
              <a:rPr lang="en-US"/>
              <a:t>Fourth level</a:t>
            </a:r>
          </a:p>
          <a:p>
            <a:pPr lvl="4"/>
            <a:r>
              <a:rPr lang="en-US"/>
              <a:t>Fifth level</a:t>
            </a:r>
          </a:p>
        </p:txBody>
      </p:sp>
      <p:sp>
        <p:nvSpPr>
          <p:cNvPr id="3" name="Footer Placeholder 10">
            <a:extLst>
              <a:ext uri="{FF2B5EF4-FFF2-40B4-BE49-F238E27FC236}">
                <a16:creationId xmlns:a16="http://schemas.microsoft.com/office/drawing/2014/main" id="{19350B89-0E60-70AB-916F-8680F236495E}"/>
              </a:ext>
            </a:extLst>
          </p:cNvPr>
          <p:cNvSpPr>
            <a:spLocks noGrp="1"/>
          </p:cNvSpPr>
          <p:nvPr>
            <p:ph type="ftr" sz="quarter" idx="3"/>
          </p:nvPr>
        </p:nvSpPr>
        <p:spPr>
          <a:xfrm>
            <a:off x="584201" y="6456459"/>
            <a:ext cx="11025188" cy="107854"/>
          </a:xfrm>
          <a:prstGeom prst="rect">
            <a:avLst/>
          </a:prstGeom>
        </p:spPr>
        <p:txBody>
          <a:bodyPr/>
          <a:lstStyle>
            <a:lvl1pPr algn="ctr">
              <a:defRPr sz="800">
                <a:solidFill>
                  <a:srgbClr val="000000"/>
                </a:solidFill>
              </a:defRPr>
            </a:lvl1pPr>
          </a:lstStyle>
          <a:p>
            <a:r>
              <a:rPr lang="en-US"/>
              <a:t>Microsoft Confidential: INTERNAL ONLY</a:t>
            </a:r>
          </a:p>
        </p:txBody>
      </p:sp>
    </p:spTree>
    <p:extLst>
      <p:ext uri="{BB962C8B-B14F-4D97-AF65-F5344CB8AC3E}">
        <p14:creationId xmlns:p14="http://schemas.microsoft.com/office/powerpoint/2010/main" val="2156209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9405777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9090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5090808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17357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029865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03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822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35704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2429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7043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304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7765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9239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1172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0">
            <a:extLst>
              <a:ext uri="{FF2B5EF4-FFF2-40B4-BE49-F238E27FC236}">
                <a16:creationId xmlns:a16="http://schemas.microsoft.com/office/drawing/2014/main" id="{94DA4748-B87A-AE1C-88AF-2615E292A71B}"/>
              </a:ext>
            </a:extLst>
          </p:cNvPr>
          <p:cNvSpPr>
            <a:spLocks noGrp="1"/>
          </p:cNvSpPr>
          <p:nvPr>
            <p:ph type="ftr" sz="quarter" idx="3"/>
          </p:nvPr>
        </p:nvSpPr>
        <p:spPr>
          <a:xfrm>
            <a:off x="584201" y="6456459"/>
            <a:ext cx="11025188" cy="107854"/>
          </a:xfrm>
          <a:prstGeom prst="rect">
            <a:avLst/>
          </a:prstGeom>
        </p:spPr>
        <p:txBody>
          <a:bodyPr/>
          <a:lstStyle>
            <a:lvl1pPr algn="ctr">
              <a:defRPr sz="800">
                <a:solidFill>
                  <a:srgbClr val="000000"/>
                </a:solidFill>
              </a:defRPr>
            </a:lvl1pPr>
          </a:lstStyle>
          <a:p>
            <a:r>
              <a:rPr lang="en-US"/>
              <a:t>Microsoft Confidential: INTERNAL ONLY</a:t>
            </a:r>
          </a:p>
        </p:txBody>
      </p:sp>
    </p:spTree>
    <p:extLst>
      <p:ext uri="{BB962C8B-B14F-4D97-AF65-F5344CB8AC3E}">
        <p14:creationId xmlns:p14="http://schemas.microsoft.com/office/powerpoint/2010/main" val="3626878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154540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060475983"/>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AD742D6E-3B8F-DB2B-81CF-6575DA3A9CB9}"/>
              </a:ext>
            </a:extLst>
          </p:cNvPr>
          <p:cNvSpPr>
            <a:spLocks noGrp="1"/>
          </p:cNvSpPr>
          <p:nvPr>
            <p:ph type="ftr" sz="quarter" idx="3"/>
          </p:nvPr>
        </p:nvSpPr>
        <p:spPr>
          <a:xfrm>
            <a:off x="584201" y="6456459"/>
            <a:ext cx="11025188" cy="107854"/>
          </a:xfrm>
          <a:prstGeom prst="rect">
            <a:avLst/>
          </a:prstGeom>
        </p:spPr>
        <p:txBody>
          <a:bodyPr/>
          <a:lstStyle>
            <a:lvl1pPr algn="ctr">
              <a:defRPr sz="800">
                <a:solidFill>
                  <a:srgbClr val="000000"/>
                </a:solidFill>
              </a:defRPr>
            </a:lvl1pPr>
          </a:lstStyle>
          <a:p>
            <a:r>
              <a:rPr lang="en-US"/>
              <a:t>Microsoft Confidential: INTERNAL ONLY</a:t>
            </a:r>
          </a:p>
        </p:txBody>
      </p:sp>
    </p:spTree>
    <p:extLst>
      <p:ext uri="{BB962C8B-B14F-4D97-AF65-F5344CB8AC3E}">
        <p14:creationId xmlns:p14="http://schemas.microsoft.com/office/powerpoint/2010/main" val="117714147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10">
            <a:extLst>
              <a:ext uri="{FF2B5EF4-FFF2-40B4-BE49-F238E27FC236}">
                <a16:creationId xmlns:a16="http://schemas.microsoft.com/office/drawing/2014/main" id="{136750D3-6654-FDBC-B744-DB9CADEA51CF}"/>
              </a:ext>
            </a:extLst>
          </p:cNvPr>
          <p:cNvSpPr>
            <a:spLocks noGrp="1"/>
          </p:cNvSpPr>
          <p:nvPr>
            <p:ph type="ftr" sz="quarter" idx="3"/>
          </p:nvPr>
        </p:nvSpPr>
        <p:spPr>
          <a:xfrm>
            <a:off x="584201" y="6456459"/>
            <a:ext cx="11025188" cy="107854"/>
          </a:xfrm>
          <a:prstGeom prst="rect">
            <a:avLst/>
          </a:prstGeom>
        </p:spPr>
        <p:txBody>
          <a:bodyPr/>
          <a:lstStyle>
            <a:lvl1pPr algn="ctr">
              <a:defRPr sz="800">
                <a:solidFill>
                  <a:srgbClr val="000000"/>
                </a:solidFill>
              </a:defRPr>
            </a:lvl1pPr>
          </a:lstStyle>
          <a:p>
            <a:r>
              <a:rPr lang="en-US"/>
              <a:t>Microsoft Confidential: INTERNAL ONLY</a:t>
            </a:r>
          </a:p>
        </p:txBody>
      </p:sp>
    </p:spTree>
    <p:extLst>
      <p:ext uri="{BB962C8B-B14F-4D97-AF65-F5344CB8AC3E}">
        <p14:creationId xmlns:p14="http://schemas.microsoft.com/office/powerpoint/2010/main" val="40257162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5836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D88A8B-7381-2287-CF94-E2B0F2018AA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4121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69C89C97-CBA1-C2EA-3169-AD4B4FF20A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3812309"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3812309"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Picture 2" descr="Logo&#10;&#10;Description automatically generated">
            <a:extLst>
              <a:ext uri="{FF2B5EF4-FFF2-40B4-BE49-F238E27FC236}">
                <a16:creationId xmlns:a16="http://schemas.microsoft.com/office/drawing/2014/main" id="{37CCE0AA-0336-8037-6FC6-E50D6422511C}"/>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579550" y="186744"/>
            <a:ext cx="1124716" cy="632653"/>
          </a:xfrm>
          <a:prstGeom prst="rect">
            <a:avLst/>
          </a:prstGeom>
        </p:spPr>
      </p:pic>
    </p:spTree>
    <p:extLst>
      <p:ext uri="{BB962C8B-B14F-4D97-AF65-F5344CB8AC3E}">
        <p14:creationId xmlns:p14="http://schemas.microsoft.com/office/powerpoint/2010/main" val="512095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p:cSld name="End Slide Color Bkg">
    <p:bg>
      <p:bgRef idx="1001">
        <a:schemeClr val="bg2"/>
      </p:bgRef>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A89BCA28-9BD8-87A0-E9DD-3A6E375D63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325601"/>
            <a:ext cx="1366245" cy="292608"/>
          </a:xfrm>
          <a:prstGeom prst="rect">
            <a:avLst/>
          </a:prstGeom>
        </p:spPr>
      </p:pic>
      <p:sp>
        <p:nvSpPr>
          <p:cNvPr id="3" name="Title 1">
            <a:extLst>
              <a:ext uri="{FF2B5EF4-FFF2-40B4-BE49-F238E27FC236}">
                <a16:creationId xmlns:a16="http://schemas.microsoft.com/office/drawing/2014/main" id="{436487F5-E95E-1B91-2277-613BBF4FBD10}"/>
              </a:ext>
            </a:extLst>
          </p:cNvPr>
          <p:cNvSpPr txBox="1">
            <a:spLocks/>
          </p:cNvSpPr>
          <p:nvPr/>
        </p:nvSpPr>
        <p:spPr>
          <a:xfrm>
            <a:off x="584200" y="5715040"/>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pPr algn="l" defTabSz="932742" rtl="0" eaLnBrk="1" latinLnBrk="0" hangingPunct="1">
              <a:lnSpc>
                <a:spcPct val="100000"/>
              </a:lnSpc>
              <a:spcBef>
                <a:spcPct val="0"/>
              </a:spcBef>
              <a:buNone/>
            </a:pPr>
            <a:r>
              <a:rPr lang="en-US" sz="3600" b="0" kern="1200" cap="none" spc="-50" baseline="0">
                <a:ln w="3175">
                  <a:noFill/>
                </a:ln>
                <a:solidFill>
                  <a:schemeClr val="accent3"/>
                </a:solidFill>
                <a:effectLst/>
                <a:latin typeface="+mj-lt"/>
                <a:ea typeface="+mn-ea"/>
                <a:cs typeface="Segoe UI" panose="020B0502040204020203" pitchFamily="34" charset="0"/>
              </a:rPr>
              <a:t>Thank you</a:t>
            </a:r>
          </a:p>
        </p:txBody>
      </p:sp>
    </p:spTree>
    <p:extLst>
      <p:ext uri="{BB962C8B-B14F-4D97-AF65-F5344CB8AC3E}">
        <p14:creationId xmlns:p14="http://schemas.microsoft.com/office/powerpoint/2010/main" val="395083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7726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2" name="MS logo white - EMF" descr="Microsoft logo white text version">
            <a:extLst>
              <a:ext uri="{FF2B5EF4-FFF2-40B4-BE49-F238E27FC236}">
                <a16:creationId xmlns:a16="http://schemas.microsoft.com/office/drawing/2014/main" id="{DF295CDA-AD07-D4F6-11FA-2869161A2B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325601"/>
            <a:ext cx="1366245" cy="292608"/>
          </a:xfrm>
          <a:prstGeom prst="rect">
            <a:avLst/>
          </a:prstGeom>
        </p:spPr>
      </p:pic>
    </p:spTree>
    <p:extLst>
      <p:ext uri="{BB962C8B-B14F-4D97-AF65-F5344CB8AC3E}">
        <p14:creationId xmlns:p14="http://schemas.microsoft.com/office/powerpoint/2010/main" val="3047519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0601305"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61888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0601305"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43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9164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0439955"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457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0486137"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646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0495373"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3684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8217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1333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0338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360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062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11906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3967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643155"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picture containing chart&#10;&#10;Description automatically generated">
            <a:extLst>
              <a:ext uri="{FF2B5EF4-FFF2-40B4-BE49-F238E27FC236}">
                <a16:creationId xmlns:a16="http://schemas.microsoft.com/office/drawing/2014/main" id="{DF2D5A5D-9F38-D3DD-984D-3BA0F2797D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54152" y="350282"/>
            <a:ext cx="362949" cy="362949"/>
          </a:xfrm>
          <a:prstGeom prst="rect">
            <a:avLst/>
          </a:prstGeom>
        </p:spPr>
      </p:pic>
    </p:spTree>
    <p:extLst>
      <p:ext uri="{BB962C8B-B14F-4D97-AF65-F5344CB8AC3E}">
        <p14:creationId xmlns:p14="http://schemas.microsoft.com/office/powerpoint/2010/main" val="89623310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picture containing chart&#10;&#10;Description automatically generated">
            <a:extLst>
              <a:ext uri="{FF2B5EF4-FFF2-40B4-BE49-F238E27FC236}">
                <a16:creationId xmlns:a16="http://schemas.microsoft.com/office/drawing/2014/main" id="{1656D734-FDE2-DF71-9C5F-248719EDD35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54152" y="350282"/>
            <a:ext cx="362949" cy="362949"/>
          </a:xfrm>
          <a:prstGeom prst="rect">
            <a:avLst/>
          </a:prstGeom>
        </p:spPr>
      </p:pic>
    </p:spTree>
    <p:extLst>
      <p:ext uri="{BB962C8B-B14F-4D97-AF65-F5344CB8AC3E}">
        <p14:creationId xmlns:p14="http://schemas.microsoft.com/office/powerpoint/2010/main" val="1484102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060621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picture containing chart&#10;&#10;Description automatically generated">
            <a:extLst>
              <a:ext uri="{FF2B5EF4-FFF2-40B4-BE49-F238E27FC236}">
                <a16:creationId xmlns:a16="http://schemas.microsoft.com/office/drawing/2014/main" id="{0F766D79-5FBB-45E3-915E-CFED4A7944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54152" y="350282"/>
            <a:ext cx="362949" cy="362949"/>
          </a:xfrm>
          <a:prstGeom prst="rect">
            <a:avLst/>
          </a:prstGeom>
        </p:spPr>
      </p:pic>
    </p:spTree>
    <p:extLst>
      <p:ext uri="{BB962C8B-B14F-4D97-AF65-F5344CB8AC3E}">
        <p14:creationId xmlns:p14="http://schemas.microsoft.com/office/powerpoint/2010/main" val="4179873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0587737" cy="553998"/>
          </a:xfrm>
        </p:spPr>
        <p:txBody>
          <a:bodyPr wrap="square"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picture containing chart&#10;&#10;Description automatically generated">
            <a:extLst>
              <a:ext uri="{FF2B5EF4-FFF2-40B4-BE49-F238E27FC236}">
                <a16:creationId xmlns:a16="http://schemas.microsoft.com/office/drawing/2014/main" id="{16248DDD-7084-960C-DC29-19603D07FC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54152" y="350282"/>
            <a:ext cx="362949" cy="362949"/>
          </a:xfrm>
          <a:prstGeom prst="rect">
            <a:avLst/>
          </a:prstGeom>
        </p:spPr>
      </p:pic>
    </p:spTree>
    <p:extLst>
      <p:ext uri="{BB962C8B-B14F-4D97-AF65-F5344CB8AC3E}">
        <p14:creationId xmlns:p14="http://schemas.microsoft.com/office/powerpoint/2010/main" val="3754485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0421482" cy="553998"/>
          </a:xfrm>
        </p:spPr>
        <p:txBody>
          <a:bodyPr wrap="square"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picture containing chart&#10;&#10;Description automatically generated">
            <a:extLst>
              <a:ext uri="{FF2B5EF4-FFF2-40B4-BE49-F238E27FC236}">
                <a16:creationId xmlns:a16="http://schemas.microsoft.com/office/drawing/2014/main" id="{C58BDA9E-16FD-E375-21E7-BA1AB9AC5C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54152" y="350282"/>
            <a:ext cx="362949" cy="362949"/>
          </a:xfrm>
          <a:prstGeom prst="rect">
            <a:avLst/>
          </a:prstGeom>
        </p:spPr>
      </p:pic>
    </p:spTree>
    <p:extLst>
      <p:ext uri="{BB962C8B-B14F-4D97-AF65-F5344CB8AC3E}">
        <p14:creationId xmlns:p14="http://schemas.microsoft.com/office/powerpoint/2010/main" val="380614679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0689337" cy="553998"/>
          </a:xfrm>
        </p:spPr>
        <p:txBody>
          <a:bodyPr wrap="square"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picture containing chart&#10;&#10;Description automatically generated">
            <a:extLst>
              <a:ext uri="{FF2B5EF4-FFF2-40B4-BE49-F238E27FC236}">
                <a16:creationId xmlns:a16="http://schemas.microsoft.com/office/drawing/2014/main" id="{0385BFC6-F484-B369-1212-2B9E1EEFC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54152" y="350282"/>
            <a:ext cx="362949" cy="362949"/>
          </a:xfrm>
          <a:prstGeom prst="rect">
            <a:avLst/>
          </a:prstGeom>
        </p:spPr>
      </p:pic>
    </p:spTree>
    <p:extLst>
      <p:ext uri="{BB962C8B-B14F-4D97-AF65-F5344CB8AC3E}">
        <p14:creationId xmlns:p14="http://schemas.microsoft.com/office/powerpoint/2010/main" val="26485393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6921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233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961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9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524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0089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5408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4485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186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722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695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934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5441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7170510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0652392" cy="553998"/>
          </a:xfrm>
        </p:spPr>
        <p:txBody>
          <a:bodyPr wrap="square">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4945328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6440552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056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8493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17441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4" y="457200"/>
            <a:ext cx="4047692"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47170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6846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72819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8104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2730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9575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009281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42037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9349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57566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09805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515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1481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8802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78944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1512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11544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144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8560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72544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30824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949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7924887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40173662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842357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615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7115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15749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7674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154098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9699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8710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4947498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40755316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42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1741727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203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841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47614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1228732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2046596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90312884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showMasterSp="0"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500497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showMasterSp="0"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002750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showMasterSp="0"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1899714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showMasterSp="0"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38281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showMasterSp="0"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74323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2553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6983722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10987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412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showMasterSp="0"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82982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540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53699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2359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2646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2033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showMasterSp="0"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9048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09314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showMasterSp="0"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90677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3979408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showMasterSp="0"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4924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showMasterSp="0"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612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showMasterSp="0" preserve="1">
  <p:cSld name="Demo slid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D3F8BAB2-DD8A-9F21-5811-4F763314A8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356191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3561911"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721986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showMasterSp="0"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11579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preserve="1">
  <p:cSld name="Section Divider">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299B3CE7-FA85-A82E-8E14-383F97A901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339565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339565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80961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showMasterSp="0"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270618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showMasterSp="0"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96122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showMasterSp="0"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695195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showMasterSp="0"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007936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preserve="1" userDrawn="1">
  <p:cSld name="1_Section Title w Sub">
    <p:bg>
      <p:bgPr>
        <a:gradFill>
          <a:gsLst>
            <a:gs pos="100000">
              <a:schemeClr val="accent1"/>
            </a:gs>
            <a:gs pos="18000">
              <a:schemeClr val="accent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53759"/>
            <a:ext cx="9144000" cy="830997"/>
          </a:xfrm>
          <a:noFill/>
        </p:spPr>
        <p:txBody>
          <a:bodyPr lIns="0" tIns="0" rIns="0" bIns="0" anchor="t" anchorCtr="0">
            <a:spAutoFit/>
          </a:bodyPr>
          <a:lstStyle>
            <a:lvl1pPr algn="l" defTabSz="932742" rtl="0" eaLnBrk="1" latinLnBrk="0" hangingPunct="1">
              <a:lnSpc>
                <a:spcPct val="90000"/>
              </a:lnSpc>
              <a:spcBef>
                <a:spcPct val="0"/>
              </a:spcBef>
              <a:buNone/>
              <a:defRPr lang="en-US" sz="6000" b="0" kern="1200" cap="none" spc="-50" baseline="0" dirty="0">
                <a:ln w="3175">
                  <a:noFill/>
                </a:ln>
                <a:solidFill>
                  <a:schemeClr val="accent3"/>
                </a:solidFill>
                <a:effectLst/>
                <a:latin typeface="+mj-lt"/>
                <a:ea typeface="+mn-ea"/>
                <a:cs typeface="Segoe UI" pitchFamily="34" charset="0"/>
              </a:defRPr>
            </a:lvl1pPr>
          </a:lstStyle>
          <a:p>
            <a:r>
              <a:rPr lang="en-US"/>
              <a:t>Section title with subtitle</a:t>
            </a:r>
          </a:p>
        </p:txBody>
      </p:sp>
      <p:sp>
        <p:nvSpPr>
          <p:cNvPr id="5" name="Content Placeholder 4">
            <a:extLst>
              <a:ext uri="{FF2B5EF4-FFF2-40B4-BE49-F238E27FC236}">
                <a16:creationId xmlns:a16="http://schemas.microsoft.com/office/drawing/2014/main" id="{0C53513F-FB5E-B031-210C-0C1FF1255416}"/>
              </a:ext>
            </a:extLst>
          </p:cNvPr>
          <p:cNvSpPr>
            <a:spLocks noGrp="1"/>
          </p:cNvSpPr>
          <p:nvPr>
            <p:ph sz="quarter" idx="10" hasCustomPrompt="1"/>
          </p:nvPr>
        </p:nvSpPr>
        <p:spPr>
          <a:xfrm>
            <a:off x="585216" y="4048125"/>
            <a:ext cx="9110663" cy="430887"/>
          </a:xfrm>
        </p:spPr>
        <p:txBody>
          <a:bodyPr/>
          <a:lstStyle>
            <a:lvl1pPr marL="0" indent="0">
              <a:buNone/>
              <a:defRPr/>
            </a:lvl1pPr>
          </a:lstStyle>
          <a:p>
            <a:pPr lvl="0"/>
            <a:r>
              <a:rPr lang="en-US"/>
              <a:t>Subtitle here</a:t>
            </a:r>
          </a:p>
        </p:txBody>
      </p:sp>
    </p:spTree>
    <p:extLst>
      <p:ext uri="{BB962C8B-B14F-4D97-AF65-F5344CB8AC3E}">
        <p14:creationId xmlns:p14="http://schemas.microsoft.com/office/powerpoint/2010/main" val="3378228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9130082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showMasterSp="0"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64073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showMasterSp="0"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737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showMasterSp="0"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322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93845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showMasterSp="0"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32577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64620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showMasterSp="0" userDrawn="1">
  <p:cSld name="page #">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6671B8-76DA-FDAF-AABD-E42F22BB267B}"/>
              </a:ext>
            </a:extLst>
          </p:cNvPr>
          <p:cNvSpPr txBox="1"/>
          <p:nvPr userDrawn="1"/>
        </p:nvSpPr>
        <p:spPr>
          <a:xfrm>
            <a:off x="11269189" y="436976"/>
            <a:ext cx="442725" cy="280013"/>
          </a:xfrm>
          <a:prstGeom prst="rect">
            <a:avLst/>
          </a:prstGeom>
          <a:noFill/>
        </p:spPr>
        <p:txBody>
          <a:bodyPr wrap="square" rtlCol="0">
            <a:spAutoFit/>
          </a:bodyPr>
          <a:lstStyle/>
          <a:p>
            <a:pPr marR="0" lvl="0" algn="r">
              <a:lnSpc>
                <a:spcPct val="107000"/>
              </a:lnSpc>
              <a:spcBef>
                <a:spcPts val="0"/>
              </a:spcBef>
              <a:spcAft>
                <a:spcPts val="0"/>
              </a:spcAft>
            </a:pPr>
            <a:fld id="{C25694D7-CB1B-424F-BDFB-8D3D31121017}" type="slidenum">
              <a:rPr lang="en-US" sz="1200" smtClean="0">
                <a:solidFill>
                  <a:srgbClr val="000000"/>
                </a:solidFill>
                <a:latin typeface="Segoe UI Semibold" panose="020B0702040204020203" pitchFamily="34" charset="0"/>
                <a:ea typeface="Calibri" panose="020F0502020204030204" pitchFamily="34" charset="0"/>
                <a:cs typeface="Segoe UI Semibold" panose="020B0702040204020203" pitchFamily="34" charset="0"/>
              </a:rPr>
              <a:t>‹#›</a:t>
            </a:fld>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84C05AC-D249-3D46-677F-2FF6D8625E6E}"/>
              </a:ext>
            </a:extLst>
          </p:cNvPr>
          <p:cNvSpPr/>
          <p:nvPr userDrawn="1"/>
        </p:nvSpPr>
        <p:spPr>
          <a:xfrm>
            <a:off x="10951633" y="421484"/>
            <a:ext cx="807598" cy="310996"/>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180527"/>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showMasterSp="0" userDrawn="1">
  <p:cSld name="3_Custom Layout">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C84E8055-81A2-0BAB-4C0B-37F14CDAEF3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70C1A98-7763-578E-ABB0-928496A4AD83}"/>
              </a:ext>
            </a:extLst>
          </p:cNvPr>
          <p:cNvSpPr>
            <a:spLocks noGrp="1"/>
          </p:cNvSpPr>
          <p:nvPr>
            <p:ph type="title"/>
          </p:nvPr>
        </p:nvSpPr>
        <p:spPr>
          <a:xfrm>
            <a:off x="376237" y="3749040"/>
            <a:ext cx="9415463" cy="942023"/>
          </a:xfrm>
          <a:prstGeom prst="rect">
            <a:avLst/>
          </a:prstGeom>
        </p:spPr>
        <p:txBody>
          <a:bodyPr anchor="ctr"/>
          <a:lstStyle>
            <a:lvl1pPr>
              <a:defRPr>
                <a:solidFill>
                  <a:schemeClr val="tx1"/>
                </a:solidFill>
              </a:defRPr>
            </a:lvl1pPr>
          </a:lstStyle>
          <a:p>
            <a:r>
              <a:rPr lang="en-US"/>
              <a:t>Click to edit Master title style</a:t>
            </a:r>
          </a:p>
        </p:txBody>
      </p:sp>
      <p:sp>
        <p:nvSpPr>
          <p:cNvPr id="3" name="Text Placeholder 8">
            <a:extLst>
              <a:ext uri="{FF2B5EF4-FFF2-40B4-BE49-F238E27FC236}">
                <a16:creationId xmlns:a16="http://schemas.microsoft.com/office/drawing/2014/main" id="{6BEB5B37-7042-8F94-5C0F-065064DC1570}"/>
              </a:ext>
            </a:extLst>
          </p:cNvPr>
          <p:cNvSpPr>
            <a:spLocks noGrp="1"/>
          </p:cNvSpPr>
          <p:nvPr>
            <p:ph type="body" sz="quarter" idx="10"/>
          </p:nvPr>
        </p:nvSpPr>
        <p:spPr>
          <a:xfrm>
            <a:off x="414332" y="4691063"/>
            <a:ext cx="5529267" cy="451101"/>
          </a:xfrm>
          <a:prstGeom prst="rect">
            <a:avLst/>
          </a:prstGeom>
        </p:spPr>
        <p:txBody>
          <a:bodyPr anchor="t"/>
          <a:lstStyle>
            <a:lvl1pPr marL="0" indent="0">
              <a:lnSpc>
                <a:spcPct val="110000"/>
              </a:lnSpc>
              <a:buNone/>
              <a:defRPr sz="20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826724732"/>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showMasterSp="0" userDrawn="1">
  <p:cSld name="Text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693934-4963-6D6E-7068-FB198FD1D933}"/>
              </a:ext>
            </a:extLst>
          </p:cNvPr>
          <p:cNvSpPr>
            <a:spLocks noGrp="1"/>
          </p:cNvSpPr>
          <p:nvPr>
            <p:ph type="title"/>
          </p:nvPr>
        </p:nvSpPr>
        <p:spPr>
          <a:xfrm>
            <a:off x="395290" y="412751"/>
            <a:ext cx="5548310" cy="830263"/>
          </a:xfrm>
          <a:prstGeom prst="rect">
            <a:avLst/>
          </a:prstGeom>
        </p:spPr>
        <p:txBody>
          <a:bodyPr/>
          <a:lstStyle>
            <a:lvl1pPr>
              <a:defRPr sz="1600">
                <a:solidFill>
                  <a:schemeClr val="tx1"/>
                </a:solidFill>
              </a:defRPr>
            </a:lvl1pPr>
          </a:lstStyle>
          <a:p>
            <a:r>
              <a:rPr lang="en-US"/>
              <a:t>Click to edit Master title style</a:t>
            </a:r>
          </a:p>
        </p:txBody>
      </p:sp>
      <p:sp>
        <p:nvSpPr>
          <p:cNvPr id="4" name="Text Placeholder 8">
            <a:extLst>
              <a:ext uri="{FF2B5EF4-FFF2-40B4-BE49-F238E27FC236}">
                <a16:creationId xmlns:a16="http://schemas.microsoft.com/office/drawing/2014/main" id="{C05612E0-6430-2101-06AC-03C16DABAF0C}"/>
              </a:ext>
            </a:extLst>
          </p:cNvPr>
          <p:cNvSpPr>
            <a:spLocks noGrp="1"/>
          </p:cNvSpPr>
          <p:nvPr>
            <p:ph type="body" sz="quarter" idx="10"/>
          </p:nvPr>
        </p:nvSpPr>
        <p:spPr>
          <a:xfrm>
            <a:off x="414332" y="1554480"/>
            <a:ext cx="5529267" cy="451101"/>
          </a:xfrm>
          <a:prstGeom prst="rect">
            <a:avLst/>
          </a:prstGeom>
        </p:spPr>
        <p:txBody>
          <a:bodyPr anchor="t"/>
          <a:lstStyle>
            <a:lvl1pPr marL="0" indent="0">
              <a:lnSpc>
                <a:spcPct val="110000"/>
              </a:lnSpc>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147949302"/>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85815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5178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2/1/24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55590629"/>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C1A98-7763-578E-ABB0-928496A4AD83}"/>
              </a:ext>
            </a:extLst>
          </p:cNvPr>
          <p:cNvSpPr>
            <a:spLocks noGrp="1"/>
          </p:cNvSpPr>
          <p:nvPr>
            <p:ph type="title"/>
          </p:nvPr>
        </p:nvSpPr>
        <p:spPr>
          <a:xfrm>
            <a:off x="376237" y="3749040"/>
            <a:ext cx="9415463" cy="942023"/>
          </a:xfrm>
          <a:prstGeom prst="rect">
            <a:avLst/>
          </a:prstGeom>
        </p:spPr>
        <p:txBody>
          <a:bodyPr anchor="ctr"/>
          <a:lstStyle>
            <a:lvl1pPr>
              <a:defRPr>
                <a:solidFill>
                  <a:schemeClr val="bg1"/>
                </a:solidFill>
              </a:defRPr>
            </a:lvl1pPr>
          </a:lstStyle>
          <a:p>
            <a:r>
              <a:rPr lang="en-US"/>
              <a:t>Click to edit Master title style</a:t>
            </a:r>
          </a:p>
        </p:txBody>
      </p:sp>
      <p:sp>
        <p:nvSpPr>
          <p:cNvPr id="3" name="Text Placeholder 8">
            <a:extLst>
              <a:ext uri="{FF2B5EF4-FFF2-40B4-BE49-F238E27FC236}">
                <a16:creationId xmlns:a16="http://schemas.microsoft.com/office/drawing/2014/main" id="{6BEB5B37-7042-8F94-5C0F-065064DC1570}"/>
              </a:ext>
            </a:extLst>
          </p:cNvPr>
          <p:cNvSpPr>
            <a:spLocks noGrp="1"/>
          </p:cNvSpPr>
          <p:nvPr>
            <p:ph type="body" sz="quarter" idx="10"/>
          </p:nvPr>
        </p:nvSpPr>
        <p:spPr>
          <a:xfrm>
            <a:off x="414332" y="4691063"/>
            <a:ext cx="5529267" cy="451101"/>
          </a:xfrm>
          <a:prstGeom prst="rect">
            <a:avLst/>
          </a:prstGeom>
        </p:spPr>
        <p:txBody>
          <a:bodyPr anchor="t"/>
          <a:lstStyle>
            <a:lvl1pPr marL="0" indent="0">
              <a:lnSpc>
                <a:spcPct val="110000"/>
              </a:lnSpc>
              <a:buNone/>
              <a:defRPr sz="2000">
                <a:solidFill>
                  <a:srgbClr val="50E6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914624120"/>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preserve="1" userDrawn="1">
  <p:cSld name="1_Text layout">
    <p:bg>
      <p:bgPr>
        <a:solidFill>
          <a:schemeClr val="accent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693934-4963-6D6E-7068-FB198FD1D933}"/>
              </a:ext>
            </a:extLst>
          </p:cNvPr>
          <p:cNvSpPr>
            <a:spLocks noGrp="1"/>
          </p:cNvSpPr>
          <p:nvPr>
            <p:ph type="title"/>
          </p:nvPr>
        </p:nvSpPr>
        <p:spPr>
          <a:xfrm>
            <a:off x="395290" y="412751"/>
            <a:ext cx="5548310" cy="830263"/>
          </a:xfrm>
          <a:prstGeom prst="rect">
            <a:avLst/>
          </a:prstGeom>
        </p:spPr>
        <p:txBody>
          <a:bodyPr/>
          <a:lstStyle>
            <a:lvl1pPr>
              <a:defRPr sz="1600">
                <a:solidFill>
                  <a:schemeClr val="bg1"/>
                </a:solidFill>
              </a:defRPr>
            </a:lvl1pPr>
          </a:lstStyle>
          <a:p>
            <a:r>
              <a:rPr lang="en-US"/>
              <a:t>Click to edit Master title style</a:t>
            </a:r>
          </a:p>
        </p:txBody>
      </p:sp>
      <p:sp>
        <p:nvSpPr>
          <p:cNvPr id="4" name="Text Placeholder 8">
            <a:extLst>
              <a:ext uri="{FF2B5EF4-FFF2-40B4-BE49-F238E27FC236}">
                <a16:creationId xmlns:a16="http://schemas.microsoft.com/office/drawing/2014/main" id="{C05612E0-6430-2101-06AC-03C16DABAF0C}"/>
              </a:ext>
            </a:extLst>
          </p:cNvPr>
          <p:cNvSpPr>
            <a:spLocks noGrp="1"/>
          </p:cNvSpPr>
          <p:nvPr>
            <p:ph type="body" sz="quarter" idx="10"/>
          </p:nvPr>
        </p:nvSpPr>
        <p:spPr>
          <a:xfrm>
            <a:off x="414332" y="1554480"/>
            <a:ext cx="5529267" cy="451101"/>
          </a:xfrm>
          <a:prstGeom prst="rect">
            <a:avLst/>
          </a:prstGeom>
        </p:spPr>
        <p:txBody>
          <a:bodyPr anchor="t"/>
          <a:lstStyle>
            <a:lvl1pPr marL="0" indent="0">
              <a:lnSpc>
                <a:spcPct val="110000"/>
              </a:lnSpc>
              <a:buNone/>
              <a:defRPr sz="16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833286231"/>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showMasterSp="0" userDrawn="1">
  <p:cSld name="Quote ">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272AD29-355F-4B66-BAEB-CEAE1E7ADC08}"/>
              </a:ext>
              <a:ext uri="{C183D7F6-B498-43B3-948B-1728B52AA6E4}">
                <adec:decorative xmlns:adec="http://schemas.microsoft.com/office/drawing/2017/decorative" val="1"/>
              </a:ext>
            </a:extLst>
          </p:cNvPr>
          <p:cNvSpPr/>
          <p:nvPr userDrawn="1"/>
        </p:nvSpPr>
        <p:spPr>
          <a:xfrm>
            <a:off x="5162550" y="943"/>
            <a:ext cx="70294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B350C-C924-DC6A-A765-B3139D354A64}"/>
              </a:ext>
            </a:extLst>
          </p:cNvPr>
          <p:cNvSpPr>
            <a:spLocks noGrp="1"/>
          </p:cNvSpPr>
          <p:nvPr>
            <p:ph type="title"/>
          </p:nvPr>
        </p:nvSpPr>
        <p:spPr>
          <a:xfrm>
            <a:off x="395290" y="412751"/>
            <a:ext cx="3624262" cy="215444"/>
          </a:xfrm>
          <a:prstGeom prst="rect">
            <a:avLst/>
          </a:prstGeom>
        </p:spPr>
        <p:txBody>
          <a:bodyPr/>
          <a:lstStyle>
            <a:lvl1pPr>
              <a:defRPr sz="1400" spc="0">
                <a:solidFill>
                  <a:schemeClr val="accent6"/>
                </a:solidFill>
              </a:defRPr>
            </a:lvl1pPr>
          </a:lstStyle>
          <a:p>
            <a:r>
              <a:rPr lang="en-US"/>
              <a:t>Click to edit Master title style</a:t>
            </a:r>
          </a:p>
        </p:txBody>
      </p:sp>
      <p:sp>
        <p:nvSpPr>
          <p:cNvPr id="9" name="Text Placeholder 8">
            <a:extLst>
              <a:ext uri="{FF2B5EF4-FFF2-40B4-BE49-F238E27FC236}">
                <a16:creationId xmlns:a16="http://schemas.microsoft.com/office/drawing/2014/main" id="{1D98878E-B4F6-BBBC-7053-E3FE111B1512}"/>
              </a:ext>
            </a:extLst>
          </p:cNvPr>
          <p:cNvSpPr>
            <a:spLocks noGrp="1"/>
          </p:cNvSpPr>
          <p:nvPr>
            <p:ph type="body" sz="quarter" idx="10"/>
          </p:nvPr>
        </p:nvSpPr>
        <p:spPr>
          <a:xfrm>
            <a:off x="414331" y="3038668"/>
            <a:ext cx="3505200" cy="780663"/>
          </a:xfrm>
          <a:prstGeom prst="rect">
            <a:avLst/>
          </a:prstGeom>
        </p:spPr>
        <p:txBody>
          <a:bodyPr anchor="ctr"/>
          <a:lstStyle>
            <a:lvl1pPr marL="0" indent="0">
              <a:lnSpc>
                <a:spcPct val="110000"/>
              </a:lnSpc>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8">
            <a:extLst>
              <a:ext uri="{FF2B5EF4-FFF2-40B4-BE49-F238E27FC236}">
                <a16:creationId xmlns:a16="http://schemas.microsoft.com/office/drawing/2014/main" id="{0ED14726-D6B9-8FE2-3E2A-03AE7B24D891}"/>
              </a:ext>
            </a:extLst>
          </p:cNvPr>
          <p:cNvSpPr>
            <a:spLocks noGrp="1"/>
          </p:cNvSpPr>
          <p:nvPr>
            <p:ph type="body" sz="quarter" idx="11"/>
          </p:nvPr>
        </p:nvSpPr>
        <p:spPr>
          <a:xfrm>
            <a:off x="6134094" y="2813447"/>
            <a:ext cx="5600706" cy="1231106"/>
          </a:xfrm>
          <a:prstGeom prst="rect">
            <a:avLst/>
          </a:prstGeom>
        </p:spPr>
        <p:txBody>
          <a:bodyPr anchor="ctr"/>
          <a:lstStyle>
            <a:lvl1pPr marL="0" indent="0">
              <a:lnSpc>
                <a:spcPct val="100000"/>
              </a:lnSpc>
              <a:buNone/>
              <a:defRPr sz="400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8">
            <a:extLst>
              <a:ext uri="{FF2B5EF4-FFF2-40B4-BE49-F238E27FC236}">
                <a16:creationId xmlns:a16="http://schemas.microsoft.com/office/drawing/2014/main" id="{BF9D43E1-08B0-4C19-2B3B-B6E10FB7A731}"/>
              </a:ext>
            </a:extLst>
          </p:cNvPr>
          <p:cNvSpPr>
            <a:spLocks noGrp="1"/>
          </p:cNvSpPr>
          <p:nvPr>
            <p:ph type="body" sz="quarter" idx="12"/>
          </p:nvPr>
        </p:nvSpPr>
        <p:spPr>
          <a:xfrm>
            <a:off x="6217920" y="6217920"/>
            <a:ext cx="5562600" cy="163763"/>
          </a:xfrm>
          <a:prstGeom prst="rect">
            <a:avLst/>
          </a:prstGeom>
        </p:spPr>
        <p:txBody>
          <a:bodyPr anchor="t"/>
          <a:lstStyle>
            <a:lvl1pPr marL="0" indent="0">
              <a:lnSpc>
                <a:spcPct val="110000"/>
              </a:lnSpc>
              <a:buNone/>
              <a:defRPr sz="105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4" name="Picture 3" descr="A picture containing chart&#10;&#10;Description automatically generated">
            <a:extLst>
              <a:ext uri="{FF2B5EF4-FFF2-40B4-BE49-F238E27FC236}">
                <a16:creationId xmlns:a16="http://schemas.microsoft.com/office/drawing/2014/main" id="{9487D2DF-3E81-E84A-9424-281FC91F7E9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54152" y="350282"/>
            <a:ext cx="362949" cy="362949"/>
          </a:xfrm>
          <a:prstGeom prst="rect">
            <a:avLst/>
          </a:prstGeom>
        </p:spPr>
      </p:pic>
    </p:spTree>
    <p:extLst>
      <p:ext uri="{BB962C8B-B14F-4D97-AF65-F5344CB8AC3E}">
        <p14:creationId xmlns:p14="http://schemas.microsoft.com/office/powerpoint/2010/main" val="1749622229"/>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preserve="1" userDrawn="1">
  <p:cSld name="Gray box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17301A-502E-DB36-1DD5-F2AB91841D0E}"/>
              </a:ext>
            </a:extLst>
          </p:cNvPr>
          <p:cNvSpPr/>
          <p:nvPr userDrawn="1"/>
        </p:nvSpPr>
        <p:spPr bwMode="auto">
          <a:xfrm>
            <a:off x="6248400" y="0"/>
            <a:ext cx="59436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D7B350C-C924-DC6A-A765-B3139D354A64}"/>
              </a:ext>
            </a:extLst>
          </p:cNvPr>
          <p:cNvSpPr>
            <a:spLocks noGrp="1"/>
          </p:cNvSpPr>
          <p:nvPr>
            <p:ph type="title"/>
          </p:nvPr>
        </p:nvSpPr>
        <p:spPr>
          <a:xfrm>
            <a:off x="395290" y="412751"/>
            <a:ext cx="5548310" cy="215444"/>
          </a:xfrm>
          <a:prstGeom prst="rect">
            <a:avLst/>
          </a:prstGeom>
        </p:spPr>
        <p:txBody>
          <a:bodyPr/>
          <a:lstStyle>
            <a:lvl1pPr>
              <a:defRPr sz="1400">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1D98878E-B4F6-BBBC-7053-E3FE111B1512}"/>
              </a:ext>
            </a:extLst>
          </p:cNvPr>
          <p:cNvSpPr>
            <a:spLocks noGrp="1"/>
          </p:cNvSpPr>
          <p:nvPr>
            <p:ph type="body" sz="quarter" idx="10"/>
          </p:nvPr>
        </p:nvSpPr>
        <p:spPr>
          <a:xfrm>
            <a:off x="414332" y="1554480"/>
            <a:ext cx="5529267" cy="451101"/>
          </a:xfrm>
          <a:prstGeom prst="rect">
            <a:avLst/>
          </a:prstGeom>
        </p:spPr>
        <p:txBody>
          <a:bodyPr anchor="t"/>
          <a:lstStyle>
            <a:lvl1pPr marL="0" indent="0">
              <a:lnSpc>
                <a:spcPct val="110000"/>
              </a:lnSpc>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8" name="Picture 7" descr="A picture containing chart&#10;&#10;Description automatically generated">
            <a:extLst>
              <a:ext uri="{FF2B5EF4-FFF2-40B4-BE49-F238E27FC236}">
                <a16:creationId xmlns:a16="http://schemas.microsoft.com/office/drawing/2014/main" id="{6D5AFBA5-B675-B5CB-BCCE-B656341167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54152" y="350282"/>
            <a:ext cx="362949" cy="362949"/>
          </a:xfrm>
          <a:prstGeom prst="rect">
            <a:avLst/>
          </a:prstGeom>
        </p:spPr>
      </p:pic>
    </p:spTree>
    <p:extLst>
      <p:ext uri="{BB962C8B-B14F-4D97-AF65-F5344CB8AC3E}">
        <p14:creationId xmlns:p14="http://schemas.microsoft.com/office/powerpoint/2010/main" val="3551144533"/>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EE35F3-DF0B-5C8B-5576-73CBC5CFB35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836211"/>
      </p:ext>
    </p:extLst>
  </p:cSld>
  <p:clrMapOvr>
    <a:masterClrMapping/>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65276306"/>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Data and AI Cove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5A91E5-67E7-7AE1-FF06-328B70168C9F}"/>
              </a:ext>
            </a:extLst>
          </p:cNvPr>
          <p:cNvSpPr>
            <a:spLocks noGrp="1"/>
          </p:cNvSpPr>
          <p:nvPr>
            <p:ph type="title" hasCustomPrompt="1"/>
          </p:nvPr>
        </p:nvSpPr>
        <p:spPr>
          <a:xfrm>
            <a:off x="584200" y="3124595"/>
            <a:ext cx="4597400" cy="615553"/>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 Click to add title</a:t>
            </a:r>
          </a:p>
        </p:txBody>
      </p:sp>
      <p:sp>
        <p:nvSpPr>
          <p:cNvPr id="5" name="Text Placeholder 4"/>
          <p:cNvSpPr>
            <a:spLocks noGrp="1"/>
          </p:cNvSpPr>
          <p:nvPr>
            <p:ph type="body" sz="quarter" idx="12" hasCustomPrompt="1"/>
          </p:nvPr>
        </p:nvSpPr>
        <p:spPr>
          <a:xfrm>
            <a:off x="584200" y="4168772"/>
            <a:ext cx="4597400"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EF9C9291-D6FC-0324-57AD-96D00DC5C04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4035" y="1260505"/>
            <a:ext cx="8117965" cy="4336990"/>
          </a:xfrm>
          <a:prstGeom prst="rect">
            <a:avLst/>
          </a:prstGeom>
        </p:spPr>
      </p:pic>
      <p:pic>
        <p:nvPicPr>
          <p:cNvPr id="3" name="Picture 2" descr="Microsoft logo">
            <a:extLst>
              <a:ext uri="{FF2B5EF4-FFF2-40B4-BE49-F238E27FC236}">
                <a16:creationId xmlns:a16="http://schemas.microsoft.com/office/drawing/2014/main" id="{D8D22BD4-DB69-6B86-826F-C0B22E65A2F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Tree>
    <p:extLst>
      <p:ext uri="{BB962C8B-B14F-4D97-AF65-F5344CB8AC3E}">
        <p14:creationId xmlns:p14="http://schemas.microsoft.com/office/powerpoint/2010/main" val="26481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204" name="Graphic 203">
            <a:extLst>
              <a:ext uri="{FF2B5EF4-FFF2-40B4-BE49-F238E27FC236}">
                <a16:creationId xmlns:a16="http://schemas.microsoft.com/office/drawing/2014/main" id="{5ABE0CDB-8681-0258-743F-58F3A5EC0A18}"/>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8214" t="15257" r="19925" b="34427"/>
          <a:stretch/>
        </p:blipFill>
        <p:spPr>
          <a:xfrm>
            <a:off x="0" y="0"/>
            <a:ext cx="12192002" cy="6858000"/>
          </a:xfrm>
          <a:prstGeom prst="rect">
            <a:avLst/>
          </a:prstGeom>
        </p:spPr>
      </p:pic>
      <p:pic>
        <p:nvPicPr>
          <p:cNvPr id="3" name="Picture 2" descr="Microsoft logo">
            <a:extLst>
              <a:ext uri="{FF2B5EF4-FFF2-40B4-BE49-F238E27FC236}">
                <a16:creationId xmlns:a16="http://schemas.microsoft.com/office/drawing/2014/main" id="{073F448E-E971-2E98-FF06-6B0838A30DE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
        <p:nvSpPr>
          <p:cNvPr id="17" name="Title 1">
            <a:extLst>
              <a:ext uri="{FF2B5EF4-FFF2-40B4-BE49-F238E27FC236}">
                <a16:creationId xmlns:a16="http://schemas.microsoft.com/office/drawing/2014/main" id="{1D0B0DC5-DCA1-534C-5544-BDFA0567781A}"/>
              </a:ext>
            </a:extLst>
          </p:cNvPr>
          <p:cNvSpPr>
            <a:spLocks noGrp="1"/>
          </p:cNvSpPr>
          <p:nvPr>
            <p:ph type="title" hasCustomPrompt="1"/>
          </p:nvPr>
        </p:nvSpPr>
        <p:spPr>
          <a:xfrm>
            <a:off x="584200" y="3121224"/>
            <a:ext cx="7169150" cy="615553"/>
          </a:xfrm>
          <a:noFill/>
        </p:spPr>
        <p:txBody>
          <a:bodyPr wrap="square" lIns="0" tIns="0" rIns="0" bIns="0" anchor="ctr" anchorCtr="0">
            <a:spAutoFit/>
          </a:bodyPr>
          <a:lstStyle>
            <a:lvl1pPr>
              <a:defRPr sz="4000" spc="-50" baseline="0">
                <a:gradFill flip="none" rotWithShape="1">
                  <a:gsLst>
                    <a:gs pos="10000">
                      <a:schemeClr val="bg2"/>
                    </a:gs>
                    <a:gs pos="100000">
                      <a:schemeClr val="accent2">
                        <a:lumMod val="60000"/>
                        <a:lumOff val="40000"/>
                      </a:schemeClr>
                    </a:gs>
                  </a:gsLst>
                  <a:lin ang="0" scaled="1"/>
                  <a:tileRect/>
                </a:gradFill>
                <a:latin typeface="+mj-lt"/>
                <a:cs typeface="Segoe UI" panose="020B0502040204020203" pitchFamily="34" charset="0"/>
              </a:defRPr>
            </a:lvl1pPr>
          </a:lstStyle>
          <a:p>
            <a:r>
              <a:rPr lang="en-US"/>
              <a:t>Section Divider Title Goes Here</a:t>
            </a:r>
          </a:p>
        </p:txBody>
      </p:sp>
    </p:spTree>
    <p:extLst>
      <p:ext uri="{BB962C8B-B14F-4D97-AF65-F5344CB8AC3E}">
        <p14:creationId xmlns:p14="http://schemas.microsoft.com/office/powerpoint/2010/main" val="50409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E5F37C48-9E54-C7DD-6B76-26AC9B97A2C1}"/>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457700" cy="6858001"/>
          </a:xfrm>
          <a:prstGeom prst="rect">
            <a:avLst/>
          </a:prstGeom>
        </p:spPr>
      </p:pic>
      <p:pic>
        <p:nvPicPr>
          <p:cNvPr id="105" name="Picture 104" descr="Data and AI letter graphic">
            <a:extLst>
              <a:ext uri="{FF2B5EF4-FFF2-40B4-BE49-F238E27FC236}">
                <a16:creationId xmlns:a16="http://schemas.microsoft.com/office/drawing/2014/main" id="{AAC5B2E3-08CD-06DF-9F5A-04CAC863146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6200" y="868219"/>
            <a:ext cx="12101285" cy="2319413"/>
          </a:xfrm>
          <a:prstGeom prst="rect">
            <a:avLst/>
          </a:prstGeom>
          <a:effectLst>
            <a:outerShdw blurRad="76200" dist="38100" dir="5400000" algn="t" rotWithShape="0">
              <a:prstClr val="black">
                <a:alpha val="37389"/>
              </a:prstClr>
            </a:outerShdw>
          </a:effectLst>
        </p:spPr>
      </p:pic>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1628144" y="3309083"/>
            <a:ext cx="9001756" cy="669971"/>
          </a:xfrm>
        </p:spPr>
        <p:txBody>
          <a:bodyPr anchor="b">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spc="0" baseline="0" dirty="0">
                <a:gradFill flip="none" rotWithShape="1">
                  <a:gsLst>
                    <a:gs pos="10000">
                      <a:schemeClr val="bg2"/>
                    </a:gs>
                    <a:gs pos="100000">
                      <a:schemeClr val="accent2">
                        <a:lumMod val="60000"/>
                        <a:lumOff val="40000"/>
                      </a:schemeClr>
                    </a:gs>
                  </a:gsLst>
                  <a:lin ang="0" scaled="1"/>
                  <a:tileRect/>
                </a:gradFill>
                <a:latin typeface="+mj-lt"/>
                <a:ea typeface="+mn-ea"/>
                <a:cs typeface="Segoe UI" panose="020B0502040204020203" pitchFamily="34" charset="0"/>
              </a:defRPr>
            </a:lvl1pPr>
          </a:lstStyle>
          <a:p>
            <a:r>
              <a:rPr lang="en-US"/>
              <a:t>Add heading here</a:t>
            </a:r>
          </a:p>
        </p:txBody>
      </p:sp>
      <p:sp>
        <p:nvSpPr>
          <p:cNvPr id="106" name="Text Placeholder 21">
            <a:extLst>
              <a:ext uri="{FF2B5EF4-FFF2-40B4-BE49-F238E27FC236}">
                <a16:creationId xmlns:a16="http://schemas.microsoft.com/office/drawing/2014/main" id="{F7F1C79C-36ED-8B7B-23F5-892CD242B221}"/>
              </a:ext>
            </a:extLst>
          </p:cNvPr>
          <p:cNvSpPr>
            <a:spLocks noGrp="1"/>
          </p:cNvSpPr>
          <p:nvPr>
            <p:ph type="body" sz="quarter" idx="10" hasCustomPrompt="1"/>
          </p:nvPr>
        </p:nvSpPr>
        <p:spPr>
          <a:xfrm>
            <a:off x="1628144" y="4041844"/>
            <a:ext cx="9001756" cy="1866900"/>
          </a:xfrm>
          <a:prstGeom prst="rect">
            <a:avLst/>
          </a:prstGeom>
        </p:spPr>
        <p:txBody>
          <a:bodyPr lIns="0" tIns="0" rIns="0" bIns="0" anchor="t"/>
          <a:lstStyle>
            <a:lvl1pPr marL="0" indent="0" algn="ctr">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2" name="Picture 1" descr="Microsoft logo">
            <a:extLst>
              <a:ext uri="{FF2B5EF4-FFF2-40B4-BE49-F238E27FC236}">
                <a16:creationId xmlns:a16="http://schemas.microsoft.com/office/drawing/2014/main" id="{2A8AA3C9-A18C-2EF1-E6AA-C2415480234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Tree>
    <p:extLst>
      <p:ext uri="{BB962C8B-B14F-4D97-AF65-F5344CB8AC3E}">
        <p14:creationId xmlns:p14="http://schemas.microsoft.com/office/powerpoint/2010/main" val="9251219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3320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C441A260-C69B-50D3-BEEB-74BB88A066DC}"/>
              </a:ext>
              <a:ext uri="{C183D7F6-B498-43B3-948B-1728B52AA6E4}">
                <adec:decorative xmlns:adec="http://schemas.microsoft.com/office/drawing/2017/decorative" val="1"/>
              </a:ext>
            </a:extLst>
          </p:cNvPr>
          <p:cNvPicPr>
            <a:picLocks noChangeAspect="1"/>
          </p:cNvPicPr>
          <p:nvPr/>
        </p:nvPicPr>
        <p:blipFill rotWithShape="1">
          <a:blip r:embed="rId2" cstate="email">
            <a:alphaModFix amt="2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rcRect t="-7641" r="-95448" b="-13920"/>
          <a:stretch/>
        </p:blipFill>
        <p:spPr>
          <a:xfrm>
            <a:off x="1" y="-1"/>
            <a:ext cx="3468573" cy="6858001"/>
          </a:xfrm>
          <a:custGeom>
            <a:avLst/>
            <a:gdLst>
              <a:gd name="connsiteX0" fmla="*/ 0 w 3468573"/>
              <a:gd name="connsiteY0" fmla="*/ 0 h 6858001"/>
              <a:gd name="connsiteX1" fmla="*/ 3468573 w 3468573"/>
              <a:gd name="connsiteY1" fmla="*/ 0 h 6858001"/>
              <a:gd name="connsiteX2" fmla="*/ 3468573 w 3468573"/>
              <a:gd name="connsiteY2" fmla="*/ 6858001 h 6858001"/>
              <a:gd name="connsiteX3" fmla="*/ 0 w 3468573"/>
              <a:gd name="connsiteY3" fmla="*/ 6858001 h 6858001"/>
              <a:gd name="connsiteX4" fmla="*/ 0 w 3468573"/>
              <a:gd name="connsiteY4" fmla="*/ 5711843 h 6858001"/>
              <a:gd name="connsiteX5" fmla="*/ 227890 w 3468573"/>
              <a:gd name="connsiteY5" fmla="*/ 5602063 h 6858001"/>
              <a:gd name="connsiteX6" fmla="*/ 1626657 w 3468573"/>
              <a:gd name="connsiteY6" fmla="*/ 3251886 h 6858001"/>
              <a:gd name="connsiteX7" fmla="*/ 227890 w 3468573"/>
              <a:gd name="connsiteY7" fmla="*/ 901709 h 6858001"/>
              <a:gd name="connsiteX8" fmla="*/ 0 w 3468573"/>
              <a:gd name="connsiteY8" fmla="*/ 791929 h 6858001"/>
              <a:gd name="connsiteX9" fmla="*/ 0 w 3468573"/>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8573" h="6858001">
                <a:moveTo>
                  <a:pt x="0" y="0"/>
                </a:moveTo>
                <a:lnTo>
                  <a:pt x="3468573" y="0"/>
                </a:lnTo>
                <a:lnTo>
                  <a:pt x="3468573" y="6858001"/>
                </a:lnTo>
                <a:lnTo>
                  <a:pt x="0" y="6858001"/>
                </a:lnTo>
                <a:lnTo>
                  <a:pt x="0" y="5711843"/>
                </a:lnTo>
                <a:lnTo>
                  <a:pt x="227890" y="5602063"/>
                </a:lnTo>
                <a:cubicBezTo>
                  <a:pt x="1061059" y="5149459"/>
                  <a:pt x="1626657" y="4266724"/>
                  <a:pt x="1626657" y="3251886"/>
                </a:cubicBezTo>
                <a:cubicBezTo>
                  <a:pt x="1626657" y="2237049"/>
                  <a:pt x="1061059" y="1354314"/>
                  <a:pt x="227890" y="901709"/>
                </a:cubicBezTo>
                <a:lnTo>
                  <a:pt x="0" y="791929"/>
                </a:lnTo>
                <a:lnTo>
                  <a:pt x="0" y="0"/>
                </a:lnTo>
                <a:close/>
              </a:path>
            </a:pathLst>
          </a:custGeom>
        </p:spPr>
      </p:pic>
      <p:grpSp>
        <p:nvGrpSpPr>
          <p:cNvPr id="8" name="Group 7">
            <a:extLst>
              <a:ext uri="{FF2B5EF4-FFF2-40B4-BE49-F238E27FC236}">
                <a16:creationId xmlns:a16="http://schemas.microsoft.com/office/drawing/2014/main" id="{2A228817-9570-F52C-98D1-3F0E3D52693D}"/>
              </a:ext>
              <a:ext uri="{C183D7F6-B498-43B3-948B-1728B52AA6E4}">
                <adec:decorative xmlns:adec="http://schemas.microsoft.com/office/drawing/2017/decorative" val="1"/>
              </a:ext>
            </a:extLst>
          </p:cNvPr>
          <p:cNvGrpSpPr/>
          <p:nvPr userDrawn="1"/>
        </p:nvGrpSpPr>
        <p:grpSpPr>
          <a:xfrm rot="13895249" flipV="1">
            <a:off x="-1348720" y="575632"/>
            <a:ext cx="6918188" cy="5825918"/>
            <a:chOff x="4728507" y="128016"/>
            <a:chExt cx="6638690" cy="5590554"/>
          </a:xfrm>
          <a:gradFill flip="none" rotWithShape="1">
            <a:gsLst>
              <a:gs pos="45000">
                <a:schemeClr val="tx1">
                  <a:alpha val="38000"/>
                </a:schemeClr>
              </a:gs>
              <a:gs pos="100000">
                <a:schemeClr val="tx2">
                  <a:lumMod val="85000"/>
                  <a:alpha val="27000"/>
                </a:schemeClr>
              </a:gs>
            </a:gsLst>
            <a:lin ang="13500000" scaled="1"/>
            <a:tileRect/>
          </a:gradFill>
          <a:effectLst/>
        </p:grpSpPr>
        <p:sp>
          <p:nvSpPr>
            <p:cNvPr id="9" name="Freeform 41">
              <a:extLst>
                <a:ext uri="{FF2B5EF4-FFF2-40B4-BE49-F238E27FC236}">
                  <a16:creationId xmlns:a16="http://schemas.microsoft.com/office/drawing/2014/main" id="{D6B2914F-FD86-A83A-0550-33D4610DE2E4}"/>
                </a:ext>
              </a:extLst>
            </p:cNvPr>
            <p:cNvSpPr/>
            <p:nvPr/>
          </p:nvSpPr>
          <p:spPr>
            <a:xfrm rot="3117780">
              <a:off x="8864626" y="374258"/>
              <a:ext cx="947702" cy="939001"/>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11" name="Freeform 42">
              <a:extLst>
                <a:ext uri="{FF2B5EF4-FFF2-40B4-BE49-F238E27FC236}">
                  <a16:creationId xmlns:a16="http://schemas.microsoft.com/office/drawing/2014/main" id="{F401C37D-D393-71DC-5065-333AD1EDF43D}"/>
                </a:ext>
              </a:extLst>
            </p:cNvPr>
            <p:cNvSpPr/>
            <p:nvPr/>
          </p:nvSpPr>
          <p:spPr>
            <a:xfrm rot="3117780">
              <a:off x="5357188" y="3664962"/>
              <a:ext cx="976209" cy="974500"/>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13" name="Freeform 43">
              <a:extLst>
                <a:ext uri="{FF2B5EF4-FFF2-40B4-BE49-F238E27FC236}">
                  <a16:creationId xmlns:a16="http://schemas.microsoft.com/office/drawing/2014/main" id="{67F44121-A91B-2D51-7A86-3689E59EA230}"/>
                </a:ext>
              </a:extLst>
            </p:cNvPr>
            <p:cNvSpPr/>
            <p:nvPr/>
          </p:nvSpPr>
          <p:spPr>
            <a:xfrm rot="3117780">
              <a:off x="10901341" y="2346822"/>
              <a:ext cx="492527" cy="439184"/>
            </a:xfrm>
            <a:custGeom>
              <a:avLst/>
              <a:gdLst>
                <a:gd name="connsiteX0" fmla="*/ 542343 w 546489"/>
                <a:gd name="connsiteY0" fmla="*/ 244730 h 487301"/>
                <a:gd name="connsiteX1" fmla="*/ 457178 w 546489"/>
                <a:gd name="connsiteY1" fmla="*/ 35568 h 487301"/>
                <a:gd name="connsiteX2" fmla="*/ 380567 w 546489"/>
                <a:gd name="connsiteY2" fmla="*/ 5198 h 487301"/>
                <a:gd name="connsiteX3" fmla="*/ 27170 w 546489"/>
                <a:gd name="connsiteY3" fmla="*/ 194367 h 487301"/>
                <a:gd name="connsiteX4" fmla="*/ 9681 w 546489"/>
                <a:gd name="connsiteY4" fmla="*/ 274909 h 487301"/>
                <a:gd name="connsiteX5" fmla="*/ 134957 w 546489"/>
                <a:gd name="connsiteY5" fmla="*/ 461984 h 487301"/>
                <a:gd name="connsiteX6" fmla="*/ 211853 w 546489"/>
                <a:gd name="connsiteY6" fmla="*/ 478930 h 487301"/>
                <a:gd name="connsiteX7" fmla="*/ 513448 w 546489"/>
                <a:gd name="connsiteY7" fmla="*/ 318132 h 487301"/>
                <a:gd name="connsiteX8" fmla="*/ 542248 w 546489"/>
                <a:gd name="connsiteY8" fmla="*/ 244825 h 4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489" h="487301">
                  <a:moveTo>
                    <a:pt x="542343" y="244730"/>
                  </a:moveTo>
                  <a:lnTo>
                    <a:pt x="457178" y="35568"/>
                  </a:lnTo>
                  <a:cubicBezTo>
                    <a:pt x="444916" y="5483"/>
                    <a:pt x="410128" y="-8321"/>
                    <a:pt x="380567" y="5198"/>
                  </a:cubicBezTo>
                  <a:cubicBezTo>
                    <a:pt x="259758" y="60511"/>
                    <a:pt x="141801" y="123536"/>
                    <a:pt x="27170" y="194367"/>
                  </a:cubicBezTo>
                  <a:cubicBezTo>
                    <a:pt x="-394" y="211409"/>
                    <a:pt x="-8379" y="247967"/>
                    <a:pt x="9681" y="274909"/>
                  </a:cubicBezTo>
                  <a:lnTo>
                    <a:pt x="134957" y="461984"/>
                  </a:lnTo>
                  <a:cubicBezTo>
                    <a:pt x="151971" y="487308"/>
                    <a:pt x="185809" y="494925"/>
                    <a:pt x="211853" y="478930"/>
                  </a:cubicBezTo>
                  <a:cubicBezTo>
                    <a:pt x="308804" y="419428"/>
                    <a:pt x="409462" y="365829"/>
                    <a:pt x="513448" y="318132"/>
                  </a:cubicBezTo>
                  <a:cubicBezTo>
                    <a:pt x="541107" y="305470"/>
                    <a:pt x="553749" y="273005"/>
                    <a:pt x="542248" y="244825"/>
                  </a:cubicBezTo>
                  <a:close/>
                </a:path>
              </a:pathLst>
            </a:custGeom>
            <a:grpFill/>
            <a:ln w="9505" cap="flat">
              <a:noFill/>
              <a:prstDash val="solid"/>
              <a:miter/>
            </a:ln>
            <a:effectLst/>
          </p:spPr>
          <p:txBody>
            <a:bodyPr rtlCol="0" anchor="ctr"/>
            <a:lstStyle/>
            <a:p>
              <a:endParaRPr lang="en-US"/>
            </a:p>
          </p:txBody>
        </p:sp>
        <p:sp>
          <p:nvSpPr>
            <p:cNvPr id="14" name="Freeform 64">
              <a:extLst>
                <a:ext uri="{FF2B5EF4-FFF2-40B4-BE49-F238E27FC236}">
                  <a16:creationId xmlns:a16="http://schemas.microsoft.com/office/drawing/2014/main" id="{D42A8373-34E7-30CF-CBC3-F39F67E25B08}"/>
                </a:ext>
              </a:extLst>
            </p:cNvPr>
            <p:cNvSpPr/>
            <p:nvPr/>
          </p:nvSpPr>
          <p:spPr>
            <a:xfrm rot="3117780">
              <a:off x="7980947" y="2888090"/>
              <a:ext cx="333149" cy="426275"/>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15" name="Freeform 65">
              <a:extLst>
                <a:ext uri="{FF2B5EF4-FFF2-40B4-BE49-F238E27FC236}">
                  <a16:creationId xmlns:a16="http://schemas.microsoft.com/office/drawing/2014/main" id="{EA2088D7-7F36-9277-8553-559DF68CC26A}"/>
                </a:ext>
              </a:extLst>
            </p:cNvPr>
            <p:cNvSpPr/>
            <p:nvPr/>
          </p:nvSpPr>
          <p:spPr>
            <a:xfrm rot="3117780">
              <a:off x="6450137" y="3292078"/>
              <a:ext cx="912763" cy="831330"/>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16" name="Freeform 66">
              <a:extLst>
                <a:ext uri="{FF2B5EF4-FFF2-40B4-BE49-F238E27FC236}">
                  <a16:creationId xmlns:a16="http://schemas.microsoft.com/office/drawing/2014/main" id="{3098284D-5FDE-3343-F325-276BF2E02FC0}"/>
                </a:ext>
              </a:extLst>
            </p:cNvPr>
            <p:cNvSpPr/>
            <p:nvPr/>
          </p:nvSpPr>
          <p:spPr>
            <a:xfrm rot="3117780">
              <a:off x="9686392" y="1222566"/>
              <a:ext cx="893104" cy="861900"/>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17" name="Freeform 67">
              <a:extLst>
                <a:ext uri="{FF2B5EF4-FFF2-40B4-BE49-F238E27FC236}">
                  <a16:creationId xmlns:a16="http://schemas.microsoft.com/office/drawing/2014/main" id="{BD514F85-06A5-E9C3-A76C-D38B1292BB13}"/>
                </a:ext>
              </a:extLst>
            </p:cNvPr>
            <p:cNvSpPr/>
            <p:nvPr/>
          </p:nvSpPr>
          <p:spPr>
            <a:xfrm rot="3117780">
              <a:off x="5976089" y="3990453"/>
              <a:ext cx="1336953" cy="1340162"/>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18" name="Freeform 68">
              <a:extLst>
                <a:ext uri="{FF2B5EF4-FFF2-40B4-BE49-F238E27FC236}">
                  <a16:creationId xmlns:a16="http://schemas.microsoft.com/office/drawing/2014/main" id="{319FCDC2-4C68-1259-79AD-F4DEC1BDD812}"/>
                </a:ext>
              </a:extLst>
            </p:cNvPr>
            <p:cNvSpPr/>
            <p:nvPr/>
          </p:nvSpPr>
          <p:spPr>
            <a:xfrm rot="3117780">
              <a:off x="8607145" y="2149282"/>
              <a:ext cx="467899" cy="989564"/>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19" name="Freeform 69">
              <a:extLst>
                <a:ext uri="{FF2B5EF4-FFF2-40B4-BE49-F238E27FC236}">
                  <a16:creationId xmlns:a16="http://schemas.microsoft.com/office/drawing/2014/main" id="{ED100BB5-5340-8AEF-6C5A-D97B8E43A987}"/>
                </a:ext>
              </a:extLst>
            </p:cNvPr>
            <p:cNvSpPr/>
            <p:nvPr/>
          </p:nvSpPr>
          <p:spPr>
            <a:xfrm rot="3117780">
              <a:off x="7079368" y="3760177"/>
              <a:ext cx="746675" cy="932922"/>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20" name="Freeform 70">
              <a:extLst>
                <a:ext uri="{FF2B5EF4-FFF2-40B4-BE49-F238E27FC236}">
                  <a16:creationId xmlns:a16="http://schemas.microsoft.com/office/drawing/2014/main" id="{E9931F15-5F9F-72D7-3617-279ADBDD6A8A}"/>
                </a:ext>
              </a:extLst>
            </p:cNvPr>
            <p:cNvSpPr/>
            <p:nvPr/>
          </p:nvSpPr>
          <p:spPr>
            <a:xfrm rot="3117780">
              <a:off x="6867425" y="4898153"/>
              <a:ext cx="905317" cy="735517"/>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21" name="Freeform 71">
              <a:extLst>
                <a:ext uri="{FF2B5EF4-FFF2-40B4-BE49-F238E27FC236}">
                  <a16:creationId xmlns:a16="http://schemas.microsoft.com/office/drawing/2014/main" id="{9F494595-5BBC-0C38-31E8-7629CD7BC840}"/>
                </a:ext>
              </a:extLst>
            </p:cNvPr>
            <p:cNvSpPr/>
            <p:nvPr/>
          </p:nvSpPr>
          <p:spPr>
            <a:xfrm rot="3117780">
              <a:off x="9555530" y="1757951"/>
              <a:ext cx="1114728" cy="1273529"/>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22" name="Freeform 72">
              <a:extLst>
                <a:ext uri="{FF2B5EF4-FFF2-40B4-BE49-F238E27FC236}">
                  <a16:creationId xmlns:a16="http://schemas.microsoft.com/office/drawing/2014/main" id="{398152D3-B30E-D81E-2CCF-45F68E36E13A}"/>
                </a:ext>
              </a:extLst>
            </p:cNvPr>
            <p:cNvSpPr/>
            <p:nvPr/>
          </p:nvSpPr>
          <p:spPr>
            <a:xfrm rot="3117780">
              <a:off x="6764573" y="2859466"/>
              <a:ext cx="1263181" cy="795906"/>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23" name="Freeform 73">
              <a:extLst>
                <a:ext uri="{FF2B5EF4-FFF2-40B4-BE49-F238E27FC236}">
                  <a16:creationId xmlns:a16="http://schemas.microsoft.com/office/drawing/2014/main" id="{65AA649D-B857-4D4E-C5D7-8064523B1F86}"/>
                </a:ext>
              </a:extLst>
            </p:cNvPr>
            <p:cNvSpPr/>
            <p:nvPr/>
          </p:nvSpPr>
          <p:spPr>
            <a:xfrm rot="3117780">
              <a:off x="7176542" y="468233"/>
              <a:ext cx="445792" cy="86613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24" name="Freeform 74">
              <a:extLst>
                <a:ext uri="{FF2B5EF4-FFF2-40B4-BE49-F238E27FC236}">
                  <a16:creationId xmlns:a16="http://schemas.microsoft.com/office/drawing/2014/main" id="{626918C2-6852-C575-04CC-54690A394635}"/>
                </a:ext>
              </a:extLst>
            </p:cNvPr>
            <p:cNvSpPr/>
            <p:nvPr/>
          </p:nvSpPr>
          <p:spPr>
            <a:xfrm rot="3117780">
              <a:off x="5531661" y="986599"/>
              <a:ext cx="1130387" cy="2736695"/>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25" name="Freeform 75">
              <a:extLst>
                <a:ext uri="{FF2B5EF4-FFF2-40B4-BE49-F238E27FC236}">
                  <a16:creationId xmlns:a16="http://schemas.microsoft.com/office/drawing/2014/main" id="{0F8F821A-3EAB-6C09-DE61-53E0D2527405}"/>
                </a:ext>
              </a:extLst>
            </p:cNvPr>
            <p:cNvSpPr/>
            <p:nvPr/>
          </p:nvSpPr>
          <p:spPr>
            <a:xfrm rot="3117780">
              <a:off x="5695039" y="2170168"/>
              <a:ext cx="1238135" cy="1702344"/>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26" name="Freeform 76">
              <a:extLst>
                <a:ext uri="{FF2B5EF4-FFF2-40B4-BE49-F238E27FC236}">
                  <a16:creationId xmlns:a16="http://schemas.microsoft.com/office/drawing/2014/main" id="{34418608-14C4-D078-8FBD-C022226CD9BC}"/>
                </a:ext>
              </a:extLst>
            </p:cNvPr>
            <p:cNvSpPr/>
            <p:nvPr/>
          </p:nvSpPr>
          <p:spPr>
            <a:xfrm rot="3117780">
              <a:off x="7761118" y="269825"/>
              <a:ext cx="1384273" cy="1100655"/>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27" name="Freeform 77">
              <a:extLst>
                <a:ext uri="{FF2B5EF4-FFF2-40B4-BE49-F238E27FC236}">
                  <a16:creationId xmlns:a16="http://schemas.microsoft.com/office/drawing/2014/main" id="{1D32B6C8-3312-FAD7-F767-9BA42F0B679D}"/>
                </a:ext>
              </a:extLst>
            </p:cNvPr>
            <p:cNvSpPr/>
            <p:nvPr/>
          </p:nvSpPr>
          <p:spPr>
            <a:xfrm rot="3117780">
              <a:off x="8606986" y="1090244"/>
              <a:ext cx="1142065" cy="139562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28" name="Freeform 78">
              <a:extLst>
                <a:ext uri="{FF2B5EF4-FFF2-40B4-BE49-F238E27FC236}">
                  <a16:creationId xmlns:a16="http://schemas.microsoft.com/office/drawing/2014/main" id="{4A7C7BDA-C63E-6F85-CCD9-D52377AAC1F5}"/>
                </a:ext>
              </a:extLst>
            </p:cNvPr>
            <p:cNvSpPr/>
            <p:nvPr/>
          </p:nvSpPr>
          <p:spPr>
            <a:xfrm rot="3117780">
              <a:off x="6861224" y="1248815"/>
              <a:ext cx="1670024" cy="165261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sp>
        <p:nvSpPr>
          <p:cNvPr id="37" name="Text Placeholder 43">
            <a:extLst>
              <a:ext uri="{FF2B5EF4-FFF2-40B4-BE49-F238E27FC236}">
                <a16:creationId xmlns:a16="http://schemas.microsoft.com/office/drawing/2014/main" id="{41865161-15B1-DE18-5EFF-7A37B8D185A8}"/>
              </a:ext>
            </a:extLst>
          </p:cNvPr>
          <p:cNvSpPr>
            <a:spLocks noGrp="1"/>
          </p:cNvSpPr>
          <p:nvPr>
            <p:ph type="body" sz="quarter" idx="21" hasCustomPrompt="1"/>
          </p:nvPr>
        </p:nvSpPr>
        <p:spPr>
          <a:xfrm>
            <a:off x="4691858" y="1218214"/>
            <a:ext cx="523876" cy="523876"/>
          </a:xfrm>
          <a:prstGeom prst="roundRect">
            <a:avLst>
              <a:gd name="adj" fmla="val 10606"/>
            </a:avLst>
          </a:prstGeom>
          <a:solidFill>
            <a:srgbClr val="F2F2F2"/>
          </a:solidFill>
          <a:ln w="3175">
            <a:noFill/>
            <a:headEnd type="none" w="med" len="med"/>
            <a:tailEnd type="none" w="med" len="med"/>
          </a:ln>
          <a:effectLst>
            <a:outerShdw blurRad="1905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a:solidFill>
                  <a:schemeClr val="bg1"/>
                </a:solidFill>
                <a:latin typeface="+mj-lt"/>
              </a:defRPr>
            </a:lvl1pPr>
          </a:lstStyle>
          <a:p>
            <a:pPr marL="228600" lvl="0" indent="-228600" algn="ctr" defTabSz="932472" fontAlgn="base">
              <a:spcBef>
                <a:spcPct val="0"/>
              </a:spcBef>
              <a:spcAft>
                <a:spcPct val="0"/>
              </a:spcAft>
            </a:pPr>
            <a:r>
              <a:rPr lang="en-US"/>
              <a:t>#</a:t>
            </a:r>
          </a:p>
        </p:txBody>
      </p:sp>
      <p:sp>
        <p:nvSpPr>
          <p:cNvPr id="41" name="Text Placeholder 52">
            <a:extLst>
              <a:ext uri="{FF2B5EF4-FFF2-40B4-BE49-F238E27FC236}">
                <a16:creationId xmlns:a16="http://schemas.microsoft.com/office/drawing/2014/main" id="{A2EC2723-EAF3-A371-66E1-7C8971789C06}"/>
              </a:ext>
            </a:extLst>
          </p:cNvPr>
          <p:cNvSpPr>
            <a:spLocks noGrp="1"/>
          </p:cNvSpPr>
          <p:nvPr>
            <p:ph type="body" sz="quarter" idx="17" hasCustomPrompt="1"/>
          </p:nvPr>
        </p:nvSpPr>
        <p:spPr>
          <a:xfrm>
            <a:off x="5516563" y="1274231"/>
            <a:ext cx="6086475" cy="430888"/>
          </a:xfrm>
          <a:prstGeom prst="rect">
            <a:avLst/>
          </a:prstGeom>
        </p:spPr>
        <p:txBody>
          <a:bodyPr lIns="0" tIns="0" rIns="0" bIns="0" anchor="ctr"/>
          <a:lstStyle>
            <a:lvl1pPr marL="0" indent="0">
              <a:buNone/>
              <a:defRPr lang="en-US" sz="24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51" name="Text Placeholder 43">
            <a:extLst>
              <a:ext uri="{FF2B5EF4-FFF2-40B4-BE49-F238E27FC236}">
                <a16:creationId xmlns:a16="http://schemas.microsoft.com/office/drawing/2014/main" id="{891EE839-D7F2-DD5C-389C-A15E74C43CDE}"/>
              </a:ext>
            </a:extLst>
          </p:cNvPr>
          <p:cNvSpPr>
            <a:spLocks noGrp="1"/>
          </p:cNvSpPr>
          <p:nvPr>
            <p:ph type="body" sz="quarter" idx="22" hasCustomPrompt="1"/>
          </p:nvPr>
        </p:nvSpPr>
        <p:spPr>
          <a:xfrm>
            <a:off x="4691858" y="2545296"/>
            <a:ext cx="523876" cy="523876"/>
          </a:xfrm>
          <a:prstGeom prst="roundRect">
            <a:avLst>
              <a:gd name="adj" fmla="val 11818"/>
            </a:avLst>
          </a:prstGeom>
          <a:solidFill>
            <a:srgbClr val="F2F2F2"/>
          </a:solidFill>
          <a:ln w="3175">
            <a:noFill/>
            <a:headEnd type="none" w="med" len="med"/>
            <a:tailEnd type="none" w="med" len="med"/>
          </a:ln>
          <a:effectLst>
            <a:outerShdw blurRad="1905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a:solidFill>
                  <a:schemeClr val="bg1"/>
                </a:solidFill>
                <a:latin typeface="+mj-lt"/>
              </a:defRPr>
            </a:lvl1pPr>
          </a:lstStyle>
          <a:p>
            <a:pPr marL="228600" lvl="0" indent="-228600" algn="ctr" defTabSz="932472" fontAlgn="base">
              <a:spcBef>
                <a:spcPct val="0"/>
              </a:spcBef>
              <a:spcAft>
                <a:spcPct val="0"/>
              </a:spcAft>
            </a:pPr>
            <a:r>
              <a:rPr lang="en-US"/>
              <a:t>#</a:t>
            </a:r>
          </a:p>
        </p:txBody>
      </p:sp>
      <p:sp>
        <p:nvSpPr>
          <p:cNvPr id="54" name="Text Placeholder 52">
            <a:extLst>
              <a:ext uri="{FF2B5EF4-FFF2-40B4-BE49-F238E27FC236}">
                <a16:creationId xmlns:a16="http://schemas.microsoft.com/office/drawing/2014/main" id="{06EE3E9D-AE28-0BA3-6510-5623D047469B}"/>
              </a:ext>
            </a:extLst>
          </p:cNvPr>
          <p:cNvSpPr>
            <a:spLocks noGrp="1"/>
          </p:cNvSpPr>
          <p:nvPr>
            <p:ph type="body" sz="quarter" idx="18" hasCustomPrompt="1"/>
          </p:nvPr>
        </p:nvSpPr>
        <p:spPr>
          <a:xfrm>
            <a:off x="5516563" y="2588112"/>
            <a:ext cx="6086475" cy="430888"/>
          </a:xfrm>
          <a:prstGeom prst="rect">
            <a:avLst/>
          </a:prstGeom>
        </p:spPr>
        <p:txBody>
          <a:bodyPr lIns="0" tIns="0" rIns="0" bIns="0" anchor="ctr"/>
          <a:lstStyle>
            <a:lvl1pPr marL="0" indent="0">
              <a:buNone/>
              <a:defRPr lang="en-US" sz="24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62" name="Text Placeholder 43">
            <a:extLst>
              <a:ext uri="{FF2B5EF4-FFF2-40B4-BE49-F238E27FC236}">
                <a16:creationId xmlns:a16="http://schemas.microsoft.com/office/drawing/2014/main" id="{0D00AFE1-32D3-4F21-5280-298F5814C959}"/>
              </a:ext>
            </a:extLst>
          </p:cNvPr>
          <p:cNvSpPr>
            <a:spLocks noGrp="1"/>
          </p:cNvSpPr>
          <p:nvPr>
            <p:ph type="body" sz="quarter" idx="23" hasCustomPrompt="1"/>
          </p:nvPr>
        </p:nvSpPr>
        <p:spPr>
          <a:xfrm>
            <a:off x="4691858" y="3852576"/>
            <a:ext cx="523876" cy="523876"/>
          </a:xfrm>
          <a:prstGeom prst="roundRect">
            <a:avLst>
              <a:gd name="adj" fmla="val 11818"/>
            </a:avLst>
          </a:prstGeom>
          <a:solidFill>
            <a:srgbClr val="F2F2F2"/>
          </a:solidFill>
          <a:ln w="3175">
            <a:noFill/>
            <a:headEnd type="none" w="med" len="med"/>
            <a:tailEnd type="none" w="med" len="med"/>
          </a:ln>
          <a:effectLst>
            <a:outerShdw blurRad="1905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a:solidFill>
                  <a:schemeClr val="bg1"/>
                </a:solidFill>
                <a:latin typeface="+mj-lt"/>
              </a:defRPr>
            </a:lvl1pPr>
          </a:lstStyle>
          <a:p>
            <a:pPr marL="228600" lvl="0" indent="-228600" algn="ctr" defTabSz="932472" fontAlgn="base">
              <a:spcBef>
                <a:spcPct val="0"/>
              </a:spcBef>
              <a:spcAft>
                <a:spcPct val="0"/>
              </a:spcAft>
            </a:pPr>
            <a:r>
              <a:rPr lang="en-US"/>
              <a:t>#</a:t>
            </a:r>
          </a:p>
        </p:txBody>
      </p:sp>
      <p:sp>
        <p:nvSpPr>
          <p:cNvPr id="64" name="Text Placeholder 52">
            <a:extLst>
              <a:ext uri="{FF2B5EF4-FFF2-40B4-BE49-F238E27FC236}">
                <a16:creationId xmlns:a16="http://schemas.microsoft.com/office/drawing/2014/main" id="{5877EFF9-C70C-2B21-9933-8EC45BEE2EF4}"/>
              </a:ext>
            </a:extLst>
          </p:cNvPr>
          <p:cNvSpPr>
            <a:spLocks noGrp="1"/>
          </p:cNvSpPr>
          <p:nvPr>
            <p:ph type="body" sz="quarter" idx="19" hasCustomPrompt="1"/>
          </p:nvPr>
        </p:nvSpPr>
        <p:spPr>
          <a:xfrm>
            <a:off x="5516563" y="3901993"/>
            <a:ext cx="6086475" cy="430888"/>
          </a:xfrm>
          <a:prstGeom prst="rect">
            <a:avLst/>
          </a:prstGeom>
        </p:spPr>
        <p:txBody>
          <a:bodyPr lIns="0" tIns="0" rIns="0" bIns="0" anchor="ctr"/>
          <a:lstStyle>
            <a:lvl1pPr marL="0" indent="0">
              <a:buNone/>
              <a:defRPr lang="en-US" sz="24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68" name="Text Placeholder 43">
            <a:extLst>
              <a:ext uri="{FF2B5EF4-FFF2-40B4-BE49-F238E27FC236}">
                <a16:creationId xmlns:a16="http://schemas.microsoft.com/office/drawing/2014/main" id="{59A99B65-B852-7737-B77F-D2FC3E92D0EC}"/>
              </a:ext>
            </a:extLst>
          </p:cNvPr>
          <p:cNvSpPr>
            <a:spLocks noGrp="1"/>
          </p:cNvSpPr>
          <p:nvPr>
            <p:ph type="body" sz="quarter" idx="24" hasCustomPrompt="1"/>
          </p:nvPr>
        </p:nvSpPr>
        <p:spPr>
          <a:xfrm>
            <a:off x="4691858" y="5159855"/>
            <a:ext cx="523876" cy="523876"/>
          </a:xfrm>
          <a:prstGeom prst="roundRect">
            <a:avLst>
              <a:gd name="adj" fmla="val 11818"/>
            </a:avLst>
          </a:prstGeom>
          <a:solidFill>
            <a:srgbClr val="F2F2F2"/>
          </a:solidFill>
          <a:ln w="3175">
            <a:noFill/>
            <a:headEnd type="none" w="med" len="med"/>
            <a:tailEnd type="none" w="med" len="med"/>
          </a:ln>
          <a:effectLst>
            <a:outerShdw blurRad="1905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a:solidFill>
                  <a:schemeClr val="bg1"/>
                </a:solidFill>
                <a:latin typeface="+mj-lt"/>
              </a:defRPr>
            </a:lvl1pPr>
          </a:lstStyle>
          <a:p>
            <a:pPr marL="228600" lvl="0" indent="-228600" algn="ctr" defTabSz="932472" fontAlgn="base">
              <a:spcBef>
                <a:spcPct val="0"/>
              </a:spcBef>
              <a:spcAft>
                <a:spcPct val="0"/>
              </a:spcAft>
            </a:pPr>
            <a:r>
              <a:rPr lang="en-US"/>
              <a:t>#</a:t>
            </a:r>
          </a:p>
        </p:txBody>
      </p:sp>
      <p:sp>
        <p:nvSpPr>
          <p:cNvPr id="71" name="Text Placeholder 52">
            <a:extLst>
              <a:ext uri="{FF2B5EF4-FFF2-40B4-BE49-F238E27FC236}">
                <a16:creationId xmlns:a16="http://schemas.microsoft.com/office/drawing/2014/main" id="{069D21FD-4C63-6635-8095-14D8C5E9CFC0}"/>
              </a:ext>
            </a:extLst>
          </p:cNvPr>
          <p:cNvSpPr>
            <a:spLocks noGrp="1"/>
          </p:cNvSpPr>
          <p:nvPr>
            <p:ph type="body" sz="quarter" idx="20" hasCustomPrompt="1"/>
          </p:nvPr>
        </p:nvSpPr>
        <p:spPr>
          <a:xfrm>
            <a:off x="5516563" y="5215875"/>
            <a:ext cx="6086475" cy="430888"/>
          </a:xfrm>
          <a:prstGeom prst="rect">
            <a:avLst/>
          </a:prstGeom>
        </p:spPr>
        <p:txBody>
          <a:bodyPr lIns="0" tIns="0" rIns="0" bIns="0" anchor="ctr"/>
          <a:lstStyle>
            <a:lvl1pPr marL="0" indent="0">
              <a:buNone/>
              <a:defRPr lang="en-US" sz="24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pic>
        <p:nvPicPr>
          <p:cNvPr id="3" name="Picture 2">
            <a:extLst>
              <a:ext uri="{FF2B5EF4-FFF2-40B4-BE49-F238E27FC236}">
                <a16:creationId xmlns:a16="http://schemas.microsoft.com/office/drawing/2014/main" id="{9328080E-1629-595A-640E-543CF0C5C70E}"/>
              </a:ext>
              <a:ext uri="{C183D7F6-B498-43B3-948B-1728B52AA6E4}">
                <adec:decorative xmlns:adec="http://schemas.microsoft.com/office/drawing/2017/decorative" val="1"/>
              </a:ext>
            </a:extLst>
          </p:cNvPr>
          <p:cNvPicPr>
            <a:picLocks noChangeAspect="1"/>
          </p:cNvPicPr>
          <p:nvPr userDrawn="1"/>
        </p:nvPicPr>
        <p:blipFill rotWithShape="1">
          <a:blip r:embed="rId4" cstate="email">
            <a:alphaModFix amt="15000"/>
            <a:extLst>
              <a:ext uri="{28A0092B-C50C-407E-A947-70E740481C1C}">
                <a14:useLocalDpi xmlns:a14="http://schemas.microsoft.com/office/drawing/2010/main"/>
              </a:ext>
            </a:extLst>
          </a:blip>
          <a:srcRect/>
          <a:stretch/>
        </p:blipFill>
        <p:spPr>
          <a:xfrm>
            <a:off x="0" y="1383297"/>
            <a:ext cx="723900" cy="3687968"/>
          </a:xfrm>
          <a:custGeom>
            <a:avLst/>
            <a:gdLst>
              <a:gd name="connsiteX0" fmla="*/ 0 w 723900"/>
              <a:gd name="connsiteY0" fmla="*/ 0 h 3687968"/>
              <a:gd name="connsiteX1" fmla="*/ 723900 w 723900"/>
              <a:gd name="connsiteY1" fmla="*/ 0 h 3687968"/>
              <a:gd name="connsiteX2" fmla="*/ 723900 w 723900"/>
              <a:gd name="connsiteY2" fmla="*/ 3687968 h 3687968"/>
              <a:gd name="connsiteX3" fmla="*/ 0 w 723900"/>
              <a:gd name="connsiteY3" fmla="*/ 3687968 h 3687968"/>
            </a:gdLst>
            <a:ahLst/>
            <a:cxnLst>
              <a:cxn ang="0">
                <a:pos x="connsiteX0" y="connsiteY0"/>
              </a:cxn>
              <a:cxn ang="0">
                <a:pos x="connsiteX1" y="connsiteY1"/>
              </a:cxn>
              <a:cxn ang="0">
                <a:pos x="connsiteX2" y="connsiteY2"/>
              </a:cxn>
              <a:cxn ang="0">
                <a:pos x="connsiteX3" y="connsiteY3"/>
              </a:cxn>
            </a:cxnLst>
            <a:rect l="l" t="t" r="r" b="b"/>
            <a:pathLst>
              <a:path w="723900" h="3687968">
                <a:moveTo>
                  <a:pt x="0" y="0"/>
                </a:moveTo>
                <a:lnTo>
                  <a:pt x="723900" y="0"/>
                </a:lnTo>
                <a:lnTo>
                  <a:pt x="723900" y="3687968"/>
                </a:lnTo>
                <a:lnTo>
                  <a:pt x="0" y="3687968"/>
                </a:lnTo>
                <a:close/>
              </a:path>
            </a:pathLst>
          </a:custGeom>
        </p:spPr>
      </p:pic>
      <p:pic>
        <p:nvPicPr>
          <p:cNvPr id="4" name="Picture 3">
            <a:extLst>
              <a:ext uri="{FF2B5EF4-FFF2-40B4-BE49-F238E27FC236}">
                <a16:creationId xmlns:a16="http://schemas.microsoft.com/office/drawing/2014/main" id="{A1EB3B25-9566-CCB0-6C85-26CEE5D33BC8}"/>
              </a:ext>
              <a:ext uri="{C183D7F6-B498-43B3-948B-1728B52AA6E4}">
                <adec:decorative xmlns:adec="http://schemas.microsoft.com/office/drawing/2017/decorative" val="1"/>
              </a:ext>
            </a:extLst>
          </p:cNvPr>
          <p:cNvPicPr>
            <a:picLocks noChangeAspect="1"/>
          </p:cNvPicPr>
          <p:nvPr userDrawn="1"/>
        </p:nvPicPr>
        <p:blipFill rotWithShape="1">
          <a:blip r:embed="rId5" cstate="email">
            <a:alphaModFix amt="15000"/>
            <a:extLst>
              <a:ext uri="{28A0092B-C50C-407E-A947-70E740481C1C}">
                <a14:useLocalDpi xmlns:a14="http://schemas.microsoft.com/office/drawing/2010/main"/>
              </a:ext>
            </a:extLst>
          </a:blip>
          <a:srcRect/>
          <a:stretch/>
        </p:blipFill>
        <p:spPr>
          <a:xfrm>
            <a:off x="0" y="763826"/>
            <a:ext cx="1618510" cy="4958137"/>
          </a:xfrm>
          <a:custGeom>
            <a:avLst/>
            <a:gdLst>
              <a:gd name="connsiteX0" fmla="*/ 0 w 1618510"/>
              <a:gd name="connsiteY0" fmla="*/ 0 h 4958137"/>
              <a:gd name="connsiteX1" fmla="*/ 200523 w 1618510"/>
              <a:gd name="connsiteY1" fmla="*/ 96596 h 4958137"/>
              <a:gd name="connsiteX2" fmla="*/ 1618510 w 1618510"/>
              <a:gd name="connsiteY2" fmla="*/ 2479068 h 4958137"/>
              <a:gd name="connsiteX3" fmla="*/ 200523 w 1618510"/>
              <a:gd name="connsiteY3" fmla="*/ 4861540 h 4958137"/>
              <a:gd name="connsiteX4" fmla="*/ 0 w 1618510"/>
              <a:gd name="connsiteY4" fmla="*/ 4958137 h 4958137"/>
              <a:gd name="connsiteX5" fmla="*/ 0 w 1618510"/>
              <a:gd name="connsiteY5" fmla="*/ 3891740 h 4958137"/>
              <a:gd name="connsiteX6" fmla="*/ 45486 w 1618510"/>
              <a:gd name="connsiteY6" fmla="*/ 3857726 h 4958137"/>
              <a:gd name="connsiteX7" fmla="*/ 695657 w 1618510"/>
              <a:gd name="connsiteY7" fmla="*/ 2479068 h 4958137"/>
              <a:gd name="connsiteX8" fmla="*/ 45486 w 1618510"/>
              <a:gd name="connsiteY8" fmla="*/ 1100410 h 4958137"/>
              <a:gd name="connsiteX9" fmla="*/ 0 w 1618510"/>
              <a:gd name="connsiteY9" fmla="*/ 1066396 h 495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510" h="4958137">
                <a:moveTo>
                  <a:pt x="0" y="0"/>
                </a:moveTo>
                <a:lnTo>
                  <a:pt x="200523" y="96596"/>
                </a:lnTo>
                <a:cubicBezTo>
                  <a:pt x="1045140" y="555420"/>
                  <a:pt x="1618510" y="1450285"/>
                  <a:pt x="1618510" y="2479068"/>
                </a:cubicBezTo>
                <a:cubicBezTo>
                  <a:pt x="1618510" y="3507852"/>
                  <a:pt x="1045140" y="4402717"/>
                  <a:pt x="200523" y="4861540"/>
                </a:cubicBezTo>
                <a:lnTo>
                  <a:pt x="0" y="4958137"/>
                </a:lnTo>
                <a:lnTo>
                  <a:pt x="0" y="3891740"/>
                </a:lnTo>
                <a:lnTo>
                  <a:pt x="45486" y="3857726"/>
                </a:lnTo>
                <a:cubicBezTo>
                  <a:pt x="442562" y="3530030"/>
                  <a:pt x="695657" y="3034106"/>
                  <a:pt x="695657" y="2479068"/>
                </a:cubicBezTo>
                <a:cubicBezTo>
                  <a:pt x="695657" y="1924030"/>
                  <a:pt x="442562" y="1428106"/>
                  <a:pt x="45486" y="1100410"/>
                </a:cubicBezTo>
                <a:lnTo>
                  <a:pt x="0" y="1066396"/>
                </a:lnTo>
                <a:close/>
              </a:path>
            </a:pathLst>
          </a:cu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3" y="2495550"/>
            <a:ext cx="3664423" cy="1866900"/>
          </a:xfrm>
        </p:spPr>
        <p:txBody>
          <a:bodyPr anchor="ctr">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4800" kern="1200" spc="200" baseline="0" dirty="0">
                <a:gradFill flip="none" rotWithShape="1">
                  <a:gsLst>
                    <a:gs pos="10000">
                      <a:schemeClr val="bg2"/>
                    </a:gs>
                    <a:gs pos="100000">
                      <a:schemeClr val="accent2">
                        <a:lumMod val="60000"/>
                        <a:lumOff val="40000"/>
                      </a:schemeClr>
                    </a:gs>
                  </a:gsLst>
                  <a:lin ang="0" scaled="1"/>
                  <a:tileRect/>
                </a:gradFill>
                <a:latin typeface="Segoe UI Semibold"/>
                <a:ea typeface="+mn-ea"/>
                <a:cs typeface="Segoe UI" panose="020B0502040204020203" pitchFamily="34" charset="0"/>
              </a:defRPr>
            </a:lvl1pPr>
          </a:lstStyle>
          <a:p>
            <a:r>
              <a:rPr lang="en-US"/>
              <a:t>Add Title here</a:t>
            </a:r>
          </a:p>
        </p:txBody>
      </p:sp>
    </p:spTree>
    <p:extLst>
      <p:ext uri="{BB962C8B-B14F-4D97-AF65-F5344CB8AC3E}">
        <p14:creationId xmlns:p14="http://schemas.microsoft.com/office/powerpoint/2010/main" val="22528326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pic>
        <p:nvPicPr>
          <p:cNvPr id="26" name="Graphic 25">
            <a:extLst>
              <a:ext uri="{FF2B5EF4-FFF2-40B4-BE49-F238E27FC236}">
                <a16:creationId xmlns:a16="http://schemas.microsoft.com/office/drawing/2014/main" id="{7DF926A6-76DC-41B8-0F6F-43B4C716B66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3511276109"/>
      </p:ext>
    </p:extLst>
  </p:cSld>
  <p:clrMapOvr>
    <a:masterClrMapping/>
  </p:clrMapOvr>
  <p:transition>
    <p:fade/>
  </p:transition>
  <p:extLst>
    <p:ext uri="{DCECCB84-F9BA-43D5-87BE-67443E8EF086}">
      <p15:sldGuideLst xmlns:p15="http://schemas.microsoft.com/office/powerpoint/2012/main">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Centere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pic>
        <p:nvPicPr>
          <p:cNvPr id="3" name="Graphic 2">
            <a:extLst>
              <a:ext uri="{FF2B5EF4-FFF2-40B4-BE49-F238E27FC236}">
                <a16:creationId xmlns:a16="http://schemas.microsoft.com/office/drawing/2014/main" id="{472E70CA-821B-EC95-C206-6CF48781DD9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25520760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lIns="0" tIns="0" rIns="0" bIns="0"/>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2">
            <a:extLst>
              <a:ext uri="{FF2B5EF4-FFF2-40B4-BE49-F238E27FC236}">
                <a16:creationId xmlns:a16="http://schemas.microsoft.com/office/drawing/2014/main" id="{FE675FB1-569C-E1CD-6D7A-3B49B33B00F2}"/>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4597024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a:prstGeom prst="rect">
            <a:avLst/>
          </a:prstGeom>
        </p:spPr>
        <p:txBody>
          <a:bodyPr wrap="square" lIns="0" tIns="0" rIns="0" bIns="0">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3F546437-E908-BCA3-7443-B6F67882C7D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3919001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Blank">
    <p:bg>
      <p:bgPr>
        <a:gradFill>
          <a:gsLst>
            <a:gs pos="44000">
              <a:schemeClr val="tx1">
                <a:lumMod val="95000"/>
              </a:schemeClr>
            </a:gs>
            <a:gs pos="77000">
              <a:schemeClr val="tx2">
                <a:lumMod val="85000"/>
                <a:alpha val="6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7843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Single Char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31" name="Chart Placeholder 30">
            <a:extLst>
              <a:ext uri="{FF2B5EF4-FFF2-40B4-BE49-F238E27FC236}">
                <a16:creationId xmlns:a16="http://schemas.microsoft.com/office/drawing/2014/main" id="{46C116A5-A5F1-E821-D8CD-EF37098CA04F}"/>
              </a:ext>
            </a:extLst>
          </p:cNvPr>
          <p:cNvSpPr>
            <a:spLocks noGrp="1"/>
          </p:cNvSpPr>
          <p:nvPr>
            <p:ph type="chart" sz="quarter" idx="10"/>
          </p:nvPr>
        </p:nvSpPr>
        <p:spPr>
          <a:xfrm>
            <a:off x="588964" y="1698172"/>
            <a:ext cx="5540856" cy="4469720"/>
          </a:xfrm>
          <a:prstGeom prst="rect">
            <a:avLst/>
          </a:prstGeom>
        </p:spPr>
        <p:txBody>
          <a:bodyPr/>
          <a:lstStyle>
            <a:lvl1pPr marL="0" indent="0">
              <a:buNone/>
              <a:defRPr>
                <a:solidFill>
                  <a:schemeClr val="bg1"/>
                </a:solidFill>
              </a:defRPr>
            </a:lvl1pPr>
          </a:lstStyle>
          <a:p>
            <a:r>
              <a:rPr lang="en-US"/>
              <a:t>Click icon to add chart</a:t>
            </a:r>
          </a:p>
        </p:txBody>
      </p:sp>
      <p:sp>
        <p:nvSpPr>
          <p:cNvPr id="32" name="Rectangle: Top Corners Rounded 31">
            <a:extLst>
              <a:ext uri="{FF2B5EF4-FFF2-40B4-BE49-F238E27FC236}">
                <a16:creationId xmlns:a16="http://schemas.microsoft.com/office/drawing/2014/main" id="{76B89CBB-42FA-FFE2-C63A-E08BCF6A98DF}"/>
              </a:ext>
              <a:ext uri="{C183D7F6-B498-43B3-948B-1728B52AA6E4}">
                <adec:decorative xmlns:adec="http://schemas.microsoft.com/office/drawing/2017/decorative" val="1"/>
              </a:ext>
            </a:extLst>
          </p:cNvPr>
          <p:cNvSpPr/>
          <p:nvPr userDrawn="1"/>
        </p:nvSpPr>
        <p:spPr bwMode="auto">
          <a:xfrm rot="16200000">
            <a:off x="7029790" y="1005682"/>
            <a:ext cx="4469720" cy="5854700"/>
          </a:xfrm>
          <a:prstGeom prst="round2SameRect">
            <a:avLst>
              <a:gd name="adj1" fmla="val 3155"/>
              <a:gd name="adj2" fmla="val 0"/>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41" name="Text Placeholder 40">
            <a:extLst>
              <a:ext uri="{FF2B5EF4-FFF2-40B4-BE49-F238E27FC236}">
                <a16:creationId xmlns:a16="http://schemas.microsoft.com/office/drawing/2014/main" id="{19702A93-19A5-0645-F306-83604784F5FB}"/>
              </a:ext>
            </a:extLst>
          </p:cNvPr>
          <p:cNvSpPr>
            <a:spLocks noGrp="1"/>
          </p:cNvSpPr>
          <p:nvPr>
            <p:ph type="body" sz="quarter" idx="11" hasCustomPrompt="1"/>
          </p:nvPr>
        </p:nvSpPr>
        <p:spPr>
          <a:xfrm>
            <a:off x="6574970" y="1901825"/>
            <a:ext cx="5085217" cy="449489"/>
          </a:xfrm>
          <a:prstGeom prst="rect">
            <a:avLst/>
          </a:prstGeom>
        </p:spPr>
        <p:txBody>
          <a:bodyPr lIns="0" tIns="0" rIns="0" bIns="0" anchor="t"/>
          <a:lstStyle>
            <a:lvl1pPr marL="0" indent="0" algn="l" defTabSz="914400" rtl="0" eaLnBrk="1" latinLnBrk="0" hangingPunct="1">
              <a:lnSpc>
                <a:spcPct val="100000"/>
              </a:lnSpc>
              <a:spcBef>
                <a:spcPts val="0"/>
              </a:spcBef>
              <a:buSzPct val="90000"/>
              <a:buNone/>
              <a:defRPr lang="en-US" sz="2400" b="0" kern="1200" cap="none" spc="0" baseline="0" dirty="0" smtClean="0">
                <a:ln w="3175">
                  <a:noFill/>
                </a:ln>
                <a:gradFill flip="none" rotWithShape="1">
                  <a:gsLst>
                    <a:gs pos="10000">
                      <a:schemeClr val="bg2"/>
                    </a:gs>
                    <a:gs pos="100000">
                      <a:schemeClr val="accent2">
                        <a:lumMod val="60000"/>
                        <a:lumOff val="40000"/>
                      </a:schemeClr>
                    </a:gs>
                  </a:gsLst>
                  <a:lin ang="0" scaled="1"/>
                  <a:tileRect/>
                </a:gradFill>
                <a:effectLst/>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Heading goes here</a:t>
            </a:r>
          </a:p>
        </p:txBody>
      </p:sp>
      <p:sp>
        <p:nvSpPr>
          <p:cNvPr id="42" name="Text Placeholder 40">
            <a:extLst>
              <a:ext uri="{FF2B5EF4-FFF2-40B4-BE49-F238E27FC236}">
                <a16:creationId xmlns:a16="http://schemas.microsoft.com/office/drawing/2014/main" id="{E6612A49-F4AF-F2FB-19E5-8F6E1BEF3E5A}"/>
              </a:ext>
            </a:extLst>
          </p:cNvPr>
          <p:cNvSpPr>
            <a:spLocks noGrp="1"/>
          </p:cNvSpPr>
          <p:nvPr>
            <p:ph type="body" sz="quarter" idx="12" hasCustomPrompt="1"/>
          </p:nvPr>
        </p:nvSpPr>
        <p:spPr>
          <a:xfrm>
            <a:off x="6574970" y="2369910"/>
            <a:ext cx="5085217" cy="3551919"/>
          </a:xfrm>
          <a:prstGeom prst="rect">
            <a:avLst/>
          </a:prstGeom>
        </p:spPr>
        <p:txBody>
          <a:bodyPr lIns="0" tIns="0" rIns="0" bIns="0" anchor="t"/>
          <a:lstStyle>
            <a:lvl1pPr marL="0" indent="0" algn="l" defTabSz="932742" rtl="0" eaLnBrk="1" latinLnBrk="0" hangingPunct="1">
              <a:lnSpc>
                <a:spcPct val="100000"/>
              </a:lnSpc>
              <a:spcBef>
                <a:spcPct val="0"/>
              </a:spcBef>
              <a:spcAft>
                <a:spcPts val="2400"/>
              </a:spcAft>
              <a:buSzPct val="90000"/>
              <a:buNone/>
              <a:defRPr lang="en-US" sz="1800" b="0" kern="1200" cap="none" spc="0" baseline="0" dirty="0">
                <a:ln w="3175">
                  <a:noFill/>
                </a:ln>
                <a:solidFill>
                  <a:schemeClr val="bg1"/>
                </a:solidFill>
                <a:effectLst/>
                <a:latin typeface="+mn-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body text here</a:t>
            </a:r>
          </a:p>
        </p:txBody>
      </p:sp>
      <p:pic>
        <p:nvPicPr>
          <p:cNvPr id="4" name="Graphic 3">
            <a:extLst>
              <a:ext uri="{FF2B5EF4-FFF2-40B4-BE49-F238E27FC236}">
                <a16:creationId xmlns:a16="http://schemas.microsoft.com/office/drawing/2014/main" id="{63FDB702-404B-03FF-C5CC-8DA6EF3B6AE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1847657366"/>
      </p:ext>
    </p:extLst>
  </p:cSld>
  <p:clrMapOvr>
    <a:masterClrMapping/>
  </p:clrMapOvr>
  <p:transition>
    <p:fade/>
  </p:transition>
  <p:extLst>
    <p:ext uri="{DCECCB84-F9BA-43D5-87BE-67443E8EF086}">
      <p15:sldGuideLst xmlns:p15="http://schemas.microsoft.com/office/powerpoint/2012/main">
        <p15:guide id="7" pos="962">
          <p15:clr>
            <a:srgbClr val="A4A3A4"/>
          </p15:clr>
        </p15:guide>
        <p15:guide id="18" pos="4343">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1/3 Image and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lvl1pPr>
              <a:defRPr>
                <a:solidFill>
                  <a:schemeClr val="bg1"/>
                </a:solidFill>
              </a:defRPr>
            </a:lvl1pPr>
          </a:lstStyle>
          <a:p>
            <a:r>
              <a:rPr lang="en-US"/>
              <a:t>Click to edit Master title style</a:t>
            </a:r>
          </a:p>
        </p:txBody>
      </p:sp>
      <p:sp>
        <p:nvSpPr>
          <p:cNvPr id="5" name="Picture Placeholder 7" descr="Image placeholder">
            <a:extLst>
              <a:ext uri="{FF2B5EF4-FFF2-40B4-BE49-F238E27FC236}">
                <a16:creationId xmlns:a16="http://schemas.microsoft.com/office/drawing/2014/main" id="{54B25B4C-CBC6-C8E5-C474-8CB0C455F2C1}"/>
              </a:ext>
            </a:extLst>
          </p:cNvPr>
          <p:cNvSpPr>
            <a:spLocks noGrp="1"/>
          </p:cNvSpPr>
          <p:nvPr>
            <p:ph type="pic" sz="quarter" idx="10" hasCustomPrompt="1"/>
          </p:nvPr>
        </p:nvSpPr>
        <p:spPr bwMode="ltGray">
          <a:xfrm>
            <a:off x="8127999" y="0"/>
            <a:ext cx="4063999"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32502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1/2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363275" cy="1107996"/>
          </a:xfrm>
        </p:spPr>
        <p:txBody>
          <a:bodyPr/>
          <a:lstStyle>
            <a:lvl1pPr>
              <a:defRPr>
                <a:solidFill>
                  <a:schemeClr val="bg1"/>
                </a:solidFill>
              </a:defRPr>
            </a:lvl1pPr>
          </a:lstStyle>
          <a:p>
            <a:r>
              <a:rPr lang="en-US"/>
              <a:t>Click to edit Master title style</a:t>
            </a:r>
          </a:p>
        </p:txBody>
      </p:sp>
      <p:sp>
        <p:nvSpPr>
          <p:cNvPr id="9" name="Text Placeholder 8">
            <a:extLst>
              <a:ext uri="{FF2B5EF4-FFF2-40B4-BE49-F238E27FC236}">
                <a16:creationId xmlns:a16="http://schemas.microsoft.com/office/drawing/2014/main" id="{3AFE3C10-2183-FDFC-BB0C-1CDFF373D5B4}"/>
              </a:ext>
            </a:extLst>
          </p:cNvPr>
          <p:cNvSpPr>
            <a:spLocks noGrp="1"/>
          </p:cNvSpPr>
          <p:nvPr>
            <p:ph type="body" sz="quarter" idx="21"/>
          </p:nvPr>
        </p:nvSpPr>
        <p:spPr>
          <a:xfrm>
            <a:off x="588963" y="1929947"/>
            <a:ext cx="5362575" cy="4209596"/>
          </a:xfrm>
          <a:prstGeom prst="rect">
            <a:avLst/>
          </a:prstGeom>
        </p:spPr>
        <p:txBody>
          <a:bodyPr lIns="0" tIns="0" rIns="0" bIns="0"/>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7" descr="Image placeholder">
            <a:extLst>
              <a:ext uri="{FF2B5EF4-FFF2-40B4-BE49-F238E27FC236}">
                <a16:creationId xmlns:a16="http://schemas.microsoft.com/office/drawing/2014/main" id="{CA6B974F-B76C-07B7-3448-A84548022437}"/>
              </a:ext>
            </a:extLst>
          </p:cNvPr>
          <p:cNvSpPr>
            <a:spLocks noGrp="1"/>
          </p:cNvSpPr>
          <p:nvPr>
            <p:ph type="pic" sz="quarter" idx="10" hasCustomPrompt="1"/>
          </p:nvPr>
        </p:nvSpPr>
        <p:spPr bwMode="ltGray">
          <a:xfrm>
            <a:off x="6095999" y="0"/>
            <a:ext cx="6096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09459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19B72B1D-CA80-0D87-8D11-1226D0ACC3AE}"/>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ext Placeholder 8">
            <a:extLst>
              <a:ext uri="{FF2B5EF4-FFF2-40B4-BE49-F238E27FC236}">
                <a16:creationId xmlns:a16="http://schemas.microsoft.com/office/drawing/2014/main" id="{9D90A88B-1A0F-F5CA-61AE-AD9FE5622C5F}"/>
              </a:ext>
            </a:extLst>
          </p:cNvPr>
          <p:cNvSpPr>
            <a:spLocks noGrp="1"/>
          </p:cNvSpPr>
          <p:nvPr>
            <p:ph type="body" sz="quarter" idx="13"/>
          </p:nvPr>
        </p:nvSpPr>
        <p:spPr>
          <a:xfrm>
            <a:off x="0" y="3683000"/>
            <a:ext cx="12192000" cy="3175001"/>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6200000" scaled="1"/>
            <a:tileRect/>
          </a:gradFill>
        </p:spPr>
        <p:txBody>
          <a:bodyPr lIns="548640" tIns="2286000" bIns="365760" anchor="b"/>
          <a:lstStyle>
            <a:lvl1pPr marL="0" indent="0">
              <a:buNone/>
              <a:defRPr sz="3600">
                <a:gradFill flip="none" rotWithShape="1">
                  <a:gsLst>
                    <a:gs pos="20000">
                      <a:schemeClr val="bg2">
                        <a:lumMod val="40000"/>
                        <a:lumOff val="60000"/>
                      </a:schemeClr>
                    </a:gs>
                    <a:gs pos="100000">
                      <a:schemeClr val="accent2">
                        <a:lumMod val="40000"/>
                        <a:lumOff val="60000"/>
                      </a:schemeClr>
                    </a:gs>
                  </a:gsLst>
                  <a:lin ang="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4211582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90099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4A36F897-85C1-27BD-5B62-644FC6A49907}"/>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gradFill>
        </p:spPr>
        <p:txBody>
          <a:bodyPr lIns="585216" tIns="585216" rIns="2286000" bIns="585216" anchor="ctr">
            <a:noAutofit/>
          </a:bodyPr>
          <a:lstStyle>
            <a:lvl1pPr>
              <a:defRPr lang="en-US" sz="3600" kern="1200" spc="0" baseline="0" dirty="0">
                <a:gradFill flip="none" rotWithShape="1">
                  <a:gsLst>
                    <a:gs pos="20000">
                      <a:schemeClr val="bg2">
                        <a:lumMod val="40000"/>
                        <a:lumOff val="60000"/>
                      </a:schemeClr>
                    </a:gs>
                    <a:gs pos="100000">
                      <a:schemeClr val="accent2">
                        <a:lumMod val="40000"/>
                        <a:lumOff val="60000"/>
                      </a:schemeClr>
                    </a:gs>
                  </a:gsLst>
                  <a:lin ang="0" scaled="1"/>
                  <a:tileRect/>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a:t>
            </a:r>
            <a:br>
              <a:rPr lang="en-US"/>
            </a:br>
            <a:r>
              <a:rPr lang="en-US"/>
              <a:t>Master title style</a:t>
            </a:r>
          </a:p>
        </p:txBody>
      </p:sp>
    </p:spTree>
    <p:extLst>
      <p:ext uri="{BB962C8B-B14F-4D97-AF65-F5344CB8AC3E}">
        <p14:creationId xmlns:p14="http://schemas.microsoft.com/office/powerpoint/2010/main" val="3772474143"/>
      </p:ext>
    </p:extLst>
  </p:cSld>
  <p:clrMapOvr>
    <a:masterClrMapping/>
  </p:clrMapOvr>
  <p:transition>
    <p:fade/>
  </p:transition>
  <p:extLst>
    <p:ext uri="{DCECCB84-F9BA-43D5-87BE-67443E8EF086}">
      <p15:sldGuideLst xmlns:p15="http://schemas.microsoft.com/office/powerpoint/2012/main"/>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223FAC7E-E748-1FB0-6B5A-3FB1D579F676}"/>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4" name="Title 2">
            <a:extLst>
              <a:ext uri="{FF2B5EF4-FFF2-40B4-BE49-F238E27FC236}">
                <a16:creationId xmlns:a16="http://schemas.microsoft.com/office/drawing/2014/main" id="{B702C4F5-02AE-121A-6284-17473EE04D90}"/>
              </a:ext>
            </a:extLst>
          </p:cNvPr>
          <p:cNvSpPr txBox="1">
            <a:spLocks/>
          </p:cNvSpPr>
          <p:nvPr userDrawn="1"/>
        </p:nvSpPr>
        <p:spPr bwMode="ltGray">
          <a:xfrm>
            <a:off x="6516688" y="0"/>
            <a:ext cx="5675312" cy="6858000"/>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0800000" scaled="1"/>
            <a:tileRect/>
          </a:gradFill>
          <a:ln>
            <a:noFill/>
          </a:ln>
        </p:spPr>
        <p:txBody>
          <a:bodyPr vert="horz" wrap="square" lIns="2286000" tIns="585216" rIns="585216" bIns="585216" rtlCol="0" anchor="ctr">
            <a:noAutofit/>
          </a:bodyPr>
          <a:lstStyle>
            <a:lvl1pPr algn="r" defTabSz="932742" rtl="0" eaLnBrk="1" latinLnBrk="0" hangingPunct="1">
              <a:lnSpc>
                <a:spcPct val="100000"/>
              </a:lnSpc>
              <a:spcBef>
                <a:spcPct val="0"/>
              </a:spcBef>
              <a:buNone/>
              <a:defRPr lang="en-US" sz="3600" b="0" kern="1200" cap="none" spc="0" baseline="0">
                <a:ln w="3175">
                  <a:noFill/>
                </a:ln>
                <a:gradFill flip="none" rotWithShape="1">
                  <a:gsLst>
                    <a:gs pos="0">
                      <a:schemeClr val="accent2">
                        <a:lumMod val="60000"/>
                        <a:lumOff val="40000"/>
                      </a:schemeClr>
                    </a:gs>
                    <a:gs pos="100000">
                      <a:schemeClr val="accent1">
                        <a:lumMod val="60000"/>
                        <a:lumOff val="40000"/>
                      </a:schemeClr>
                    </a:gs>
                  </a:gsLst>
                  <a:lin ang="0" scaled="1"/>
                  <a:tileRect/>
                </a:gradFill>
                <a:effectLst/>
                <a:latin typeface="+mj-lt"/>
                <a:ea typeface="+mn-ea"/>
                <a:cs typeface="Segoe UI" pitchFamily="34" charset="0"/>
              </a:defRPr>
            </a:lvl1pPr>
          </a:lstStyle>
          <a:p>
            <a:pPr algn="r" defTabSz="932742" rtl="0" eaLnBrk="1" latinLnBrk="0" hangingPunct="1">
              <a:lnSpc>
                <a:spcPct val="100000"/>
              </a:lnSpc>
              <a:spcBef>
                <a:spcPct val="0"/>
              </a:spcBef>
              <a:buNone/>
            </a:pPr>
            <a:r>
              <a:rPr lang="en-US" sz="3600" b="0" kern="1200" cap="none" spc="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itchFamily="34" charset="0"/>
              </a:rPr>
              <a:t>Click to edit</a:t>
            </a:r>
            <a:br>
              <a:rPr lang="en-US" sz="3600" b="0" kern="1200" cap="none" spc="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itchFamily="34" charset="0"/>
              </a:rPr>
            </a:br>
            <a:r>
              <a:rPr lang="en-US" sz="3600" b="0" kern="1200" cap="none" spc="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itchFamily="34" charset="0"/>
              </a:rPr>
              <a:t>Master title style</a:t>
            </a:r>
          </a:p>
        </p:txBody>
      </p:sp>
    </p:spTree>
    <p:extLst>
      <p:ext uri="{BB962C8B-B14F-4D97-AF65-F5344CB8AC3E}">
        <p14:creationId xmlns:p14="http://schemas.microsoft.com/office/powerpoint/2010/main" val="1592018054"/>
      </p:ext>
    </p:extLst>
  </p:cSld>
  <p:clrMapOvr>
    <a:masterClrMapping/>
  </p:clrMapOvr>
  <p:transition>
    <p:fade/>
  </p:transition>
  <p:extLst>
    <p:ext uri="{DCECCB84-F9BA-43D5-87BE-67443E8EF086}">
      <p15:sldGuideLst xmlns:p15="http://schemas.microsoft.com/office/powerpoint/2012/main"/>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Screen Captur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AE309D6-5F40-25EE-EEBF-39435B781299}"/>
              </a:ext>
            </a:extLst>
          </p:cNvPr>
          <p:cNvSpPr>
            <a:spLocks noGrp="1"/>
          </p:cNvSpPr>
          <p:nvPr>
            <p:ph type="body" sz="quarter" idx="21"/>
          </p:nvPr>
        </p:nvSpPr>
        <p:spPr>
          <a:xfrm>
            <a:off x="588964" y="1752849"/>
            <a:ext cx="4211636" cy="4458315"/>
          </a:xfrm>
          <a:prstGeom prst="rect">
            <a:avLst/>
          </a:prstGeom>
        </p:spPr>
        <p:txBody>
          <a:bodyPr lIns="0" tIns="0" rIns="0" bIns="0"/>
          <a:lstStyle>
            <a:lvl1pPr marL="0" indent="0">
              <a:spcBef>
                <a:spcPts val="1200"/>
              </a:spcBef>
              <a:buNone/>
              <a:defRPr sz="2000">
                <a:solidFill>
                  <a:schemeClr val="bg1"/>
                </a:solidFill>
              </a:defRPr>
            </a:lvl1pPr>
            <a:lvl2pPr marL="228600" indent="0">
              <a:spcBef>
                <a:spcPts val="1200"/>
              </a:spcBef>
              <a:buNone/>
              <a:defRPr sz="1600">
                <a:solidFill>
                  <a:schemeClr val="bg1"/>
                </a:solidFill>
              </a:defRPr>
            </a:lvl2pPr>
            <a:lvl3pPr marL="457200" indent="0">
              <a:spcBef>
                <a:spcPts val="1200"/>
              </a:spcBef>
              <a:buNone/>
              <a:defRPr sz="1200">
                <a:solidFill>
                  <a:schemeClr val="bg1"/>
                </a:solidFill>
              </a:defRPr>
            </a:lvl3pPr>
            <a:lvl4pPr marL="661988" indent="0">
              <a:spcBef>
                <a:spcPts val="1200"/>
              </a:spcBef>
              <a:buNone/>
              <a:defRPr sz="1100">
                <a:solidFill>
                  <a:schemeClr val="bg1"/>
                </a:solidFill>
              </a:defRPr>
            </a:lvl4pPr>
            <a:lvl5pPr marL="855663" indent="0">
              <a:spcBef>
                <a:spcPts val="1200"/>
              </a:spcBef>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13">
            <a:extLst>
              <a:ext uri="{FF2B5EF4-FFF2-40B4-BE49-F238E27FC236}">
                <a16:creationId xmlns:a16="http://schemas.microsoft.com/office/drawing/2014/main" id="{3597755B-004D-F3FE-A7F3-93CA03E75EAA}"/>
              </a:ext>
              <a:ext uri="{C183D7F6-B498-43B3-948B-1728B52AA6E4}">
                <adec:decorative xmlns:adec="http://schemas.microsoft.com/office/drawing/2017/decorative" val="1"/>
              </a:ext>
            </a:extLst>
          </p:cNvPr>
          <p:cNvSpPr>
            <a:spLocks/>
          </p:cNvSpPr>
          <p:nvPr userDrawn="1"/>
        </p:nvSpPr>
        <p:spPr bwMode="auto">
          <a:xfrm rot="16200000">
            <a:off x="6438598" y="457753"/>
            <a:ext cx="4458314" cy="7048507"/>
          </a:xfrm>
          <a:prstGeom prst="round2SameRect">
            <a:avLst>
              <a:gd name="adj1" fmla="val 3495"/>
              <a:gd name="adj2" fmla="val 0"/>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3" name="Picture Placeholder 7" descr="Image placeholder">
            <a:extLst>
              <a:ext uri="{FF2B5EF4-FFF2-40B4-BE49-F238E27FC236}">
                <a16:creationId xmlns:a16="http://schemas.microsoft.com/office/drawing/2014/main" id="{7712028A-89E6-DD3D-0070-D7210D4135A5}"/>
              </a:ext>
            </a:extLst>
          </p:cNvPr>
          <p:cNvSpPr>
            <a:spLocks noGrp="1"/>
          </p:cNvSpPr>
          <p:nvPr>
            <p:ph type="pic" sz="quarter" idx="10" hasCustomPrompt="1"/>
          </p:nvPr>
        </p:nvSpPr>
        <p:spPr bwMode="ltGray">
          <a:xfrm>
            <a:off x="5346707" y="1956055"/>
            <a:ext cx="6845293" cy="406117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pic>
        <p:nvPicPr>
          <p:cNvPr id="4" name="Graphic 3">
            <a:extLst>
              <a:ext uri="{FF2B5EF4-FFF2-40B4-BE49-F238E27FC236}">
                <a16:creationId xmlns:a16="http://schemas.microsoft.com/office/drawing/2014/main" id="{7CFC9A14-2AF2-4A46-6DE4-443800402E13}"/>
              </a:ext>
              <a:ext uri="{C183D7F6-B498-43B3-948B-1728B52AA6E4}">
                <adec:decorative xmlns:adec="http://schemas.microsoft.com/office/drawing/2017/decorative" val="1"/>
              </a:ext>
            </a:extLst>
          </p:cNvPr>
          <p:cNvPicPr>
            <a:picLocks noChangeAspect="1"/>
          </p:cNvPicPr>
          <p:nvPr userDrawn="1"/>
        </p:nvPicPr>
        <p:blipFill rotWithShape="1">
          <a:blip r:embed="rId3" cstate="email">
            <a:alphaModFix amt="10000"/>
            <a:extLst>
              <a:ext uri="{28A0092B-C50C-407E-A947-70E740481C1C}">
                <a14:useLocalDpi xmlns:a14="http://schemas.microsoft.com/office/drawing/2010/main"/>
              </a:ext>
              <a:ext uri="{96DAC541-7B7A-43D3-8B79-37D633B846F1}">
                <asvg:svgBlip xmlns:asvg="http://schemas.microsoft.com/office/drawing/2016/SVG/main" r:embed="rId4"/>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3061720551"/>
      </p:ext>
    </p:extLst>
  </p:cSld>
  <p:clrMapOvr>
    <a:masterClrMapping/>
  </p:clrMapOvr>
  <p:transition>
    <p:fade/>
  </p:transition>
  <p:extLst>
    <p:ext uri="{DCECCB84-F9BA-43D5-87BE-67443E8EF086}">
      <p15:sldGuideLst xmlns:p15="http://schemas.microsoft.com/office/powerpoint/2012/main">
        <p15:guide id="17" pos="3932">
          <p15:clr>
            <a:srgbClr val="A4A3A4"/>
          </p15:clr>
        </p15:guide>
        <p15:guide id="21" pos="512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Media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AE309D6-5F40-25EE-EEBF-39435B781299}"/>
              </a:ext>
            </a:extLst>
          </p:cNvPr>
          <p:cNvSpPr>
            <a:spLocks noGrp="1"/>
          </p:cNvSpPr>
          <p:nvPr>
            <p:ph type="body" sz="quarter" idx="21"/>
          </p:nvPr>
        </p:nvSpPr>
        <p:spPr>
          <a:xfrm>
            <a:off x="588964" y="1752849"/>
            <a:ext cx="4211636" cy="4458315"/>
          </a:xfrm>
          <a:prstGeom prst="rect">
            <a:avLst/>
          </a:prstGeom>
        </p:spPr>
        <p:txBody>
          <a:bodyPr lIns="0" tIns="0" rIns="0" bIns="0"/>
          <a:lstStyle>
            <a:lvl1pPr marL="0" indent="0">
              <a:buNone/>
              <a:defRPr sz="2000">
                <a:solidFill>
                  <a:schemeClr val="bg1"/>
                </a:solidFill>
              </a:defRPr>
            </a:lvl1pPr>
            <a:lvl2pPr marL="228600" indent="0">
              <a:buNone/>
              <a:defRPr sz="1600">
                <a:solidFill>
                  <a:schemeClr val="bg1"/>
                </a:solidFill>
              </a:defRPr>
            </a:lvl2pPr>
            <a:lvl3pPr marL="457200" indent="0">
              <a:buNone/>
              <a:defRPr sz="1200">
                <a:solidFill>
                  <a:schemeClr val="bg1"/>
                </a:solidFill>
              </a:defRPr>
            </a:lvl3pPr>
            <a:lvl4pPr marL="661988" indent="0">
              <a:buNone/>
              <a:defRPr sz="1100">
                <a:solidFill>
                  <a:schemeClr val="bg1"/>
                </a:solidFill>
              </a:defRPr>
            </a:lvl4pPr>
            <a:lvl5pPr marL="855663" indent="0">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13">
            <a:extLst>
              <a:ext uri="{FF2B5EF4-FFF2-40B4-BE49-F238E27FC236}">
                <a16:creationId xmlns:a16="http://schemas.microsoft.com/office/drawing/2014/main" id="{3597755B-004D-F3FE-A7F3-93CA03E75EAA}"/>
              </a:ext>
              <a:ext uri="{C183D7F6-B498-43B3-948B-1728B52AA6E4}">
                <adec:decorative xmlns:adec="http://schemas.microsoft.com/office/drawing/2017/decorative" val="1"/>
              </a:ext>
            </a:extLst>
          </p:cNvPr>
          <p:cNvSpPr>
            <a:spLocks/>
          </p:cNvSpPr>
          <p:nvPr userDrawn="1"/>
        </p:nvSpPr>
        <p:spPr bwMode="auto">
          <a:xfrm rot="16200000">
            <a:off x="6438598" y="457753"/>
            <a:ext cx="4458314" cy="7048507"/>
          </a:xfrm>
          <a:prstGeom prst="round2SameRect">
            <a:avLst>
              <a:gd name="adj1" fmla="val 3495"/>
              <a:gd name="adj2" fmla="val 0"/>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5" name="Media Placeholder 3">
            <a:extLst>
              <a:ext uri="{FF2B5EF4-FFF2-40B4-BE49-F238E27FC236}">
                <a16:creationId xmlns:a16="http://schemas.microsoft.com/office/drawing/2014/main" id="{AFEEE24A-1DC2-7E72-5A93-CF638FD0E537}"/>
              </a:ext>
            </a:extLst>
          </p:cNvPr>
          <p:cNvSpPr>
            <a:spLocks noGrp="1"/>
          </p:cNvSpPr>
          <p:nvPr>
            <p:ph type="media" sz="quarter" idx="22" hasCustomPrompt="1"/>
          </p:nvPr>
        </p:nvSpPr>
        <p:spPr>
          <a:xfrm>
            <a:off x="5346708" y="1952626"/>
            <a:ext cx="6845282" cy="4068762"/>
          </a:xfrm>
          <a:prstGeom prst="rect">
            <a:avLst/>
          </a:prstGeom>
        </p:spPr>
        <p:txBody>
          <a:bodyPr bIns="914400" anchor="ctr"/>
          <a:lstStyle>
            <a:lvl1pPr marL="0" indent="0" algn="ctr">
              <a:buNone/>
              <a:defRPr>
                <a:solidFill>
                  <a:schemeClr val="bg1"/>
                </a:solidFill>
              </a:defRPr>
            </a:lvl1pPr>
          </a:lstStyle>
          <a:p>
            <a:r>
              <a:rPr lang="en-IN"/>
              <a:t>Insert media here</a:t>
            </a:r>
            <a:endParaRPr lang="en-US"/>
          </a:p>
        </p:txBody>
      </p:sp>
      <p:pic>
        <p:nvPicPr>
          <p:cNvPr id="3" name="Graphic 2">
            <a:extLst>
              <a:ext uri="{FF2B5EF4-FFF2-40B4-BE49-F238E27FC236}">
                <a16:creationId xmlns:a16="http://schemas.microsoft.com/office/drawing/2014/main" id="{E80C8989-1180-7007-FDC9-8D28B7408AB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2935476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BB375F-9A12-A1B2-2C22-AD345ACB5B74}"/>
              </a:ext>
              <a:ext uri="{C183D7F6-B498-43B3-948B-1728B52AA6E4}">
                <adec:decorative xmlns:adec="http://schemas.microsoft.com/office/drawing/2017/decorative" val="1"/>
              </a:ext>
            </a:extLst>
          </p:cNvPr>
          <p:cNvSpPr txBox="1"/>
          <p:nvPr userDrawn="1"/>
        </p:nvSpPr>
        <p:spPr>
          <a:xfrm>
            <a:off x="3263281" y="5304502"/>
            <a:ext cx="823216" cy="807626"/>
          </a:xfrm>
          <a:prstGeom prst="roundRect">
            <a:avLst>
              <a:gd name="adj" fmla="val 29252"/>
            </a:avLst>
          </a:prstGeom>
          <a:gradFill flip="none" rotWithShape="1">
            <a:gsLst>
              <a:gs pos="100000">
                <a:schemeClr val="accent2">
                  <a:lumMod val="60000"/>
                  <a:lumOff val="40000"/>
                </a:schemeClr>
              </a:gs>
              <a:gs pos="10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4" name="Rounded Rectangle 12">
            <a:extLst>
              <a:ext uri="{FF2B5EF4-FFF2-40B4-BE49-F238E27FC236}">
                <a16:creationId xmlns:a16="http://schemas.microsoft.com/office/drawing/2014/main" id="{E1669ABF-92AA-04DB-F635-507B762980B3}"/>
              </a:ext>
              <a:ext uri="{C183D7F6-B498-43B3-948B-1728B52AA6E4}">
                <adec:decorative xmlns:adec="http://schemas.microsoft.com/office/drawing/2017/decorative" val="1"/>
              </a:ext>
            </a:extLst>
          </p:cNvPr>
          <p:cNvSpPr>
            <a:spLocks/>
          </p:cNvSpPr>
          <p:nvPr userDrawn="1"/>
        </p:nvSpPr>
        <p:spPr bwMode="auto">
          <a:xfrm>
            <a:off x="585217" y="1553498"/>
            <a:ext cx="3371858" cy="4437676"/>
          </a:xfrm>
          <a:prstGeom prst="roundRect">
            <a:avLst>
              <a:gd name="adj" fmla="val 3969"/>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5" name="TextBox 4">
            <a:extLst>
              <a:ext uri="{FF2B5EF4-FFF2-40B4-BE49-F238E27FC236}">
                <a16:creationId xmlns:a16="http://schemas.microsoft.com/office/drawing/2014/main" id="{75D7903E-5AA6-176F-F5D9-2E019DC232F8}"/>
              </a:ext>
              <a:ext uri="{C183D7F6-B498-43B3-948B-1728B52AA6E4}">
                <adec:decorative xmlns:adec="http://schemas.microsoft.com/office/drawing/2017/decorative" val="1"/>
              </a:ext>
            </a:extLst>
          </p:cNvPr>
          <p:cNvSpPr txBox="1"/>
          <p:nvPr userDrawn="1"/>
        </p:nvSpPr>
        <p:spPr>
          <a:xfrm>
            <a:off x="7088135" y="5304502"/>
            <a:ext cx="823216" cy="807626"/>
          </a:xfrm>
          <a:prstGeom prst="roundRect">
            <a:avLst>
              <a:gd name="adj" fmla="val 29252"/>
            </a:avLst>
          </a:prstGeom>
          <a:gradFill flip="none" rotWithShape="1">
            <a:gsLst>
              <a:gs pos="100000">
                <a:schemeClr val="accent2">
                  <a:lumMod val="60000"/>
                  <a:lumOff val="40000"/>
                </a:schemeClr>
              </a:gs>
              <a:gs pos="5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6" name="Rounded Rectangle 12">
            <a:extLst>
              <a:ext uri="{FF2B5EF4-FFF2-40B4-BE49-F238E27FC236}">
                <a16:creationId xmlns:a16="http://schemas.microsoft.com/office/drawing/2014/main" id="{08E3A96C-E143-B203-2A0A-3F57FE212E28}"/>
              </a:ext>
              <a:ext uri="{C183D7F6-B498-43B3-948B-1728B52AA6E4}">
                <adec:decorative xmlns:adec="http://schemas.microsoft.com/office/drawing/2017/decorative" val="1"/>
              </a:ext>
            </a:extLst>
          </p:cNvPr>
          <p:cNvSpPr>
            <a:spLocks/>
          </p:cNvSpPr>
          <p:nvPr userDrawn="1"/>
        </p:nvSpPr>
        <p:spPr bwMode="auto">
          <a:xfrm>
            <a:off x="4410071" y="1553498"/>
            <a:ext cx="3371858" cy="4437676"/>
          </a:xfrm>
          <a:prstGeom prst="roundRect">
            <a:avLst>
              <a:gd name="adj" fmla="val 3969"/>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7" name="TextBox 6">
            <a:extLst>
              <a:ext uri="{FF2B5EF4-FFF2-40B4-BE49-F238E27FC236}">
                <a16:creationId xmlns:a16="http://schemas.microsoft.com/office/drawing/2014/main" id="{7425D98A-7380-83DB-42DE-0290E9CEB15C}"/>
              </a:ext>
              <a:ext uri="{C183D7F6-B498-43B3-948B-1728B52AA6E4}">
                <adec:decorative xmlns:adec="http://schemas.microsoft.com/office/drawing/2017/decorative" val="1"/>
              </a:ext>
            </a:extLst>
          </p:cNvPr>
          <p:cNvSpPr txBox="1"/>
          <p:nvPr userDrawn="1"/>
        </p:nvSpPr>
        <p:spPr>
          <a:xfrm>
            <a:off x="10912990" y="5304502"/>
            <a:ext cx="823216" cy="807626"/>
          </a:xfrm>
          <a:prstGeom prst="roundRect">
            <a:avLst>
              <a:gd name="adj" fmla="val 29252"/>
            </a:avLst>
          </a:prstGeom>
          <a:gradFill flip="none" rotWithShape="1">
            <a:gsLst>
              <a:gs pos="100000">
                <a:schemeClr val="accent2">
                  <a:lumMod val="60000"/>
                  <a:lumOff val="40000"/>
                </a:schemeClr>
              </a:gs>
              <a:gs pos="5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9" name="Rounded Rectangle 12">
            <a:extLst>
              <a:ext uri="{FF2B5EF4-FFF2-40B4-BE49-F238E27FC236}">
                <a16:creationId xmlns:a16="http://schemas.microsoft.com/office/drawing/2014/main" id="{F0624A4A-E1D2-8181-FD42-ABD325CB55C6}"/>
              </a:ext>
              <a:ext uri="{C183D7F6-B498-43B3-948B-1728B52AA6E4}">
                <adec:decorative xmlns:adec="http://schemas.microsoft.com/office/drawing/2017/decorative" val="1"/>
              </a:ext>
            </a:extLst>
          </p:cNvPr>
          <p:cNvSpPr>
            <a:spLocks/>
          </p:cNvSpPr>
          <p:nvPr userDrawn="1"/>
        </p:nvSpPr>
        <p:spPr bwMode="auto">
          <a:xfrm>
            <a:off x="8234926" y="1553498"/>
            <a:ext cx="3371858" cy="4437676"/>
          </a:xfrm>
          <a:prstGeom prst="roundRect">
            <a:avLst>
              <a:gd name="adj" fmla="val 3969"/>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04" name="Content Placeholder 10">
            <a:extLst>
              <a:ext uri="{FF2B5EF4-FFF2-40B4-BE49-F238E27FC236}">
                <a16:creationId xmlns:a16="http://schemas.microsoft.com/office/drawing/2014/main" id="{5410BD2B-F5E0-DB10-9E40-802B5A560C50}"/>
              </a:ext>
            </a:extLst>
          </p:cNvPr>
          <p:cNvSpPr>
            <a:spLocks noGrp="1"/>
          </p:cNvSpPr>
          <p:nvPr>
            <p:ph sz="quarter" idx="18" hasCustomPrompt="1"/>
          </p:nvPr>
        </p:nvSpPr>
        <p:spPr>
          <a:xfrm>
            <a:off x="770720" y="172809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12" name="Text Placeholder 57">
            <a:extLst>
              <a:ext uri="{FF2B5EF4-FFF2-40B4-BE49-F238E27FC236}">
                <a16:creationId xmlns:a16="http://schemas.microsoft.com/office/drawing/2014/main" id="{6EBCEC40-0155-B16A-FEEE-2415DF1DFA6E}"/>
              </a:ext>
            </a:extLst>
          </p:cNvPr>
          <p:cNvSpPr>
            <a:spLocks noGrp="1"/>
          </p:cNvSpPr>
          <p:nvPr>
            <p:ph type="body" sz="quarter" idx="31" hasCustomPrompt="1"/>
          </p:nvPr>
        </p:nvSpPr>
        <p:spPr>
          <a:xfrm>
            <a:off x="585217" y="2635770"/>
            <a:ext cx="3357219" cy="306387"/>
          </a:xfrm>
          <a:prstGeom prst="rect">
            <a:avLst/>
          </a:prstGeom>
        </p:spPr>
        <p:txBody>
          <a:bodyPr lIns="182880" rIns="182880" anchor="ctr"/>
          <a:lstStyle>
            <a:lvl1pPr marL="0" indent="0">
              <a:buNone/>
              <a:defRPr sz="1800">
                <a:gradFill>
                  <a:gsLst>
                    <a:gs pos="10000">
                      <a:schemeClr val="bg2"/>
                    </a:gs>
                    <a:gs pos="100000">
                      <a:schemeClr val="accent2">
                        <a:lumMod val="60000"/>
                        <a:lumOff val="40000"/>
                      </a:schemeClr>
                    </a:gs>
                  </a:gsLst>
                  <a:lin ang="0" scaled="1"/>
                </a:gradFill>
                <a:latin typeface="+mj-lt"/>
              </a:defRPr>
            </a:lvl1pPr>
          </a:lstStyle>
          <a:p>
            <a:pPr lvl="0"/>
            <a:r>
              <a:rPr lang="en-US"/>
              <a:t>Insert heading here</a:t>
            </a:r>
          </a:p>
        </p:txBody>
      </p:sp>
      <p:sp>
        <p:nvSpPr>
          <p:cNvPr id="119" name="Text Placeholder 8">
            <a:extLst>
              <a:ext uri="{FF2B5EF4-FFF2-40B4-BE49-F238E27FC236}">
                <a16:creationId xmlns:a16="http://schemas.microsoft.com/office/drawing/2014/main" id="{DE09FF1C-B908-D1F6-0DDD-A0512D82ED5A}"/>
              </a:ext>
            </a:extLst>
          </p:cNvPr>
          <p:cNvSpPr>
            <a:spLocks noGrp="1"/>
          </p:cNvSpPr>
          <p:nvPr>
            <p:ph type="body" sz="quarter" idx="27"/>
          </p:nvPr>
        </p:nvSpPr>
        <p:spPr>
          <a:xfrm>
            <a:off x="585217" y="3267075"/>
            <a:ext cx="3368811"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8" name="Content Placeholder 10">
            <a:extLst>
              <a:ext uri="{FF2B5EF4-FFF2-40B4-BE49-F238E27FC236}">
                <a16:creationId xmlns:a16="http://schemas.microsoft.com/office/drawing/2014/main" id="{E81EC152-DDA0-028D-CBF1-43B40A5EB1A2}"/>
              </a:ext>
            </a:extLst>
          </p:cNvPr>
          <p:cNvSpPr>
            <a:spLocks noGrp="1"/>
          </p:cNvSpPr>
          <p:nvPr>
            <p:ph sz="quarter" idx="24" hasCustomPrompt="1"/>
          </p:nvPr>
        </p:nvSpPr>
        <p:spPr>
          <a:xfrm>
            <a:off x="4580049" y="172809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3" name="Text Placeholder 57">
            <a:extLst>
              <a:ext uri="{FF2B5EF4-FFF2-40B4-BE49-F238E27FC236}">
                <a16:creationId xmlns:a16="http://schemas.microsoft.com/office/drawing/2014/main" id="{BA9D2F74-69F6-A133-CB18-53788C568D46}"/>
              </a:ext>
            </a:extLst>
          </p:cNvPr>
          <p:cNvSpPr>
            <a:spLocks noGrp="1"/>
          </p:cNvSpPr>
          <p:nvPr>
            <p:ph type="body" sz="quarter" idx="32" hasCustomPrompt="1"/>
          </p:nvPr>
        </p:nvSpPr>
        <p:spPr>
          <a:xfrm>
            <a:off x="4410071" y="2635770"/>
            <a:ext cx="3357219" cy="306387"/>
          </a:xfrm>
          <a:prstGeom prst="rect">
            <a:avLst/>
          </a:prstGeom>
        </p:spPr>
        <p:txBody>
          <a:bodyPr lIns="182880" rIns="182880" anchor="ctr"/>
          <a:lstStyle>
            <a:lvl1pPr marL="0" indent="0">
              <a:buNone/>
              <a:defRPr sz="1800">
                <a:gradFill>
                  <a:gsLst>
                    <a:gs pos="10000">
                      <a:schemeClr val="bg2"/>
                    </a:gs>
                    <a:gs pos="100000">
                      <a:schemeClr val="accent2">
                        <a:lumMod val="60000"/>
                        <a:lumOff val="40000"/>
                      </a:schemeClr>
                    </a:gs>
                  </a:gsLst>
                  <a:lin ang="0" scaled="1"/>
                </a:gradFill>
                <a:latin typeface="+mj-lt"/>
              </a:defRPr>
            </a:lvl1pPr>
          </a:lstStyle>
          <a:p>
            <a:pPr lvl="0"/>
            <a:r>
              <a:rPr lang="en-US"/>
              <a:t>Insert heading here</a:t>
            </a:r>
          </a:p>
        </p:txBody>
      </p:sp>
      <p:sp>
        <p:nvSpPr>
          <p:cNvPr id="137" name="Text Placeholder 8">
            <a:extLst>
              <a:ext uri="{FF2B5EF4-FFF2-40B4-BE49-F238E27FC236}">
                <a16:creationId xmlns:a16="http://schemas.microsoft.com/office/drawing/2014/main" id="{37A432BD-331B-EBA5-EFF0-45F63AF3C87B}"/>
              </a:ext>
            </a:extLst>
          </p:cNvPr>
          <p:cNvSpPr>
            <a:spLocks noGrp="1"/>
          </p:cNvSpPr>
          <p:nvPr>
            <p:ph type="body" sz="quarter" idx="28"/>
          </p:nvPr>
        </p:nvSpPr>
        <p:spPr>
          <a:xfrm>
            <a:off x="4410071" y="3267075"/>
            <a:ext cx="3371857"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 name="Content Placeholder 10">
            <a:extLst>
              <a:ext uri="{FF2B5EF4-FFF2-40B4-BE49-F238E27FC236}">
                <a16:creationId xmlns:a16="http://schemas.microsoft.com/office/drawing/2014/main" id="{092E086C-3D5C-B14B-09C9-B825E36A958E}"/>
              </a:ext>
            </a:extLst>
          </p:cNvPr>
          <p:cNvSpPr>
            <a:spLocks noGrp="1"/>
          </p:cNvSpPr>
          <p:nvPr>
            <p:ph sz="quarter" idx="26" hasCustomPrompt="1"/>
          </p:nvPr>
        </p:nvSpPr>
        <p:spPr>
          <a:xfrm>
            <a:off x="8405318" y="172809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45" name="Text Placeholder 57">
            <a:extLst>
              <a:ext uri="{FF2B5EF4-FFF2-40B4-BE49-F238E27FC236}">
                <a16:creationId xmlns:a16="http://schemas.microsoft.com/office/drawing/2014/main" id="{C70BF8AF-7692-5CBD-EF9C-E43B2E523E11}"/>
              </a:ext>
            </a:extLst>
          </p:cNvPr>
          <p:cNvSpPr>
            <a:spLocks noGrp="1"/>
          </p:cNvSpPr>
          <p:nvPr>
            <p:ph type="body" sz="quarter" idx="33" hasCustomPrompt="1"/>
          </p:nvPr>
        </p:nvSpPr>
        <p:spPr>
          <a:xfrm>
            <a:off x="8234926" y="2635770"/>
            <a:ext cx="3357219" cy="306387"/>
          </a:xfrm>
          <a:prstGeom prst="rect">
            <a:avLst/>
          </a:prstGeom>
        </p:spPr>
        <p:txBody>
          <a:bodyPr lIns="182880" rIns="182880" anchor="ctr"/>
          <a:lstStyle>
            <a:lvl1pPr marL="0" indent="0">
              <a:buNone/>
              <a:defRPr sz="1800">
                <a:gradFill>
                  <a:gsLst>
                    <a:gs pos="10000">
                      <a:schemeClr val="bg2"/>
                    </a:gs>
                    <a:gs pos="100000">
                      <a:schemeClr val="accent2">
                        <a:lumMod val="60000"/>
                        <a:lumOff val="40000"/>
                      </a:schemeClr>
                    </a:gs>
                  </a:gsLst>
                  <a:lin ang="0" scaled="1"/>
                </a:gradFill>
                <a:latin typeface="+mj-lt"/>
              </a:defRPr>
            </a:lvl1pPr>
          </a:lstStyle>
          <a:p>
            <a:pPr lvl="0"/>
            <a:r>
              <a:rPr lang="en-US"/>
              <a:t>Insert heading here</a:t>
            </a:r>
          </a:p>
        </p:txBody>
      </p:sp>
      <p:sp>
        <p:nvSpPr>
          <p:cNvPr id="146" name="Text Placeholder 8">
            <a:extLst>
              <a:ext uri="{FF2B5EF4-FFF2-40B4-BE49-F238E27FC236}">
                <a16:creationId xmlns:a16="http://schemas.microsoft.com/office/drawing/2014/main" id="{09C7AA90-B224-2507-1A31-AC9823836702}"/>
              </a:ext>
            </a:extLst>
          </p:cNvPr>
          <p:cNvSpPr>
            <a:spLocks noGrp="1"/>
          </p:cNvSpPr>
          <p:nvPr>
            <p:ph type="body" sz="quarter" idx="30"/>
          </p:nvPr>
        </p:nvSpPr>
        <p:spPr>
          <a:xfrm>
            <a:off x="8234926" y="3267075"/>
            <a:ext cx="3368811"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9661330A-78EF-74D0-DB8D-CDE044BD4F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3762009944"/>
      </p:ext>
    </p:extLst>
  </p:cSld>
  <p:clrMapOvr>
    <a:masterClrMapping/>
  </p:clrMapOvr>
  <p:transition>
    <p:fade/>
  </p:transition>
  <p:extLst>
    <p:ext uri="{DCECCB84-F9BA-43D5-87BE-67443E8EF086}">
      <p15:sldGuideLst xmlns:p15="http://schemas.microsoft.com/office/powerpoint/2012/main">
        <p15:guide id="22" pos="5529">
          <p15:clr>
            <a:srgbClr val="A4A3A4"/>
          </p15:clr>
        </p15:guide>
        <p15:guide id="29" orient="horz" pos="1271">
          <p15:clr>
            <a:srgbClr val="5ACBF0"/>
          </p15:clr>
        </p15:guide>
        <p15:guide id="30" orient="horz" pos="288">
          <p15:clr>
            <a:srgbClr val="5ACBF0"/>
          </p15:clr>
        </p15:guide>
      </p15:sldGuideLst>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7AA2E2-4689-2F47-E722-74954ACBE1C0}"/>
              </a:ext>
              <a:ext uri="{C183D7F6-B498-43B3-948B-1728B52AA6E4}">
                <adec:decorative xmlns:adec="http://schemas.microsoft.com/office/drawing/2017/decorative" val="1"/>
              </a:ext>
            </a:extLst>
          </p:cNvPr>
          <p:cNvSpPr txBox="1"/>
          <p:nvPr userDrawn="1"/>
        </p:nvSpPr>
        <p:spPr>
          <a:xfrm>
            <a:off x="5195333" y="5305175"/>
            <a:ext cx="823216" cy="807626"/>
          </a:xfrm>
          <a:prstGeom prst="roundRect">
            <a:avLst>
              <a:gd name="adj" fmla="val 29252"/>
            </a:avLst>
          </a:prstGeom>
          <a:gradFill flip="none" rotWithShape="1">
            <a:gsLst>
              <a:gs pos="100000">
                <a:schemeClr val="accent2">
                  <a:lumMod val="60000"/>
                  <a:lumOff val="40000"/>
                </a:schemeClr>
              </a:gs>
              <a:gs pos="5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4" name="Rounded Rectangle 12">
            <a:extLst>
              <a:ext uri="{FF2B5EF4-FFF2-40B4-BE49-F238E27FC236}">
                <a16:creationId xmlns:a16="http://schemas.microsoft.com/office/drawing/2014/main" id="{CBB7635A-367C-B68F-78B2-AEDD74D6DDC5}"/>
              </a:ext>
              <a:ext uri="{C183D7F6-B498-43B3-948B-1728B52AA6E4}">
                <adec:decorative xmlns:adec="http://schemas.microsoft.com/office/drawing/2017/decorative" val="1"/>
              </a:ext>
            </a:extLst>
          </p:cNvPr>
          <p:cNvSpPr>
            <a:spLocks/>
          </p:cNvSpPr>
          <p:nvPr userDrawn="1"/>
        </p:nvSpPr>
        <p:spPr bwMode="auto">
          <a:xfrm>
            <a:off x="3444046" y="1553498"/>
            <a:ext cx="2445080" cy="4437676"/>
          </a:xfrm>
          <a:prstGeom prst="roundRect">
            <a:avLst>
              <a:gd name="adj" fmla="val 603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5" name="TextBox 4">
            <a:extLst>
              <a:ext uri="{FF2B5EF4-FFF2-40B4-BE49-F238E27FC236}">
                <a16:creationId xmlns:a16="http://schemas.microsoft.com/office/drawing/2014/main" id="{D080A2F5-888A-C363-A803-0964B18B46F7}"/>
              </a:ext>
              <a:ext uri="{C183D7F6-B498-43B3-948B-1728B52AA6E4}">
                <adec:decorative xmlns:adec="http://schemas.microsoft.com/office/drawing/2017/decorative" val="1"/>
              </a:ext>
            </a:extLst>
          </p:cNvPr>
          <p:cNvSpPr txBox="1"/>
          <p:nvPr userDrawn="1"/>
        </p:nvSpPr>
        <p:spPr>
          <a:xfrm>
            <a:off x="8054162" y="5305175"/>
            <a:ext cx="823216" cy="807626"/>
          </a:xfrm>
          <a:prstGeom prst="roundRect">
            <a:avLst>
              <a:gd name="adj" fmla="val 29252"/>
            </a:avLst>
          </a:prstGeom>
          <a:gradFill flip="none" rotWithShape="1">
            <a:gsLst>
              <a:gs pos="100000">
                <a:schemeClr val="accent2">
                  <a:lumMod val="60000"/>
                  <a:lumOff val="40000"/>
                </a:schemeClr>
              </a:gs>
              <a:gs pos="5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6" name="Rounded Rectangle 12">
            <a:extLst>
              <a:ext uri="{FF2B5EF4-FFF2-40B4-BE49-F238E27FC236}">
                <a16:creationId xmlns:a16="http://schemas.microsoft.com/office/drawing/2014/main" id="{E3AE6C4F-7DC3-2853-2EA3-F1C03EC087AA}"/>
              </a:ext>
              <a:ext uri="{C183D7F6-B498-43B3-948B-1728B52AA6E4}">
                <adec:decorative xmlns:adec="http://schemas.microsoft.com/office/drawing/2017/decorative" val="1"/>
              </a:ext>
            </a:extLst>
          </p:cNvPr>
          <p:cNvSpPr>
            <a:spLocks/>
          </p:cNvSpPr>
          <p:nvPr userDrawn="1"/>
        </p:nvSpPr>
        <p:spPr bwMode="auto">
          <a:xfrm>
            <a:off x="6302875" y="1553498"/>
            <a:ext cx="2445080" cy="4437676"/>
          </a:xfrm>
          <a:prstGeom prst="roundRect">
            <a:avLst>
              <a:gd name="adj" fmla="val 603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8" name="TextBox 7">
            <a:extLst>
              <a:ext uri="{FF2B5EF4-FFF2-40B4-BE49-F238E27FC236}">
                <a16:creationId xmlns:a16="http://schemas.microsoft.com/office/drawing/2014/main" id="{74CF7A6E-C8A9-B437-8DE9-7DB4FACFF27D}"/>
              </a:ext>
              <a:ext uri="{C183D7F6-B498-43B3-948B-1728B52AA6E4}">
                <adec:decorative xmlns:adec="http://schemas.microsoft.com/office/drawing/2017/decorative" val="1"/>
              </a:ext>
            </a:extLst>
          </p:cNvPr>
          <p:cNvSpPr txBox="1"/>
          <p:nvPr userDrawn="1"/>
        </p:nvSpPr>
        <p:spPr>
          <a:xfrm>
            <a:off x="10912990" y="5305175"/>
            <a:ext cx="823216" cy="807626"/>
          </a:xfrm>
          <a:prstGeom prst="roundRect">
            <a:avLst>
              <a:gd name="adj" fmla="val 29252"/>
            </a:avLst>
          </a:prstGeom>
          <a:gradFill flip="none" rotWithShape="1">
            <a:gsLst>
              <a:gs pos="100000">
                <a:schemeClr val="accent2">
                  <a:lumMod val="60000"/>
                  <a:lumOff val="40000"/>
                </a:schemeClr>
              </a:gs>
              <a:gs pos="5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9" name="Rounded Rectangle 12">
            <a:extLst>
              <a:ext uri="{FF2B5EF4-FFF2-40B4-BE49-F238E27FC236}">
                <a16:creationId xmlns:a16="http://schemas.microsoft.com/office/drawing/2014/main" id="{DF2B0486-1845-44CE-3348-2B1B68D3B0EF}"/>
              </a:ext>
              <a:ext uri="{C183D7F6-B498-43B3-948B-1728B52AA6E4}">
                <adec:decorative xmlns:adec="http://schemas.microsoft.com/office/drawing/2017/decorative" val="1"/>
              </a:ext>
            </a:extLst>
          </p:cNvPr>
          <p:cNvSpPr>
            <a:spLocks/>
          </p:cNvSpPr>
          <p:nvPr userDrawn="1"/>
        </p:nvSpPr>
        <p:spPr bwMode="auto">
          <a:xfrm>
            <a:off x="9161703" y="1553498"/>
            <a:ext cx="2445080" cy="4437676"/>
          </a:xfrm>
          <a:prstGeom prst="roundRect">
            <a:avLst>
              <a:gd name="adj" fmla="val 603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10" name="TextBox 9">
            <a:extLst>
              <a:ext uri="{FF2B5EF4-FFF2-40B4-BE49-F238E27FC236}">
                <a16:creationId xmlns:a16="http://schemas.microsoft.com/office/drawing/2014/main" id="{6652F992-9DE2-DCE3-30E6-D06993C6CEAF}"/>
              </a:ext>
              <a:ext uri="{C183D7F6-B498-43B3-948B-1728B52AA6E4}">
                <adec:decorative xmlns:adec="http://schemas.microsoft.com/office/drawing/2017/decorative" val="1"/>
              </a:ext>
            </a:extLst>
          </p:cNvPr>
          <p:cNvSpPr txBox="1"/>
          <p:nvPr userDrawn="1"/>
        </p:nvSpPr>
        <p:spPr>
          <a:xfrm>
            <a:off x="2336504" y="5305175"/>
            <a:ext cx="823216" cy="807626"/>
          </a:xfrm>
          <a:prstGeom prst="roundRect">
            <a:avLst>
              <a:gd name="adj" fmla="val 29252"/>
            </a:avLst>
          </a:prstGeom>
          <a:gradFill flip="none" rotWithShape="1">
            <a:gsLst>
              <a:gs pos="100000">
                <a:schemeClr val="accent2">
                  <a:lumMod val="60000"/>
                  <a:lumOff val="40000"/>
                </a:schemeClr>
              </a:gs>
              <a:gs pos="5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11" name="Rounded Rectangle 12">
            <a:extLst>
              <a:ext uri="{FF2B5EF4-FFF2-40B4-BE49-F238E27FC236}">
                <a16:creationId xmlns:a16="http://schemas.microsoft.com/office/drawing/2014/main" id="{F27E6C94-6F97-4DDB-5116-B2F70E288CD9}"/>
              </a:ext>
              <a:ext uri="{C183D7F6-B498-43B3-948B-1728B52AA6E4}">
                <adec:decorative xmlns:adec="http://schemas.microsoft.com/office/drawing/2017/decorative" val="1"/>
              </a:ext>
            </a:extLst>
          </p:cNvPr>
          <p:cNvSpPr>
            <a:spLocks/>
          </p:cNvSpPr>
          <p:nvPr userDrawn="1"/>
        </p:nvSpPr>
        <p:spPr bwMode="auto">
          <a:xfrm>
            <a:off x="585217" y="1553498"/>
            <a:ext cx="2445080" cy="4437676"/>
          </a:xfrm>
          <a:prstGeom prst="roundRect">
            <a:avLst>
              <a:gd name="adj" fmla="val 603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a:defRPr>
                <a:solidFill>
                  <a:schemeClr val="bg1"/>
                </a:solidFill>
              </a:defRPr>
            </a:lvl1pPr>
          </a:lstStyle>
          <a:p>
            <a:r>
              <a:rPr lang="en-US"/>
              <a:t>Click to edit Master title style</a:t>
            </a:r>
          </a:p>
        </p:txBody>
      </p:sp>
      <p:sp>
        <p:nvSpPr>
          <p:cNvPr id="120" name="Content Placeholder 10">
            <a:extLst>
              <a:ext uri="{FF2B5EF4-FFF2-40B4-BE49-F238E27FC236}">
                <a16:creationId xmlns:a16="http://schemas.microsoft.com/office/drawing/2014/main" id="{22E61415-56A5-6A69-38A0-E1288374D70A}"/>
              </a:ext>
            </a:extLst>
          </p:cNvPr>
          <p:cNvSpPr>
            <a:spLocks noGrp="1"/>
          </p:cNvSpPr>
          <p:nvPr>
            <p:ph sz="quarter" idx="18" hasCustomPrompt="1"/>
          </p:nvPr>
        </p:nvSpPr>
        <p:spPr>
          <a:xfrm>
            <a:off x="770720" y="172809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1" name="Text Placeholder 57">
            <a:extLst>
              <a:ext uri="{FF2B5EF4-FFF2-40B4-BE49-F238E27FC236}">
                <a16:creationId xmlns:a16="http://schemas.microsoft.com/office/drawing/2014/main" id="{ED026B52-2D8E-3688-C955-1B87EBF8E3D6}"/>
              </a:ext>
            </a:extLst>
          </p:cNvPr>
          <p:cNvSpPr>
            <a:spLocks noGrp="1"/>
          </p:cNvSpPr>
          <p:nvPr>
            <p:ph type="body" sz="quarter" idx="32" hasCustomPrompt="1"/>
          </p:nvPr>
        </p:nvSpPr>
        <p:spPr>
          <a:xfrm>
            <a:off x="585217" y="2635770"/>
            <a:ext cx="2445080" cy="306387"/>
          </a:xfrm>
          <a:prstGeom prst="rect">
            <a:avLst/>
          </a:prstGeom>
        </p:spPr>
        <p:txBody>
          <a:bodyPr lIns="182880" rIns="182880" anchor="ctr"/>
          <a:lstStyle>
            <a:lvl1pPr marL="0" indent="0">
              <a:buNone/>
              <a:defRPr sz="1800">
                <a:gradFill>
                  <a:gsLst>
                    <a:gs pos="10000">
                      <a:schemeClr val="bg2"/>
                    </a:gs>
                    <a:gs pos="100000">
                      <a:schemeClr val="accent2">
                        <a:lumMod val="60000"/>
                        <a:lumOff val="40000"/>
                      </a:schemeClr>
                    </a:gs>
                  </a:gsLst>
                  <a:lin ang="0" scaled="1"/>
                </a:gradFill>
                <a:latin typeface="+mj-lt"/>
              </a:defRPr>
            </a:lvl1pPr>
          </a:lstStyle>
          <a:p>
            <a:pPr lvl="0"/>
            <a:r>
              <a:rPr lang="en-US"/>
              <a:t>Insert heading here</a:t>
            </a:r>
          </a:p>
        </p:txBody>
      </p:sp>
      <p:sp>
        <p:nvSpPr>
          <p:cNvPr id="141" name="Text Placeholder 8">
            <a:extLst>
              <a:ext uri="{FF2B5EF4-FFF2-40B4-BE49-F238E27FC236}">
                <a16:creationId xmlns:a16="http://schemas.microsoft.com/office/drawing/2014/main" id="{58389DC0-324A-45DF-E81B-BE1FC8906A2D}"/>
              </a:ext>
            </a:extLst>
          </p:cNvPr>
          <p:cNvSpPr>
            <a:spLocks noGrp="1"/>
          </p:cNvSpPr>
          <p:nvPr>
            <p:ph type="body" sz="quarter" idx="24"/>
          </p:nvPr>
        </p:nvSpPr>
        <p:spPr>
          <a:xfrm>
            <a:off x="585539" y="3267075"/>
            <a:ext cx="2445080"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0" name="Content Placeholder 10">
            <a:extLst>
              <a:ext uri="{FF2B5EF4-FFF2-40B4-BE49-F238E27FC236}">
                <a16:creationId xmlns:a16="http://schemas.microsoft.com/office/drawing/2014/main" id="{CF08C09F-D2F8-CB51-2C4C-E4866F35171F}"/>
              </a:ext>
            </a:extLst>
          </p:cNvPr>
          <p:cNvSpPr>
            <a:spLocks noGrp="1"/>
          </p:cNvSpPr>
          <p:nvPr>
            <p:ph sz="quarter" idx="21" hasCustomPrompt="1"/>
          </p:nvPr>
        </p:nvSpPr>
        <p:spPr>
          <a:xfrm>
            <a:off x="3626669" y="172809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58" name="Text Placeholder 57">
            <a:extLst>
              <a:ext uri="{FF2B5EF4-FFF2-40B4-BE49-F238E27FC236}">
                <a16:creationId xmlns:a16="http://schemas.microsoft.com/office/drawing/2014/main" id="{F6FB328D-71C6-19EE-0CDB-D2274777F603}"/>
              </a:ext>
            </a:extLst>
          </p:cNvPr>
          <p:cNvSpPr>
            <a:spLocks noGrp="1"/>
          </p:cNvSpPr>
          <p:nvPr>
            <p:ph type="body" sz="quarter" idx="33" hasCustomPrompt="1"/>
          </p:nvPr>
        </p:nvSpPr>
        <p:spPr>
          <a:xfrm>
            <a:off x="3441165" y="2635770"/>
            <a:ext cx="2445080" cy="306387"/>
          </a:xfrm>
          <a:prstGeom prst="rect">
            <a:avLst/>
          </a:prstGeom>
        </p:spPr>
        <p:txBody>
          <a:bodyPr lIns="182880" rIns="182880" anchor="ctr"/>
          <a:lstStyle>
            <a:lvl1pPr marL="0" indent="0">
              <a:buNone/>
              <a:defRPr sz="1800">
                <a:gradFill>
                  <a:gsLst>
                    <a:gs pos="10000">
                      <a:schemeClr val="bg2"/>
                    </a:gs>
                    <a:gs pos="100000">
                      <a:schemeClr val="accent2">
                        <a:lumMod val="60000"/>
                        <a:lumOff val="40000"/>
                      </a:schemeClr>
                    </a:gs>
                  </a:gsLst>
                  <a:lin ang="0" scaled="1"/>
                </a:gradFill>
                <a:latin typeface="+mj-lt"/>
              </a:defRPr>
            </a:lvl1pPr>
          </a:lstStyle>
          <a:p>
            <a:pPr lvl="0"/>
            <a:r>
              <a:rPr lang="en-US"/>
              <a:t>Insert heading here</a:t>
            </a:r>
          </a:p>
        </p:txBody>
      </p:sp>
      <p:sp>
        <p:nvSpPr>
          <p:cNvPr id="165" name="Text Placeholder 8">
            <a:extLst>
              <a:ext uri="{FF2B5EF4-FFF2-40B4-BE49-F238E27FC236}">
                <a16:creationId xmlns:a16="http://schemas.microsoft.com/office/drawing/2014/main" id="{8AD82BAA-5A9B-8AB8-32E8-8F616CBF4691}"/>
              </a:ext>
            </a:extLst>
          </p:cNvPr>
          <p:cNvSpPr>
            <a:spLocks noGrp="1"/>
          </p:cNvSpPr>
          <p:nvPr>
            <p:ph type="body" sz="quarter" idx="25"/>
          </p:nvPr>
        </p:nvSpPr>
        <p:spPr>
          <a:xfrm>
            <a:off x="3438286" y="3267075"/>
            <a:ext cx="2445080"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1" name="Content Placeholder 10">
            <a:extLst>
              <a:ext uri="{FF2B5EF4-FFF2-40B4-BE49-F238E27FC236}">
                <a16:creationId xmlns:a16="http://schemas.microsoft.com/office/drawing/2014/main" id="{1E9E455C-B5A4-BB4E-F6B2-105997E69486}"/>
              </a:ext>
            </a:extLst>
          </p:cNvPr>
          <p:cNvSpPr>
            <a:spLocks noGrp="1"/>
          </p:cNvSpPr>
          <p:nvPr>
            <p:ph sz="quarter" idx="22" hasCustomPrompt="1"/>
          </p:nvPr>
        </p:nvSpPr>
        <p:spPr>
          <a:xfrm>
            <a:off x="6491258" y="172809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76" name="Text Placeholder 57">
            <a:extLst>
              <a:ext uri="{FF2B5EF4-FFF2-40B4-BE49-F238E27FC236}">
                <a16:creationId xmlns:a16="http://schemas.microsoft.com/office/drawing/2014/main" id="{67DB78FB-FC09-FB28-578A-FD483750FF81}"/>
              </a:ext>
            </a:extLst>
          </p:cNvPr>
          <p:cNvSpPr>
            <a:spLocks noGrp="1"/>
          </p:cNvSpPr>
          <p:nvPr>
            <p:ph type="body" sz="quarter" idx="34" hasCustomPrompt="1"/>
          </p:nvPr>
        </p:nvSpPr>
        <p:spPr>
          <a:xfrm>
            <a:off x="6305754" y="2635770"/>
            <a:ext cx="2445080" cy="306387"/>
          </a:xfrm>
          <a:prstGeom prst="rect">
            <a:avLst/>
          </a:prstGeom>
        </p:spPr>
        <p:txBody>
          <a:bodyPr lIns="182880" rIns="182880" anchor="ctr"/>
          <a:lstStyle>
            <a:lvl1pPr marL="0" indent="0">
              <a:buNone/>
              <a:defRPr sz="1800">
                <a:gradFill>
                  <a:gsLst>
                    <a:gs pos="10000">
                      <a:schemeClr val="bg2"/>
                    </a:gs>
                    <a:gs pos="100000">
                      <a:schemeClr val="accent2">
                        <a:lumMod val="60000"/>
                        <a:lumOff val="40000"/>
                      </a:schemeClr>
                    </a:gs>
                  </a:gsLst>
                  <a:lin ang="0" scaled="1"/>
                </a:gradFill>
                <a:latin typeface="+mj-lt"/>
              </a:defRPr>
            </a:lvl1pPr>
          </a:lstStyle>
          <a:p>
            <a:pPr lvl="0"/>
            <a:r>
              <a:rPr lang="en-US"/>
              <a:t>Insert heading here</a:t>
            </a:r>
          </a:p>
        </p:txBody>
      </p:sp>
      <p:sp>
        <p:nvSpPr>
          <p:cNvPr id="180" name="Text Placeholder 8">
            <a:extLst>
              <a:ext uri="{FF2B5EF4-FFF2-40B4-BE49-F238E27FC236}">
                <a16:creationId xmlns:a16="http://schemas.microsoft.com/office/drawing/2014/main" id="{4FCB7EB4-C216-3406-8582-83296A048D65}"/>
              </a:ext>
            </a:extLst>
          </p:cNvPr>
          <p:cNvSpPr>
            <a:spLocks noGrp="1"/>
          </p:cNvSpPr>
          <p:nvPr>
            <p:ph type="body" sz="quarter" idx="26"/>
          </p:nvPr>
        </p:nvSpPr>
        <p:spPr>
          <a:xfrm>
            <a:off x="6302875" y="3267075"/>
            <a:ext cx="2445080"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 name="Content Placeholder 10">
            <a:extLst>
              <a:ext uri="{FF2B5EF4-FFF2-40B4-BE49-F238E27FC236}">
                <a16:creationId xmlns:a16="http://schemas.microsoft.com/office/drawing/2014/main" id="{54291D80-DD0B-A64B-CFE4-4325282F4967}"/>
              </a:ext>
            </a:extLst>
          </p:cNvPr>
          <p:cNvSpPr>
            <a:spLocks noGrp="1"/>
          </p:cNvSpPr>
          <p:nvPr>
            <p:ph sz="quarter" idx="23" hasCustomPrompt="1"/>
          </p:nvPr>
        </p:nvSpPr>
        <p:spPr>
          <a:xfrm>
            <a:off x="9346885" y="172809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88" name="Text Placeholder 57">
            <a:extLst>
              <a:ext uri="{FF2B5EF4-FFF2-40B4-BE49-F238E27FC236}">
                <a16:creationId xmlns:a16="http://schemas.microsoft.com/office/drawing/2014/main" id="{74EF00B9-3D58-FBED-8811-3D8BC90B8D78}"/>
              </a:ext>
            </a:extLst>
          </p:cNvPr>
          <p:cNvSpPr>
            <a:spLocks noGrp="1"/>
          </p:cNvSpPr>
          <p:nvPr>
            <p:ph type="body" sz="quarter" idx="35" hasCustomPrompt="1"/>
          </p:nvPr>
        </p:nvSpPr>
        <p:spPr>
          <a:xfrm>
            <a:off x="9161381" y="2635770"/>
            <a:ext cx="2445080" cy="306387"/>
          </a:xfrm>
          <a:prstGeom prst="rect">
            <a:avLst/>
          </a:prstGeom>
        </p:spPr>
        <p:txBody>
          <a:bodyPr lIns="182880" rIns="182880" anchor="ctr"/>
          <a:lstStyle>
            <a:lvl1pPr marL="0" indent="0">
              <a:buNone/>
              <a:defRPr sz="1800">
                <a:gradFill>
                  <a:gsLst>
                    <a:gs pos="10000">
                      <a:schemeClr val="bg2"/>
                    </a:gs>
                    <a:gs pos="100000">
                      <a:schemeClr val="accent2">
                        <a:lumMod val="60000"/>
                        <a:lumOff val="40000"/>
                      </a:schemeClr>
                    </a:gs>
                  </a:gsLst>
                  <a:lin ang="0" scaled="1"/>
                </a:gradFill>
                <a:latin typeface="+mj-lt"/>
              </a:defRPr>
            </a:lvl1pPr>
          </a:lstStyle>
          <a:p>
            <a:pPr lvl="0"/>
            <a:r>
              <a:rPr lang="en-US"/>
              <a:t>Insert heading here</a:t>
            </a:r>
          </a:p>
        </p:txBody>
      </p:sp>
      <p:sp>
        <p:nvSpPr>
          <p:cNvPr id="189" name="Text Placeholder 8">
            <a:extLst>
              <a:ext uri="{FF2B5EF4-FFF2-40B4-BE49-F238E27FC236}">
                <a16:creationId xmlns:a16="http://schemas.microsoft.com/office/drawing/2014/main" id="{5AEA2078-1981-9043-308A-ACD70400B2FB}"/>
              </a:ext>
            </a:extLst>
          </p:cNvPr>
          <p:cNvSpPr>
            <a:spLocks noGrp="1"/>
          </p:cNvSpPr>
          <p:nvPr>
            <p:ph type="body" sz="quarter" idx="27"/>
          </p:nvPr>
        </p:nvSpPr>
        <p:spPr>
          <a:xfrm>
            <a:off x="9158502" y="3267075"/>
            <a:ext cx="2445080"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10CD7DCF-8676-34C1-A74C-E767E558F89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4053489375"/>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4 Coloumn Image and Content">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E3FFCF1-9985-755D-5C23-EC2B0ADF9291}"/>
              </a:ext>
              <a:ext uri="{C183D7F6-B498-43B3-948B-1728B52AA6E4}">
                <adec:decorative xmlns:adec="http://schemas.microsoft.com/office/drawing/2017/decorative" val="1"/>
              </a:ext>
            </a:extLst>
          </p:cNvPr>
          <p:cNvSpPr/>
          <p:nvPr userDrawn="1"/>
        </p:nvSpPr>
        <p:spPr bwMode="auto">
          <a:xfrm>
            <a:off x="10703077" y="5283713"/>
            <a:ext cx="1090744" cy="1091688"/>
          </a:xfrm>
          <a:prstGeom prst="roundRect">
            <a:avLst>
              <a:gd name="adj" fmla="val 22840"/>
            </a:avLst>
          </a:prstGeom>
          <a:gradFill flip="none" rotWithShape="1">
            <a:gsLst>
              <a:gs pos="100000">
                <a:schemeClr val="accent2">
                  <a:lumMod val="60000"/>
                  <a:lumOff val="40000"/>
                </a:schemeClr>
              </a:gs>
              <a:gs pos="5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 name="Rectangle: Rounded Corners 5">
            <a:extLst>
              <a:ext uri="{FF2B5EF4-FFF2-40B4-BE49-F238E27FC236}">
                <a16:creationId xmlns:a16="http://schemas.microsoft.com/office/drawing/2014/main" id="{33B54228-BA02-39FA-9794-95E8CAA27BD5}"/>
              </a:ext>
              <a:ext uri="{C183D7F6-B498-43B3-948B-1728B52AA6E4}">
                <adec:decorative xmlns:adec="http://schemas.microsoft.com/office/drawing/2017/decorative" val="1"/>
              </a:ext>
            </a:extLst>
          </p:cNvPr>
          <p:cNvSpPr/>
          <p:nvPr userDrawn="1"/>
        </p:nvSpPr>
        <p:spPr bwMode="auto">
          <a:xfrm>
            <a:off x="584200" y="1473200"/>
            <a:ext cx="11023600" cy="4724400"/>
          </a:xfrm>
          <a:prstGeom prst="roundRect">
            <a:avLst>
              <a:gd name="adj" fmla="val 3905"/>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a:solidFill>
                <a:schemeClr val="bg1"/>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53" name="Text Placeholder 52">
            <a:extLst>
              <a:ext uri="{FF2B5EF4-FFF2-40B4-BE49-F238E27FC236}">
                <a16:creationId xmlns:a16="http://schemas.microsoft.com/office/drawing/2014/main" id="{AFF7BD29-34A4-FA4A-3A79-9130F5225BD5}"/>
              </a:ext>
            </a:extLst>
          </p:cNvPr>
          <p:cNvSpPr>
            <a:spLocks noGrp="1"/>
          </p:cNvSpPr>
          <p:nvPr>
            <p:ph type="body" sz="quarter" idx="11" hasCustomPrompt="1"/>
          </p:nvPr>
        </p:nvSpPr>
        <p:spPr>
          <a:xfrm>
            <a:off x="790405" y="1714500"/>
            <a:ext cx="2133600" cy="387350"/>
          </a:xfrm>
          <a:prstGeom prst="rect">
            <a:avLst/>
          </a:prstGeom>
        </p:spPr>
        <p:txBody>
          <a:bodyPr lIns="0" tIns="0" rIns="0" bIns="0" anchor="b"/>
          <a:lstStyle>
            <a:lvl1pPr marL="0" indent="0" algn="l" defTabSz="914400" rtl="0" eaLnBrk="1" latinLnBrk="0" hangingPunct="1">
              <a:buSzPct val="90000"/>
              <a:buNone/>
              <a:defRPr lang="en-US" sz="1800" kern="1200" dirty="0">
                <a:ln w="3175">
                  <a:noFill/>
                </a:ln>
                <a:gradFill flip="none" rotWithShape="1">
                  <a:gsLst>
                    <a:gs pos="10000">
                      <a:schemeClr val="bg2"/>
                    </a:gs>
                    <a:gs pos="100000">
                      <a:schemeClr val="accent2">
                        <a:lumMod val="60000"/>
                        <a:lumOff val="40000"/>
                      </a:schemeClr>
                    </a:gs>
                  </a:gsLst>
                  <a:lin ang="0" scaled="1"/>
                  <a:tileRect/>
                </a:gradFill>
                <a:latin typeface="Segoe UI Semibold"/>
                <a:ea typeface="+mn-ea"/>
                <a:cs typeface="Segoe UI" pitchFamily="34" charset="0"/>
              </a:defRPr>
            </a:lvl1pPr>
          </a:lstStyle>
          <a:p>
            <a:pPr lvl="0"/>
            <a:r>
              <a:rPr lang="en-US"/>
              <a:t>Heading goes here</a:t>
            </a:r>
          </a:p>
        </p:txBody>
      </p:sp>
      <p:sp>
        <p:nvSpPr>
          <p:cNvPr id="79" name="Text Placeholder 78">
            <a:extLst>
              <a:ext uri="{FF2B5EF4-FFF2-40B4-BE49-F238E27FC236}">
                <a16:creationId xmlns:a16="http://schemas.microsoft.com/office/drawing/2014/main" id="{86195FE7-823E-965F-96F0-C6F4934FECED}"/>
              </a:ext>
            </a:extLst>
          </p:cNvPr>
          <p:cNvSpPr>
            <a:spLocks noGrp="1"/>
          </p:cNvSpPr>
          <p:nvPr>
            <p:ph type="body" sz="quarter" idx="23" hasCustomPrompt="1"/>
          </p:nvPr>
        </p:nvSpPr>
        <p:spPr>
          <a:xfrm>
            <a:off x="790575" y="2222500"/>
            <a:ext cx="2133430" cy="2115820"/>
          </a:xfrm>
          <a:prstGeom prst="rect">
            <a:avLst/>
          </a:prstGeom>
        </p:spPr>
        <p:txBody>
          <a:bodyPr lIns="0" tIns="0" rIns="0" b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3" name="Picture Placeholder 63">
            <a:extLst>
              <a:ext uri="{FF2B5EF4-FFF2-40B4-BE49-F238E27FC236}">
                <a16:creationId xmlns:a16="http://schemas.microsoft.com/office/drawing/2014/main" id="{608F4744-82C8-0420-4CAB-1BD232EB0D6B}"/>
              </a:ext>
            </a:extLst>
          </p:cNvPr>
          <p:cNvSpPr>
            <a:spLocks noGrp="1"/>
          </p:cNvSpPr>
          <p:nvPr>
            <p:ph type="pic" sz="quarter" idx="19" hasCustomPrompt="1"/>
          </p:nvPr>
        </p:nvSpPr>
        <p:spPr>
          <a:xfrm>
            <a:off x="804243" y="4534828"/>
            <a:ext cx="2105924" cy="1466264"/>
          </a:xfrm>
          <a:prstGeom prst="roundRect">
            <a:avLst>
              <a:gd name="adj" fmla="val 4487"/>
            </a:avLst>
          </a:prstGeom>
        </p:spPr>
        <p:txBody>
          <a:bodyPr/>
          <a:lstStyle>
            <a:lvl1pPr marL="0" indent="0" algn="ctr">
              <a:buNone/>
              <a:defRPr sz="1400">
                <a:solidFill>
                  <a:schemeClr val="bg1"/>
                </a:solidFill>
              </a:defRPr>
            </a:lvl1pPr>
          </a:lstStyle>
          <a:p>
            <a:r>
              <a:rPr lang="en-US"/>
              <a:t>Insert image here</a:t>
            </a:r>
          </a:p>
        </p:txBody>
      </p:sp>
      <p:sp>
        <p:nvSpPr>
          <p:cNvPr id="174" name="Text Placeholder 52">
            <a:extLst>
              <a:ext uri="{FF2B5EF4-FFF2-40B4-BE49-F238E27FC236}">
                <a16:creationId xmlns:a16="http://schemas.microsoft.com/office/drawing/2014/main" id="{336A6317-7811-8328-00C0-B4ABB4EAA0F8}"/>
              </a:ext>
            </a:extLst>
          </p:cNvPr>
          <p:cNvSpPr>
            <a:spLocks noGrp="1"/>
          </p:cNvSpPr>
          <p:nvPr>
            <p:ph type="body" sz="quarter" idx="13" hasCustomPrompt="1"/>
          </p:nvPr>
        </p:nvSpPr>
        <p:spPr>
          <a:xfrm>
            <a:off x="3625301" y="1714500"/>
            <a:ext cx="2133600" cy="387350"/>
          </a:xfrm>
          <a:prstGeom prst="rect">
            <a:avLst/>
          </a:prstGeom>
        </p:spPr>
        <p:txBody>
          <a:bodyPr lIns="0" tIns="0" rIns="0" bIns="0" anchor="b"/>
          <a:lstStyle>
            <a:lvl1pPr marL="0" indent="0" algn="l" defTabSz="914400" rtl="0" eaLnBrk="1" latinLnBrk="0" hangingPunct="1">
              <a:buSzPct val="90000"/>
              <a:buNone/>
              <a:defRPr lang="en-US" sz="1800" kern="1200" dirty="0">
                <a:ln w="3175">
                  <a:noFill/>
                </a:ln>
                <a:gradFill flip="none" rotWithShape="1">
                  <a:gsLst>
                    <a:gs pos="10000">
                      <a:schemeClr val="bg2"/>
                    </a:gs>
                    <a:gs pos="100000">
                      <a:schemeClr val="accent2">
                        <a:lumMod val="60000"/>
                        <a:lumOff val="40000"/>
                      </a:schemeClr>
                    </a:gs>
                  </a:gsLst>
                  <a:lin ang="0" scaled="1"/>
                  <a:tileRect/>
                </a:gradFill>
                <a:latin typeface="Segoe UI Semibold"/>
                <a:ea typeface="+mn-ea"/>
                <a:cs typeface="Segoe UI" pitchFamily="34" charset="0"/>
              </a:defRPr>
            </a:lvl1pPr>
          </a:lstStyle>
          <a:p>
            <a:pPr lvl="0"/>
            <a:r>
              <a:rPr lang="en-US"/>
              <a:t>Heading goes here</a:t>
            </a:r>
          </a:p>
        </p:txBody>
      </p:sp>
      <p:sp>
        <p:nvSpPr>
          <p:cNvPr id="175" name="Text Placeholder 78">
            <a:extLst>
              <a:ext uri="{FF2B5EF4-FFF2-40B4-BE49-F238E27FC236}">
                <a16:creationId xmlns:a16="http://schemas.microsoft.com/office/drawing/2014/main" id="{3E3841E6-9F6D-CBF3-E0C1-E6326D6EAD9C}"/>
              </a:ext>
            </a:extLst>
          </p:cNvPr>
          <p:cNvSpPr>
            <a:spLocks noGrp="1"/>
          </p:cNvSpPr>
          <p:nvPr>
            <p:ph type="body" sz="quarter" idx="24" hasCustomPrompt="1"/>
          </p:nvPr>
        </p:nvSpPr>
        <p:spPr>
          <a:xfrm>
            <a:off x="3625301" y="2222500"/>
            <a:ext cx="2133430" cy="2115820"/>
          </a:xfrm>
          <a:prstGeom prst="rect">
            <a:avLst/>
          </a:prstGeom>
        </p:spPr>
        <p:txBody>
          <a:bodyPr lIns="0" tIns="0" rIns="0" b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6" name="Picture Placeholder 63">
            <a:extLst>
              <a:ext uri="{FF2B5EF4-FFF2-40B4-BE49-F238E27FC236}">
                <a16:creationId xmlns:a16="http://schemas.microsoft.com/office/drawing/2014/main" id="{DE9B03A3-F3E5-6952-1832-03C9A1E284CA}"/>
              </a:ext>
            </a:extLst>
          </p:cNvPr>
          <p:cNvSpPr>
            <a:spLocks noGrp="1"/>
          </p:cNvSpPr>
          <p:nvPr>
            <p:ph type="pic" sz="quarter" idx="20" hasCustomPrompt="1"/>
          </p:nvPr>
        </p:nvSpPr>
        <p:spPr>
          <a:xfrm>
            <a:off x="3639139" y="4534828"/>
            <a:ext cx="2105924" cy="1466264"/>
          </a:xfrm>
          <a:prstGeom prst="roundRect">
            <a:avLst>
              <a:gd name="adj" fmla="val 4487"/>
            </a:avLst>
          </a:prstGeom>
        </p:spPr>
        <p:txBody>
          <a:bodyPr/>
          <a:lstStyle>
            <a:lvl1pPr marL="0" indent="0" algn="ctr">
              <a:buNone/>
              <a:defRPr sz="1400">
                <a:solidFill>
                  <a:schemeClr val="bg1"/>
                </a:solidFill>
              </a:defRPr>
            </a:lvl1pPr>
          </a:lstStyle>
          <a:p>
            <a:r>
              <a:rPr lang="en-US"/>
              <a:t>Insert image here</a:t>
            </a:r>
          </a:p>
        </p:txBody>
      </p:sp>
      <p:sp>
        <p:nvSpPr>
          <p:cNvPr id="177" name="Text Placeholder 52">
            <a:extLst>
              <a:ext uri="{FF2B5EF4-FFF2-40B4-BE49-F238E27FC236}">
                <a16:creationId xmlns:a16="http://schemas.microsoft.com/office/drawing/2014/main" id="{680CA227-E4A9-33B2-B5A5-C4EDA0EBA4FC}"/>
              </a:ext>
            </a:extLst>
          </p:cNvPr>
          <p:cNvSpPr>
            <a:spLocks noGrp="1"/>
          </p:cNvSpPr>
          <p:nvPr>
            <p:ph type="body" sz="quarter" idx="15" hasCustomPrompt="1"/>
          </p:nvPr>
        </p:nvSpPr>
        <p:spPr>
          <a:xfrm>
            <a:off x="6458439" y="1714500"/>
            <a:ext cx="2133600" cy="387350"/>
          </a:xfrm>
          <a:prstGeom prst="rect">
            <a:avLst/>
          </a:prstGeom>
        </p:spPr>
        <p:txBody>
          <a:bodyPr lIns="0" tIns="0" rIns="0" bIns="0" anchor="b"/>
          <a:lstStyle>
            <a:lvl1pPr marL="0" indent="0" algn="l" defTabSz="914400" rtl="0" eaLnBrk="1" latinLnBrk="0" hangingPunct="1">
              <a:buSzPct val="90000"/>
              <a:buNone/>
              <a:defRPr lang="en-US" sz="1800" kern="1200" dirty="0">
                <a:ln w="3175">
                  <a:noFill/>
                </a:ln>
                <a:gradFill flip="none" rotWithShape="1">
                  <a:gsLst>
                    <a:gs pos="10000">
                      <a:schemeClr val="bg2"/>
                    </a:gs>
                    <a:gs pos="100000">
                      <a:schemeClr val="accent2">
                        <a:lumMod val="60000"/>
                        <a:lumOff val="40000"/>
                      </a:schemeClr>
                    </a:gs>
                  </a:gsLst>
                  <a:lin ang="0" scaled="1"/>
                  <a:tileRect/>
                </a:gradFill>
                <a:latin typeface="Segoe UI Semibold"/>
                <a:ea typeface="+mn-ea"/>
                <a:cs typeface="Segoe UI" pitchFamily="34" charset="0"/>
              </a:defRPr>
            </a:lvl1pPr>
          </a:lstStyle>
          <a:p>
            <a:pPr lvl="0"/>
            <a:r>
              <a:rPr lang="en-US"/>
              <a:t>Heading goes here</a:t>
            </a:r>
          </a:p>
        </p:txBody>
      </p:sp>
      <p:sp>
        <p:nvSpPr>
          <p:cNvPr id="178" name="Text Placeholder 78">
            <a:extLst>
              <a:ext uri="{FF2B5EF4-FFF2-40B4-BE49-F238E27FC236}">
                <a16:creationId xmlns:a16="http://schemas.microsoft.com/office/drawing/2014/main" id="{D79326D8-C5C7-E06D-F132-2405F3CA5CED}"/>
              </a:ext>
            </a:extLst>
          </p:cNvPr>
          <p:cNvSpPr>
            <a:spLocks noGrp="1"/>
          </p:cNvSpPr>
          <p:nvPr>
            <p:ph type="body" sz="quarter" idx="25" hasCustomPrompt="1"/>
          </p:nvPr>
        </p:nvSpPr>
        <p:spPr>
          <a:xfrm>
            <a:off x="6458439" y="2222500"/>
            <a:ext cx="2133430" cy="2115820"/>
          </a:xfrm>
          <a:prstGeom prst="rect">
            <a:avLst/>
          </a:prstGeom>
        </p:spPr>
        <p:txBody>
          <a:bodyPr lIns="0" tIns="0" rIns="0" b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9" name="Picture Placeholder 63">
            <a:extLst>
              <a:ext uri="{FF2B5EF4-FFF2-40B4-BE49-F238E27FC236}">
                <a16:creationId xmlns:a16="http://schemas.microsoft.com/office/drawing/2014/main" id="{871CAECA-AB93-5F75-70AA-B63A81D3DB0A}"/>
              </a:ext>
            </a:extLst>
          </p:cNvPr>
          <p:cNvSpPr>
            <a:spLocks noGrp="1"/>
          </p:cNvSpPr>
          <p:nvPr>
            <p:ph type="pic" sz="quarter" idx="21" hasCustomPrompt="1"/>
          </p:nvPr>
        </p:nvSpPr>
        <p:spPr>
          <a:xfrm>
            <a:off x="6472277" y="4534828"/>
            <a:ext cx="2105924" cy="1466264"/>
          </a:xfrm>
          <a:prstGeom prst="roundRect">
            <a:avLst>
              <a:gd name="adj" fmla="val 4487"/>
            </a:avLst>
          </a:prstGeom>
        </p:spPr>
        <p:txBody>
          <a:bodyPr/>
          <a:lstStyle>
            <a:lvl1pPr marL="0" indent="0" algn="ctr">
              <a:buNone/>
              <a:defRPr sz="1400">
                <a:solidFill>
                  <a:schemeClr val="bg1"/>
                </a:solidFill>
              </a:defRPr>
            </a:lvl1pPr>
          </a:lstStyle>
          <a:p>
            <a:r>
              <a:rPr lang="en-US"/>
              <a:t>Insert image here</a:t>
            </a:r>
          </a:p>
        </p:txBody>
      </p:sp>
      <p:sp>
        <p:nvSpPr>
          <p:cNvPr id="180" name="Text Placeholder 52">
            <a:extLst>
              <a:ext uri="{FF2B5EF4-FFF2-40B4-BE49-F238E27FC236}">
                <a16:creationId xmlns:a16="http://schemas.microsoft.com/office/drawing/2014/main" id="{9862E4BD-DD57-334A-04FD-5144315220A8}"/>
              </a:ext>
            </a:extLst>
          </p:cNvPr>
          <p:cNvSpPr>
            <a:spLocks noGrp="1"/>
          </p:cNvSpPr>
          <p:nvPr>
            <p:ph type="body" sz="quarter" idx="17" hasCustomPrompt="1"/>
          </p:nvPr>
        </p:nvSpPr>
        <p:spPr>
          <a:xfrm>
            <a:off x="9291577" y="1714500"/>
            <a:ext cx="2133600" cy="387350"/>
          </a:xfrm>
          <a:prstGeom prst="rect">
            <a:avLst/>
          </a:prstGeom>
        </p:spPr>
        <p:txBody>
          <a:bodyPr lIns="0" tIns="0" rIns="0" bIns="0" anchor="b"/>
          <a:lstStyle>
            <a:lvl1pPr marL="0" indent="0" algn="l" defTabSz="914400" rtl="0" eaLnBrk="1" latinLnBrk="0" hangingPunct="1">
              <a:buSzPct val="90000"/>
              <a:buNone/>
              <a:defRPr lang="en-US" sz="1800" kern="1200" dirty="0">
                <a:ln w="3175">
                  <a:noFill/>
                </a:ln>
                <a:gradFill flip="none" rotWithShape="1">
                  <a:gsLst>
                    <a:gs pos="10000">
                      <a:schemeClr val="bg2"/>
                    </a:gs>
                    <a:gs pos="100000">
                      <a:schemeClr val="accent2">
                        <a:lumMod val="60000"/>
                        <a:lumOff val="40000"/>
                      </a:schemeClr>
                    </a:gs>
                  </a:gsLst>
                  <a:lin ang="0" scaled="1"/>
                  <a:tileRect/>
                </a:gradFill>
                <a:latin typeface="Segoe UI Semibold"/>
                <a:ea typeface="+mn-ea"/>
                <a:cs typeface="Segoe UI" pitchFamily="34" charset="0"/>
              </a:defRPr>
            </a:lvl1pPr>
          </a:lstStyle>
          <a:p>
            <a:pPr lvl="0"/>
            <a:r>
              <a:rPr lang="en-US"/>
              <a:t>Heading goes here</a:t>
            </a:r>
          </a:p>
        </p:txBody>
      </p:sp>
      <p:sp>
        <p:nvSpPr>
          <p:cNvPr id="181" name="Text Placeholder 78">
            <a:extLst>
              <a:ext uri="{FF2B5EF4-FFF2-40B4-BE49-F238E27FC236}">
                <a16:creationId xmlns:a16="http://schemas.microsoft.com/office/drawing/2014/main" id="{B1234160-B5DC-D92B-6DE7-9E25F91E0564}"/>
              </a:ext>
            </a:extLst>
          </p:cNvPr>
          <p:cNvSpPr>
            <a:spLocks noGrp="1"/>
          </p:cNvSpPr>
          <p:nvPr>
            <p:ph type="body" sz="quarter" idx="26" hasCustomPrompt="1"/>
          </p:nvPr>
        </p:nvSpPr>
        <p:spPr>
          <a:xfrm>
            <a:off x="9291577" y="2222500"/>
            <a:ext cx="2133430" cy="2115820"/>
          </a:xfrm>
          <a:prstGeom prst="rect">
            <a:avLst/>
          </a:prstGeom>
        </p:spPr>
        <p:txBody>
          <a:bodyPr lIns="0" tIns="0" rIns="0" b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82" name="Picture Placeholder 63">
            <a:extLst>
              <a:ext uri="{FF2B5EF4-FFF2-40B4-BE49-F238E27FC236}">
                <a16:creationId xmlns:a16="http://schemas.microsoft.com/office/drawing/2014/main" id="{FD546D39-5AF5-7E98-6E0E-F5C0BCD1E6B1}"/>
              </a:ext>
            </a:extLst>
          </p:cNvPr>
          <p:cNvSpPr>
            <a:spLocks noGrp="1"/>
          </p:cNvSpPr>
          <p:nvPr>
            <p:ph type="pic" sz="quarter" idx="22" hasCustomPrompt="1"/>
          </p:nvPr>
        </p:nvSpPr>
        <p:spPr>
          <a:xfrm>
            <a:off x="9305415" y="4534828"/>
            <a:ext cx="2105924" cy="1466264"/>
          </a:xfrm>
          <a:prstGeom prst="roundRect">
            <a:avLst>
              <a:gd name="adj" fmla="val 4487"/>
            </a:avLst>
          </a:prstGeom>
        </p:spPr>
        <p:txBody>
          <a:bodyPr/>
          <a:lstStyle>
            <a:lvl1pPr marL="0" indent="0" algn="ctr">
              <a:buNone/>
              <a:defRPr sz="1400">
                <a:solidFill>
                  <a:schemeClr val="bg1"/>
                </a:solidFill>
              </a:defRPr>
            </a:lvl1pPr>
          </a:lstStyle>
          <a:p>
            <a:r>
              <a:rPr lang="en-US"/>
              <a:t>Insert image here</a:t>
            </a:r>
          </a:p>
        </p:txBody>
      </p:sp>
      <p:pic>
        <p:nvPicPr>
          <p:cNvPr id="3" name="Graphic 2">
            <a:extLst>
              <a:ext uri="{FF2B5EF4-FFF2-40B4-BE49-F238E27FC236}">
                <a16:creationId xmlns:a16="http://schemas.microsoft.com/office/drawing/2014/main" id="{9A1B1745-6CBE-F0C1-0042-8A8FFABC65F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17676412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Single Statistic">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9191E9E-CFC6-6264-4D8B-9DFC0C612FD6}"/>
              </a:ext>
              <a:ext uri="{C183D7F6-B498-43B3-948B-1728B52AA6E4}">
                <adec:decorative xmlns:adec="http://schemas.microsoft.com/office/drawing/2017/decorative" val="1"/>
              </a:ext>
            </a:extLst>
          </p:cNvPr>
          <p:cNvSpPr/>
          <p:nvPr userDrawn="1"/>
        </p:nvSpPr>
        <p:spPr bwMode="auto">
          <a:xfrm>
            <a:off x="10243304" y="3936158"/>
            <a:ext cx="1587826" cy="1593180"/>
          </a:xfrm>
          <a:prstGeom prst="roundRect">
            <a:avLst>
              <a:gd name="adj" fmla="val 17695"/>
            </a:avLst>
          </a:prstGeom>
          <a:gradFill flip="none" rotWithShape="1">
            <a:gsLst>
              <a:gs pos="100000">
                <a:schemeClr val="accent2">
                  <a:lumMod val="60000"/>
                  <a:lumOff val="40000"/>
                </a:schemeClr>
              </a:gs>
              <a:gs pos="5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4" name="Rectangle: Rounded Corners 3">
            <a:extLst>
              <a:ext uri="{FF2B5EF4-FFF2-40B4-BE49-F238E27FC236}">
                <a16:creationId xmlns:a16="http://schemas.microsoft.com/office/drawing/2014/main" id="{5DBED913-BABB-C776-5C80-795524905FAA}"/>
              </a:ext>
              <a:ext uri="{C183D7F6-B498-43B3-948B-1728B52AA6E4}">
                <adec:decorative xmlns:adec="http://schemas.microsoft.com/office/drawing/2017/decorative" val="1"/>
              </a:ext>
            </a:extLst>
          </p:cNvPr>
          <p:cNvSpPr/>
          <p:nvPr userDrawn="1"/>
        </p:nvSpPr>
        <p:spPr bwMode="auto">
          <a:xfrm>
            <a:off x="584200" y="1774979"/>
            <a:ext cx="11025188" cy="3530600"/>
          </a:xfrm>
          <a:prstGeom prst="roundRect">
            <a:avLst>
              <a:gd name="adj" fmla="val 3783"/>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a:solidFill>
                <a:schemeClr val="bg1"/>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9939F7EF-FCC9-22EA-09F4-AEDAAEEC5DAB}"/>
              </a:ext>
            </a:extLst>
          </p:cNvPr>
          <p:cNvSpPr>
            <a:spLocks noGrp="1"/>
          </p:cNvSpPr>
          <p:nvPr>
            <p:ph type="title"/>
          </p:nvPr>
        </p:nvSpPr>
        <p:spPr/>
        <p:txBody>
          <a:bodyPr/>
          <a:lstStyle/>
          <a:p>
            <a:r>
              <a:rPr lang="en-US"/>
              <a:t>Click to edit Master title style</a:t>
            </a:r>
          </a:p>
        </p:txBody>
      </p:sp>
      <p:sp>
        <p:nvSpPr>
          <p:cNvPr id="10" name="Text Placeholder 21">
            <a:extLst>
              <a:ext uri="{FF2B5EF4-FFF2-40B4-BE49-F238E27FC236}">
                <a16:creationId xmlns:a16="http://schemas.microsoft.com/office/drawing/2014/main" id="{46C623B8-58A2-8554-B20C-29E64C41F1D8}"/>
              </a:ext>
            </a:extLst>
          </p:cNvPr>
          <p:cNvSpPr>
            <a:spLocks noGrp="1"/>
          </p:cNvSpPr>
          <p:nvPr>
            <p:ph type="body" sz="quarter" idx="11" hasCustomPrompt="1"/>
          </p:nvPr>
        </p:nvSpPr>
        <p:spPr>
          <a:xfrm>
            <a:off x="1219634" y="2606829"/>
            <a:ext cx="3136466" cy="186690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5400" b="1" kern="1200" cap="none" spc="0" baseline="0" dirty="0">
                <a:ln w="3175">
                  <a:noFill/>
                </a:ln>
                <a:gradFill flip="none" rotWithShape="1">
                  <a:gsLst>
                    <a:gs pos="10000">
                      <a:schemeClr val="bg2"/>
                    </a:gs>
                    <a:gs pos="100000">
                      <a:schemeClr val="accent2">
                        <a:lumMod val="60000"/>
                        <a:lumOff val="40000"/>
                      </a:schemeClr>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7" name="Text Placeholder 21">
            <a:extLst>
              <a:ext uri="{FF2B5EF4-FFF2-40B4-BE49-F238E27FC236}">
                <a16:creationId xmlns:a16="http://schemas.microsoft.com/office/drawing/2014/main" id="{7CF45685-B62D-C09A-DF0F-DFFB64FCF3EC}"/>
              </a:ext>
            </a:extLst>
          </p:cNvPr>
          <p:cNvSpPr>
            <a:spLocks noGrp="1"/>
          </p:cNvSpPr>
          <p:nvPr>
            <p:ph type="body" sz="quarter" idx="10" hasCustomPrompt="1"/>
          </p:nvPr>
        </p:nvSpPr>
        <p:spPr>
          <a:xfrm>
            <a:off x="4918076" y="2606829"/>
            <a:ext cx="6054290" cy="1866900"/>
          </a:xfrm>
          <a:prstGeom prst="rect">
            <a:avLst/>
          </a:prstGeom>
        </p:spPr>
        <p:txBody>
          <a:bodyPr lIns="0" tIns="0" rIns="0" bIns="0" anchor="ctr"/>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pic>
        <p:nvPicPr>
          <p:cNvPr id="5" name="Graphic 4">
            <a:extLst>
              <a:ext uri="{FF2B5EF4-FFF2-40B4-BE49-F238E27FC236}">
                <a16:creationId xmlns:a16="http://schemas.microsoft.com/office/drawing/2014/main" id="{09E4D379-89AA-5F14-5036-636D4CF293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30814216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Multiple Statistics">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FDD8173-84DD-65D9-677F-A38226375177}"/>
              </a:ext>
              <a:ext uri="{C183D7F6-B498-43B3-948B-1728B52AA6E4}">
                <adec:decorative xmlns:adec="http://schemas.microsoft.com/office/drawing/2017/decorative" val="1"/>
              </a:ext>
            </a:extLst>
          </p:cNvPr>
          <p:cNvSpPr/>
          <p:nvPr userDrawn="1"/>
        </p:nvSpPr>
        <p:spPr bwMode="auto">
          <a:xfrm>
            <a:off x="10243304" y="3936158"/>
            <a:ext cx="1587826" cy="1593180"/>
          </a:xfrm>
          <a:prstGeom prst="roundRect">
            <a:avLst>
              <a:gd name="adj" fmla="val 17695"/>
            </a:avLst>
          </a:prstGeom>
          <a:gradFill flip="none" rotWithShape="1">
            <a:gsLst>
              <a:gs pos="100000">
                <a:schemeClr val="accent2">
                  <a:lumMod val="60000"/>
                  <a:lumOff val="40000"/>
                </a:schemeClr>
              </a:gs>
              <a:gs pos="5000">
                <a:schemeClr val="bg2"/>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4" name="Rectangle: Rounded Corners 3">
            <a:extLst>
              <a:ext uri="{FF2B5EF4-FFF2-40B4-BE49-F238E27FC236}">
                <a16:creationId xmlns:a16="http://schemas.microsoft.com/office/drawing/2014/main" id="{31A788E3-3C3B-622E-225D-F21F45916ABF}"/>
              </a:ext>
              <a:ext uri="{C183D7F6-B498-43B3-948B-1728B52AA6E4}">
                <adec:decorative xmlns:adec="http://schemas.microsoft.com/office/drawing/2017/decorative" val="1"/>
              </a:ext>
            </a:extLst>
          </p:cNvPr>
          <p:cNvSpPr/>
          <p:nvPr userDrawn="1"/>
        </p:nvSpPr>
        <p:spPr bwMode="auto">
          <a:xfrm>
            <a:off x="584200" y="1774979"/>
            <a:ext cx="11025188" cy="3530600"/>
          </a:xfrm>
          <a:prstGeom prst="roundRect">
            <a:avLst>
              <a:gd name="adj" fmla="val 3783"/>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a:solidFill>
                <a:schemeClr val="bg1"/>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9939F7EF-FCC9-22EA-09F4-AEDAAEEC5DAB}"/>
              </a:ext>
            </a:extLst>
          </p:cNvPr>
          <p:cNvSpPr>
            <a:spLocks noGrp="1"/>
          </p:cNvSpPr>
          <p:nvPr>
            <p:ph type="title"/>
          </p:nvPr>
        </p:nvSpPr>
        <p:spPr/>
        <p:txBody>
          <a:bodyPr/>
          <a:lstStyle/>
          <a:p>
            <a:r>
              <a:rPr lang="en-US"/>
              <a:t>Click to edit Master title style</a:t>
            </a:r>
          </a:p>
        </p:txBody>
      </p:sp>
      <p:sp>
        <p:nvSpPr>
          <p:cNvPr id="10" name="Text Placeholder 21">
            <a:extLst>
              <a:ext uri="{FF2B5EF4-FFF2-40B4-BE49-F238E27FC236}">
                <a16:creationId xmlns:a16="http://schemas.microsoft.com/office/drawing/2014/main" id="{46C623B8-58A2-8554-B20C-29E64C41F1D8}"/>
              </a:ext>
            </a:extLst>
          </p:cNvPr>
          <p:cNvSpPr>
            <a:spLocks noGrp="1"/>
          </p:cNvSpPr>
          <p:nvPr>
            <p:ph type="body" sz="quarter" idx="11" hasCustomPrompt="1"/>
          </p:nvPr>
        </p:nvSpPr>
        <p:spPr>
          <a:xfrm>
            <a:off x="1004186" y="2241627"/>
            <a:ext cx="2956644" cy="822171"/>
          </a:xfrm>
          <a:prstGeom prst="rect">
            <a:avLst/>
          </a:prstGeom>
        </p:spPr>
        <p:txBody>
          <a:bodyPr lIns="0" tIns="0" rIns="0" bIns="0" anchor="b"/>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10000">
                      <a:schemeClr val="bg2"/>
                    </a:gs>
                    <a:gs pos="100000">
                      <a:schemeClr val="accent2">
                        <a:lumMod val="60000"/>
                        <a:lumOff val="40000"/>
                      </a:schemeClr>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7" name="Text Placeholder 21">
            <a:extLst>
              <a:ext uri="{FF2B5EF4-FFF2-40B4-BE49-F238E27FC236}">
                <a16:creationId xmlns:a16="http://schemas.microsoft.com/office/drawing/2014/main" id="{7CF45685-B62D-C09A-DF0F-DFFB64FCF3EC}"/>
              </a:ext>
            </a:extLst>
          </p:cNvPr>
          <p:cNvSpPr>
            <a:spLocks noGrp="1"/>
          </p:cNvSpPr>
          <p:nvPr>
            <p:ph type="body" sz="quarter" idx="10" hasCustomPrompt="1"/>
          </p:nvPr>
        </p:nvSpPr>
        <p:spPr>
          <a:xfrm>
            <a:off x="1004186" y="3230996"/>
            <a:ext cx="2956644" cy="1765700"/>
          </a:xfrm>
          <a:prstGeom prst="rect">
            <a:avLst/>
          </a:prstGeom>
        </p:spPr>
        <p:txBody>
          <a:bodyPr lIns="0" tIns="0" rIns="0" bIns="0" anchor="t"/>
          <a:lstStyle>
            <a:lvl1pPr marL="0" indent="0">
              <a:buNone/>
              <a:defRPr sz="16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9" name="Text Placeholder 21">
            <a:extLst>
              <a:ext uri="{FF2B5EF4-FFF2-40B4-BE49-F238E27FC236}">
                <a16:creationId xmlns:a16="http://schemas.microsoft.com/office/drawing/2014/main" id="{56614C8C-157B-C376-022E-A7BEBAF93C04}"/>
              </a:ext>
            </a:extLst>
          </p:cNvPr>
          <p:cNvSpPr>
            <a:spLocks noGrp="1"/>
          </p:cNvSpPr>
          <p:nvPr>
            <p:ph type="body" sz="quarter" idx="12" hasCustomPrompt="1"/>
          </p:nvPr>
        </p:nvSpPr>
        <p:spPr>
          <a:xfrm>
            <a:off x="4601523" y="2241627"/>
            <a:ext cx="2956644" cy="822171"/>
          </a:xfrm>
          <a:prstGeom prst="rect">
            <a:avLst/>
          </a:prstGeom>
        </p:spPr>
        <p:txBody>
          <a:bodyPr lIns="0" tIns="0" rIns="0" bIns="0" anchor="b"/>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10000">
                      <a:schemeClr val="bg2"/>
                    </a:gs>
                    <a:gs pos="100000">
                      <a:schemeClr val="accent2">
                        <a:lumMod val="60000"/>
                        <a:lumOff val="40000"/>
                      </a:schemeClr>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8" name="Text Placeholder 21">
            <a:extLst>
              <a:ext uri="{FF2B5EF4-FFF2-40B4-BE49-F238E27FC236}">
                <a16:creationId xmlns:a16="http://schemas.microsoft.com/office/drawing/2014/main" id="{DB0FFCA8-BD56-9EB4-9C8F-47B5314C8A1C}"/>
              </a:ext>
            </a:extLst>
          </p:cNvPr>
          <p:cNvSpPr>
            <a:spLocks noGrp="1"/>
          </p:cNvSpPr>
          <p:nvPr>
            <p:ph type="body" sz="quarter" idx="13" hasCustomPrompt="1"/>
          </p:nvPr>
        </p:nvSpPr>
        <p:spPr>
          <a:xfrm>
            <a:off x="4601523" y="3230996"/>
            <a:ext cx="2956644" cy="1765700"/>
          </a:xfrm>
          <a:prstGeom prst="rect">
            <a:avLst/>
          </a:prstGeom>
        </p:spPr>
        <p:txBody>
          <a:bodyPr lIns="0" tIns="0" rIns="0" bIns="0" anchor="t"/>
          <a:lstStyle>
            <a:lvl1pPr marL="0" indent="0">
              <a:buNone/>
              <a:defRPr sz="16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9" name="Text Placeholder 21">
            <a:extLst>
              <a:ext uri="{FF2B5EF4-FFF2-40B4-BE49-F238E27FC236}">
                <a16:creationId xmlns:a16="http://schemas.microsoft.com/office/drawing/2014/main" id="{35DF4E6C-9CAE-A65D-836E-99EACBA37066}"/>
              </a:ext>
            </a:extLst>
          </p:cNvPr>
          <p:cNvSpPr>
            <a:spLocks noGrp="1"/>
          </p:cNvSpPr>
          <p:nvPr>
            <p:ph type="body" sz="quarter" idx="14" hasCustomPrompt="1"/>
          </p:nvPr>
        </p:nvSpPr>
        <p:spPr>
          <a:xfrm>
            <a:off x="8198861" y="2241627"/>
            <a:ext cx="2956644" cy="822171"/>
          </a:xfrm>
          <a:prstGeom prst="rect">
            <a:avLst/>
          </a:prstGeom>
        </p:spPr>
        <p:txBody>
          <a:bodyPr lIns="0" tIns="0" rIns="0" bIns="0" anchor="b"/>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10000">
                      <a:schemeClr val="bg2"/>
                    </a:gs>
                    <a:gs pos="100000">
                      <a:schemeClr val="accent2">
                        <a:lumMod val="60000"/>
                        <a:lumOff val="40000"/>
                      </a:schemeClr>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20" name="Text Placeholder 21">
            <a:extLst>
              <a:ext uri="{FF2B5EF4-FFF2-40B4-BE49-F238E27FC236}">
                <a16:creationId xmlns:a16="http://schemas.microsoft.com/office/drawing/2014/main" id="{866CFB52-EA5A-220D-3EC7-E16818593635}"/>
              </a:ext>
            </a:extLst>
          </p:cNvPr>
          <p:cNvSpPr>
            <a:spLocks noGrp="1"/>
          </p:cNvSpPr>
          <p:nvPr>
            <p:ph type="body" sz="quarter" idx="15" hasCustomPrompt="1"/>
          </p:nvPr>
        </p:nvSpPr>
        <p:spPr>
          <a:xfrm>
            <a:off x="8198861" y="3230996"/>
            <a:ext cx="2956644" cy="1765700"/>
          </a:xfrm>
          <a:prstGeom prst="rect">
            <a:avLst/>
          </a:prstGeom>
        </p:spPr>
        <p:txBody>
          <a:bodyPr lIns="0" tIns="0" rIns="0" bIns="0" anchor="t"/>
          <a:lstStyle>
            <a:lvl1pPr marL="0" indent="0">
              <a:buNone/>
              <a:defRPr sz="16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pic>
        <p:nvPicPr>
          <p:cNvPr id="6" name="Graphic 5">
            <a:extLst>
              <a:ext uri="{FF2B5EF4-FFF2-40B4-BE49-F238E27FC236}">
                <a16:creationId xmlns:a16="http://schemas.microsoft.com/office/drawing/2014/main" id="{31CDB1C8-0FC0-4E95-3CA5-51C1FFAB571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17233204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iles Arc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57" name="Text Placeholder 21">
            <a:extLst>
              <a:ext uri="{FF2B5EF4-FFF2-40B4-BE49-F238E27FC236}">
                <a16:creationId xmlns:a16="http://schemas.microsoft.com/office/drawing/2014/main" id="{2745A770-4C0C-5D2A-ED8D-DD258D51191B}"/>
              </a:ext>
            </a:extLst>
          </p:cNvPr>
          <p:cNvSpPr>
            <a:spLocks noGrp="1"/>
          </p:cNvSpPr>
          <p:nvPr>
            <p:ph type="body" sz="quarter" idx="10" hasCustomPrompt="1"/>
          </p:nvPr>
        </p:nvSpPr>
        <p:spPr>
          <a:xfrm>
            <a:off x="582609" y="1611086"/>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21" name="Text Placeholder 21">
            <a:extLst>
              <a:ext uri="{FF2B5EF4-FFF2-40B4-BE49-F238E27FC236}">
                <a16:creationId xmlns:a16="http://schemas.microsoft.com/office/drawing/2014/main" id="{7C22F63D-FA22-E86F-8198-ADCFE5930CD4}"/>
              </a:ext>
            </a:extLst>
          </p:cNvPr>
          <p:cNvSpPr>
            <a:spLocks noGrp="1"/>
          </p:cNvSpPr>
          <p:nvPr>
            <p:ph type="body" sz="quarter" idx="21" hasCustomPrompt="1"/>
          </p:nvPr>
        </p:nvSpPr>
        <p:spPr>
          <a:xfrm>
            <a:off x="582609" y="3171648"/>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42" name="Text Placeholder 21">
            <a:extLst>
              <a:ext uri="{FF2B5EF4-FFF2-40B4-BE49-F238E27FC236}">
                <a16:creationId xmlns:a16="http://schemas.microsoft.com/office/drawing/2014/main" id="{EB25FAAC-0C05-6C7B-64A5-DF1240B412BC}"/>
              </a:ext>
            </a:extLst>
          </p:cNvPr>
          <p:cNvSpPr>
            <a:spLocks noGrp="1"/>
          </p:cNvSpPr>
          <p:nvPr>
            <p:ph type="body" sz="quarter" idx="22" hasCustomPrompt="1"/>
          </p:nvPr>
        </p:nvSpPr>
        <p:spPr>
          <a:xfrm>
            <a:off x="582609" y="4732210"/>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grpSp>
        <p:nvGrpSpPr>
          <p:cNvPr id="143" name="Group 142">
            <a:extLst>
              <a:ext uri="{FF2B5EF4-FFF2-40B4-BE49-F238E27FC236}">
                <a16:creationId xmlns:a16="http://schemas.microsoft.com/office/drawing/2014/main" id="{1E7F272D-6C0E-473C-7A34-A97150A515C8}"/>
              </a:ext>
              <a:ext uri="{C183D7F6-B498-43B3-948B-1728B52AA6E4}">
                <adec:decorative xmlns:adec="http://schemas.microsoft.com/office/drawing/2017/decorative" val="1"/>
              </a:ext>
            </a:extLst>
          </p:cNvPr>
          <p:cNvGrpSpPr/>
          <p:nvPr userDrawn="1"/>
        </p:nvGrpSpPr>
        <p:grpSpPr>
          <a:xfrm flipH="1">
            <a:off x="8091879" y="1175658"/>
            <a:ext cx="3517515" cy="5049866"/>
            <a:chOff x="4225058" y="1490994"/>
            <a:chExt cx="1436472" cy="2062247"/>
          </a:xfrm>
          <a:gradFill>
            <a:gsLst>
              <a:gs pos="0">
                <a:schemeClr val="bg2"/>
              </a:gs>
              <a:gs pos="100000">
                <a:schemeClr val="accent2">
                  <a:lumMod val="60000"/>
                  <a:lumOff val="40000"/>
                </a:schemeClr>
              </a:gs>
            </a:gsLst>
            <a:lin ang="5400000" scaled="0"/>
          </a:gradFill>
        </p:grpSpPr>
        <p:sp>
          <p:nvSpPr>
            <p:cNvPr id="144" name="Freeform 28">
              <a:extLst>
                <a:ext uri="{FF2B5EF4-FFF2-40B4-BE49-F238E27FC236}">
                  <a16:creationId xmlns:a16="http://schemas.microsoft.com/office/drawing/2014/main" id="{0440D4C9-6A7F-502E-1350-7D81A3C0AAC1}"/>
                </a:ext>
              </a:extLst>
            </p:cNvPr>
            <p:cNvSpPr/>
            <p:nvPr/>
          </p:nvSpPr>
          <p:spPr>
            <a:xfrm>
              <a:off x="4542625" y="1522178"/>
              <a:ext cx="334953" cy="331878"/>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145" name="Freeform 29">
              <a:extLst>
                <a:ext uri="{FF2B5EF4-FFF2-40B4-BE49-F238E27FC236}">
                  <a16:creationId xmlns:a16="http://schemas.microsoft.com/office/drawing/2014/main" id="{B3976F28-756E-AECF-2BBD-576A1D0D2223}"/>
                </a:ext>
              </a:extLst>
            </p:cNvPr>
            <p:cNvSpPr/>
            <p:nvPr/>
          </p:nvSpPr>
          <p:spPr>
            <a:xfrm>
              <a:off x="4697830" y="3208816"/>
              <a:ext cx="345029" cy="344425"/>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146" name="Freeform 44">
              <a:extLst>
                <a:ext uri="{FF2B5EF4-FFF2-40B4-BE49-F238E27FC236}">
                  <a16:creationId xmlns:a16="http://schemas.microsoft.com/office/drawing/2014/main" id="{0A5B9770-D3E6-F7F9-8EAF-101453A5B862}"/>
                </a:ext>
              </a:extLst>
            </p:cNvPr>
            <p:cNvSpPr/>
            <p:nvPr/>
          </p:nvSpPr>
          <p:spPr>
            <a:xfrm>
              <a:off x="5020281" y="2435941"/>
              <a:ext cx="117747" cy="150662"/>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147" name="Freeform 45">
              <a:extLst>
                <a:ext uri="{FF2B5EF4-FFF2-40B4-BE49-F238E27FC236}">
                  <a16:creationId xmlns:a16="http://schemas.microsoft.com/office/drawing/2014/main" id="{3CD0193D-7A40-874D-488A-899A59DE2A25}"/>
                </a:ext>
              </a:extLst>
            </p:cNvPr>
            <p:cNvSpPr/>
            <p:nvPr/>
          </p:nvSpPr>
          <p:spPr>
            <a:xfrm>
              <a:off x="4816426" y="2841906"/>
              <a:ext cx="322604" cy="293823"/>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148" name="Freeform 46">
              <a:extLst>
                <a:ext uri="{FF2B5EF4-FFF2-40B4-BE49-F238E27FC236}">
                  <a16:creationId xmlns:a16="http://schemas.microsoft.com/office/drawing/2014/main" id="{B039FEB0-D62B-C615-1A0D-3C42B3700D14}"/>
                </a:ext>
              </a:extLst>
            </p:cNvPr>
            <p:cNvSpPr/>
            <p:nvPr/>
          </p:nvSpPr>
          <p:spPr>
            <a:xfrm>
              <a:off x="4950704" y="1490994"/>
              <a:ext cx="315656" cy="304628"/>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149" name="Freeform 47">
              <a:extLst>
                <a:ext uri="{FF2B5EF4-FFF2-40B4-BE49-F238E27FC236}">
                  <a16:creationId xmlns:a16="http://schemas.microsoft.com/office/drawing/2014/main" id="{E16D644B-660C-B442-E2BC-93EA1A643718}"/>
                </a:ext>
              </a:extLst>
            </p:cNvPr>
            <p:cNvSpPr/>
            <p:nvPr/>
          </p:nvSpPr>
          <p:spPr>
            <a:xfrm>
              <a:off x="4949646" y="3032403"/>
              <a:ext cx="472529" cy="473664"/>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150" name="Freeform 48">
              <a:extLst>
                <a:ext uri="{FF2B5EF4-FFF2-40B4-BE49-F238E27FC236}">
                  <a16:creationId xmlns:a16="http://schemas.microsoft.com/office/drawing/2014/main" id="{50E7DB7F-7E69-BAD2-C9EB-11115F08461B}"/>
                </a:ext>
              </a:extLst>
            </p:cNvPr>
            <p:cNvSpPr/>
            <p:nvPr/>
          </p:nvSpPr>
          <p:spPr>
            <a:xfrm>
              <a:off x="5020250" y="2043766"/>
              <a:ext cx="165373" cy="349749"/>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151" name="Freeform 52">
              <a:extLst>
                <a:ext uri="{FF2B5EF4-FFF2-40B4-BE49-F238E27FC236}">
                  <a16:creationId xmlns:a16="http://schemas.microsoft.com/office/drawing/2014/main" id="{3B814327-AB1E-9CAA-D298-67482106A8A7}"/>
                </a:ext>
              </a:extLst>
            </p:cNvPr>
            <p:cNvSpPr/>
            <p:nvPr/>
          </p:nvSpPr>
          <p:spPr>
            <a:xfrm>
              <a:off x="5109170" y="2784914"/>
              <a:ext cx="263903" cy="329729"/>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152" name="Freeform 55">
              <a:extLst>
                <a:ext uri="{FF2B5EF4-FFF2-40B4-BE49-F238E27FC236}">
                  <a16:creationId xmlns:a16="http://schemas.microsoft.com/office/drawing/2014/main" id="{3CE4E06B-0E91-DE69-0804-6C2BC4A1AE16}"/>
                </a:ext>
              </a:extLst>
            </p:cNvPr>
            <p:cNvSpPr/>
            <p:nvPr/>
          </p:nvSpPr>
          <p:spPr>
            <a:xfrm>
              <a:off x="5341557" y="3083047"/>
              <a:ext cx="319973" cy="259959"/>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153" name="Freeform 56">
              <a:extLst>
                <a:ext uri="{FF2B5EF4-FFF2-40B4-BE49-F238E27FC236}">
                  <a16:creationId xmlns:a16="http://schemas.microsoft.com/office/drawing/2014/main" id="{D19472A5-9858-D874-64BD-D523D34CBA82}"/>
                </a:ext>
              </a:extLst>
            </p:cNvPr>
            <p:cNvSpPr/>
            <p:nvPr/>
          </p:nvSpPr>
          <p:spPr>
            <a:xfrm>
              <a:off x="5113501" y="1585249"/>
              <a:ext cx="393986" cy="450112"/>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154" name="Freeform 58">
              <a:extLst>
                <a:ext uri="{FF2B5EF4-FFF2-40B4-BE49-F238E27FC236}">
                  <a16:creationId xmlns:a16="http://schemas.microsoft.com/office/drawing/2014/main" id="{06EB87FE-DD2F-B3BA-2940-B60517DACB2F}"/>
                </a:ext>
              </a:extLst>
            </p:cNvPr>
            <p:cNvSpPr/>
            <p:nvPr/>
          </p:nvSpPr>
          <p:spPr>
            <a:xfrm>
              <a:off x="4735776" y="2613792"/>
              <a:ext cx="446455" cy="281303"/>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155" name="Freeform 59">
              <a:extLst>
                <a:ext uri="{FF2B5EF4-FFF2-40B4-BE49-F238E27FC236}">
                  <a16:creationId xmlns:a16="http://schemas.microsoft.com/office/drawing/2014/main" id="{72AA411C-7E64-D54A-A2D9-62F5D3463A0D}"/>
                </a:ext>
              </a:extLst>
            </p:cNvPr>
            <p:cNvSpPr/>
            <p:nvPr/>
          </p:nvSpPr>
          <p:spPr>
            <a:xfrm>
              <a:off x="4225058" y="2087360"/>
              <a:ext cx="157559" cy="30612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156" name="Freeform 60">
              <a:extLst>
                <a:ext uri="{FF2B5EF4-FFF2-40B4-BE49-F238E27FC236}">
                  <a16:creationId xmlns:a16="http://schemas.microsoft.com/office/drawing/2014/main" id="{1E33136C-63B3-070A-891A-504DD6832200}"/>
                </a:ext>
              </a:extLst>
            </p:cNvPr>
            <p:cNvSpPr/>
            <p:nvPr/>
          </p:nvSpPr>
          <p:spPr>
            <a:xfrm>
              <a:off x="4225059" y="2435972"/>
              <a:ext cx="399521" cy="967250"/>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157" name="Freeform 62">
              <a:extLst>
                <a:ext uri="{FF2B5EF4-FFF2-40B4-BE49-F238E27FC236}">
                  <a16:creationId xmlns:a16="http://schemas.microsoft.com/office/drawing/2014/main" id="{AE7AB757-B6FF-F5CA-0446-9759BCA75433}"/>
                </a:ext>
              </a:extLst>
            </p:cNvPr>
            <p:cNvSpPr/>
            <p:nvPr/>
          </p:nvSpPr>
          <p:spPr>
            <a:xfrm>
              <a:off x="4438836" y="2703409"/>
              <a:ext cx="437603" cy="601672"/>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158" name="Freeform 64">
              <a:extLst>
                <a:ext uri="{FF2B5EF4-FFF2-40B4-BE49-F238E27FC236}">
                  <a16:creationId xmlns:a16="http://schemas.microsoft.com/office/drawing/2014/main" id="{8A1E46B1-0C36-473F-7515-D0FFD673DBB4}"/>
                </a:ext>
              </a:extLst>
            </p:cNvPr>
            <p:cNvSpPr/>
            <p:nvPr/>
          </p:nvSpPr>
          <p:spPr>
            <a:xfrm>
              <a:off x="4266120" y="1734892"/>
              <a:ext cx="489254" cy="389013"/>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159" name="Freeform 65">
              <a:extLst>
                <a:ext uri="{FF2B5EF4-FFF2-40B4-BE49-F238E27FC236}">
                  <a16:creationId xmlns:a16="http://schemas.microsoft.com/office/drawing/2014/main" id="{2E0B8DE3-4873-188F-C97B-9CC43B59C134}"/>
                </a:ext>
              </a:extLst>
            </p:cNvPr>
            <p:cNvSpPr/>
            <p:nvPr/>
          </p:nvSpPr>
          <p:spPr>
            <a:xfrm>
              <a:off x="4736196" y="1691799"/>
              <a:ext cx="403649" cy="49326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160" name="Freeform 66">
              <a:extLst>
                <a:ext uri="{FF2B5EF4-FFF2-40B4-BE49-F238E27FC236}">
                  <a16:creationId xmlns:a16="http://schemas.microsoft.com/office/drawing/2014/main" id="{60200A12-17D4-5B5B-6AB8-DA3DADC1B532}"/>
                </a:ext>
              </a:extLst>
            </p:cNvPr>
            <p:cNvSpPr/>
            <p:nvPr/>
          </p:nvSpPr>
          <p:spPr>
            <a:xfrm>
              <a:off x="4400108" y="2121387"/>
              <a:ext cx="590249" cy="58409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sp>
        <p:nvSpPr>
          <p:cNvPr id="162" name="Picture Placeholder 161">
            <a:extLst>
              <a:ext uri="{FF2B5EF4-FFF2-40B4-BE49-F238E27FC236}">
                <a16:creationId xmlns:a16="http://schemas.microsoft.com/office/drawing/2014/main" id="{4099C182-F27C-EAF1-C19B-CC501734763E}"/>
              </a:ext>
              <a:ext uri="{C183D7F6-B498-43B3-948B-1728B52AA6E4}">
                <adec:decorative xmlns:adec="http://schemas.microsoft.com/office/drawing/2017/decorative" val="0"/>
              </a:ext>
            </a:extLst>
          </p:cNvPr>
          <p:cNvSpPr>
            <a:spLocks noGrp="1"/>
          </p:cNvSpPr>
          <p:nvPr>
            <p:ph type="pic" sz="quarter" idx="20" hasCustomPrompt="1"/>
          </p:nvPr>
        </p:nvSpPr>
        <p:spPr>
          <a:xfrm>
            <a:off x="9054767" y="1494781"/>
            <a:ext cx="2351853" cy="4627295"/>
          </a:xfrm>
          <a:custGeom>
            <a:avLst/>
            <a:gdLst>
              <a:gd name="connsiteX0" fmla="*/ 1831476 w 2351853"/>
              <a:gd name="connsiteY0" fmla="*/ 201 h 4627295"/>
              <a:gd name="connsiteX1" fmla="*/ 1933206 w 2351853"/>
              <a:gd name="connsiteY1" fmla="*/ 60233 h 4627295"/>
              <a:gd name="connsiteX2" fmla="*/ 2327906 w 2351853"/>
              <a:gd name="connsiteY2" fmla="*/ 2375890 h 4627295"/>
              <a:gd name="connsiteX3" fmla="*/ 1436308 w 2351853"/>
              <a:gd name="connsiteY3" fmla="*/ 4586737 h 4627295"/>
              <a:gd name="connsiteX4" fmla="*/ 1286306 w 2351853"/>
              <a:gd name="connsiteY4" fmla="*/ 4603269 h 4627295"/>
              <a:gd name="connsiteX5" fmla="*/ 1286230 w 2351853"/>
              <a:gd name="connsiteY5" fmla="*/ 4603269 h 4627295"/>
              <a:gd name="connsiteX6" fmla="*/ 38264 w 2351853"/>
              <a:gd name="connsiteY6" fmla="*/ 3575580 h 4627295"/>
              <a:gd name="connsiteX7" fmla="*/ 21521 w 2351853"/>
              <a:gd name="connsiteY7" fmla="*/ 3430273 h 4627295"/>
              <a:gd name="connsiteX8" fmla="*/ 512057 w 2351853"/>
              <a:gd name="connsiteY8" fmla="*/ 2185003 h 4627295"/>
              <a:gd name="connsiteX9" fmla="*/ 300842 w 2351853"/>
              <a:gd name="connsiteY9" fmla="*/ 880656 h 4627295"/>
              <a:gd name="connsiteX10" fmla="*/ 348796 w 2351853"/>
              <a:gd name="connsiteY10" fmla="*/ 742401 h 4627295"/>
              <a:gd name="connsiteX11" fmla="*/ 1790478 w 2351853"/>
              <a:gd name="connsiteY11" fmla="*/ 11394 h 4627295"/>
              <a:gd name="connsiteX12" fmla="*/ 1831476 w 2351853"/>
              <a:gd name="connsiteY12" fmla="*/ 201 h 462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1853" h="4627295">
                <a:moveTo>
                  <a:pt x="1831476" y="201"/>
                </a:moveTo>
                <a:cubicBezTo>
                  <a:pt x="1873078" y="-2376"/>
                  <a:pt x="1914116" y="20076"/>
                  <a:pt x="1933206" y="60233"/>
                </a:cubicBezTo>
                <a:cubicBezTo>
                  <a:pt x="2275179" y="779941"/>
                  <a:pt x="2411544" y="1578143"/>
                  <a:pt x="2327906" y="2375890"/>
                </a:cubicBezTo>
                <a:cubicBezTo>
                  <a:pt x="2242907" y="3185845"/>
                  <a:pt x="1935251" y="3947871"/>
                  <a:pt x="1436308" y="4586737"/>
                </a:cubicBezTo>
                <a:cubicBezTo>
                  <a:pt x="1399791" y="4633453"/>
                  <a:pt x="1332064" y="4640960"/>
                  <a:pt x="1286306" y="4603269"/>
                </a:cubicBezTo>
                <a:lnTo>
                  <a:pt x="1286230" y="4603269"/>
                </a:lnTo>
                <a:lnTo>
                  <a:pt x="38264" y="3575580"/>
                </a:lnTo>
                <a:cubicBezTo>
                  <a:pt x="-5448" y="3539556"/>
                  <a:pt x="-12646" y="3475473"/>
                  <a:pt x="21521" y="3430273"/>
                </a:cubicBezTo>
                <a:cubicBezTo>
                  <a:pt x="295312" y="3068219"/>
                  <a:pt x="464328" y="2639807"/>
                  <a:pt x="512057" y="2185003"/>
                </a:cubicBezTo>
                <a:cubicBezTo>
                  <a:pt x="559179" y="1735887"/>
                  <a:pt x="486222" y="1287150"/>
                  <a:pt x="300842" y="880656"/>
                </a:cubicBezTo>
                <a:cubicBezTo>
                  <a:pt x="277281" y="829010"/>
                  <a:pt x="298266" y="768035"/>
                  <a:pt x="348796" y="742401"/>
                </a:cubicBezTo>
                <a:lnTo>
                  <a:pt x="1790478" y="11394"/>
                </a:lnTo>
                <a:cubicBezTo>
                  <a:pt x="1803679" y="4700"/>
                  <a:pt x="1817609" y="1060"/>
                  <a:pt x="1831476" y="201"/>
                </a:cubicBezTo>
                <a:close/>
              </a:path>
            </a:pathLst>
          </a:custGeom>
          <a:solidFill>
            <a:srgbClr val="F2F2F2"/>
          </a:solidFill>
          <a:ln>
            <a:noFill/>
          </a:ln>
          <a:effectLst>
            <a:outerShdw blurRad="114300" dist="38100" dir="5400000" algn="t" rotWithShape="0">
              <a:prstClr val="black">
                <a:alpha val="49000"/>
              </a:prstClr>
            </a:outerShdw>
          </a:effectLst>
        </p:spPr>
        <p:txBody>
          <a:bodyPr wrap="square" lIns="548640" bIns="1097280" anchor="ctr">
            <a:noAutofit/>
          </a:bodyPr>
          <a:lstStyle>
            <a:lvl1pPr marL="0" indent="0" algn="ctr">
              <a:buNone/>
              <a:defRPr sz="1800">
                <a:solidFill>
                  <a:schemeClr val="bg1"/>
                </a:solidFill>
              </a:defRPr>
            </a:lvl1pPr>
          </a:lstStyle>
          <a:p>
            <a:r>
              <a:rPr lang="en-US"/>
              <a:t>Insert</a:t>
            </a:r>
            <a:br>
              <a:rPr lang="en-US"/>
            </a:br>
            <a:r>
              <a:rPr lang="en-US"/>
              <a:t>Image here</a:t>
            </a:r>
          </a:p>
        </p:txBody>
      </p:sp>
    </p:spTree>
    <p:extLst>
      <p:ext uri="{BB962C8B-B14F-4D97-AF65-F5344CB8AC3E}">
        <p14:creationId xmlns:p14="http://schemas.microsoft.com/office/powerpoint/2010/main" val="16914496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06546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iles Arc Image and Content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197" name="Picture Placeholder 171">
            <a:extLst>
              <a:ext uri="{FF2B5EF4-FFF2-40B4-BE49-F238E27FC236}">
                <a16:creationId xmlns:a16="http://schemas.microsoft.com/office/drawing/2014/main" id="{326B4284-A551-6C6D-001A-7E8474AE9D0F}"/>
              </a:ext>
            </a:extLst>
          </p:cNvPr>
          <p:cNvSpPr>
            <a:spLocks noGrp="1"/>
          </p:cNvSpPr>
          <p:nvPr>
            <p:ph type="pic" sz="quarter" idx="26" hasCustomPrompt="1"/>
          </p:nvPr>
        </p:nvSpPr>
        <p:spPr>
          <a:xfrm>
            <a:off x="588264" y="1925461"/>
            <a:ext cx="684688" cy="691696"/>
          </a:xfrm>
          <a:prstGeom prst="rect">
            <a:avLst/>
          </a:prstGeom>
        </p:spPr>
        <p:txBody>
          <a:bodyPr/>
          <a:lstStyle>
            <a:lvl1pPr marL="0" indent="0" algn="ctr">
              <a:buNone/>
              <a:defRPr sz="1200">
                <a:solidFill>
                  <a:schemeClr val="bg1"/>
                </a:solidFill>
              </a:defRPr>
            </a:lvl1pPr>
          </a:lstStyle>
          <a:p>
            <a:r>
              <a:rPr lang="en-US"/>
              <a:t>Icon here</a:t>
            </a:r>
          </a:p>
        </p:txBody>
      </p:sp>
      <p:sp>
        <p:nvSpPr>
          <p:cNvPr id="200" name="Text Placeholder 21">
            <a:extLst>
              <a:ext uri="{FF2B5EF4-FFF2-40B4-BE49-F238E27FC236}">
                <a16:creationId xmlns:a16="http://schemas.microsoft.com/office/drawing/2014/main" id="{C7071CF5-E163-0D46-38EB-E4ECDDE88A49}"/>
              </a:ext>
            </a:extLst>
          </p:cNvPr>
          <p:cNvSpPr>
            <a:spLocks noGrp="1"/>
          </p:cNvSpPr>
          <p:nvPr>
            <p:ph type="body" sz="quarter" idx="10" hasCustomPrompt="1"/>
          </p:nvPr>
        </p:nvSpPr>
        <p:spPr>
          <a:xfrm>
            <a:off x="1349829" y="1611086"/>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45" name="Picture Placeholder 171">
            <a:extLst>
              <a:ext uri="{FF2B5EF4-FFF2-40B4-BE49-F238E27FC236}">
                <a16:creationId xmlns:a16="http://schemas.microsoft.com/office/drawing/2014/main" id="{B10D5212-073D-F607-2664-A06F0ADAFE47}"/>
              </a:ext>
            </a:extLst>
          </p:cNvPr>
          <p:cNvSpPr>
            <a:spLocks noGrp="1"/>
          </p:cNvSpPr>
          <p:nvPr>
            <p:ph type="pic" sz="quarter" idx="27" hasCustomPrompt="1"/>
          </p:nvPr>
        </p:nvSpPr>
        <p:spPr>
          <a:xfrm>
            <a:off x="588264" y="3486023"/>
            <a:ext cx="684688" cy="691696"/>
          </a:xfrm>
          <a:prstGeom prst="rect">
            <a:avLst/>
          </a:prstGeom>
        </p:spPr>
        <p:txBody>
          <a:bodyPr/>
          <a:lstStyle>
            <a:lvl1pPr marL="0" indent="0" algn="ctr">
              <a:buNone/>
              <a:defRPr sz="1200">
                <a:solidFill>
                  <a:schemeClr val="bg1"/>
                </a:solidFill>
              </a:defRPr>
            </a:lvl1pPr>
          </a:lstStyle>
          <a:p>
            <a:r>
              <a:rPr lang="en-US"/>
              <a:t>Icon here</a:t>
            </a:r>
          </a:p>
        </p:txBody>
      </p:sp>
      <p:sp>
        <p:nvSpPr>
          <p:cNvPr id="247" name="Text Placeholder 21">
            <a:extLst>
              <a:ext uri="{FF2B5EF4-FFF2-40B4-BE49-F238E27FC236}">
                <a16:creationId xmlns:a16="http://schemas.microsoft.com/office/drawing/2014/main" id="{33793460-8DE2-A0E6-E7A8-6533A4F9BEEB}"/>
              </a:ext>
            </a:extLst>
          </p:cNvPr>
          <p:cNvSpPr>
            <a:spLocks noGrp="1"/>
          </p:cNvSpPr>
          <p:nvPr>
            <p:ph type="body" sz="quarter" idx="21" hasCustomPrompt="1"/>
          </p:nvPr>
        </p:nvSpPr>
        <p:spPr>
          <a:xfrm>
            <a:off x="1349829" y="3171648"/>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89" name="Picture Placeholder 171">
            <a:extLst>
              <a:ext uri="{FF2B5EF4-FFF2-40B4-BE49-F238E27FC236}">
                <a16:creationId xmlns:a16="http://schemas.microsoft.com/office/drawing/2014/main" id="{2801ED35-B0A2-50EC-00FE-8251F1363E5C}"/>
              </a:ext>
            </a:extLst>
          </p:cNvPr>
          <p:cNvSpPr>
            <a:spLocks noGrp="1"/>
          </p:cNvSpPr>
          <p:nvPr>
            <p:ph type="pic" sz="quarter" idx="28" hasCustomPrompt="1"/>
          </p:nvPr>
        </p:nvSpPr>
        <p:spPr>
          <a:xfrm>
            <a:off x="588264" y="5046585"/>
            <a:ext cx="684688" cy="691696"/>
          </a:xfrm>
          <a:prstGeom prst="rect">
            <a:avLst/>
          </a:prstGeom>
        </p:spPr>
        <p:txBody>
          <a:bodyPr/>
          <a:lstStyle>
            <a:lvl1pPr marL="0" indent="0" algn="ctr">
              <a:buNone/>
              <a:defRPr sz="1200">
                <a:solidFill>
                  <a:schemeClr val="bg1"/>
                </a:solidFill>
              </a:defRPr>
            </a:lvl1pPr>
          </a:lstStyle>
          <a:p>
            <a:r>
              <a:rPr lang="en-US"/>
              <a:t>Icon here</a:t>
            </a:r>
          </a:p>
        </p:txBody>
      </p:sp>
      <p:sp>
        <p:nvSpPr>
          <p:cNvPr id="290" name="Text Placeholder 21">
            <a:extLst>
              <a:ext uri="{FF2B5EF4-FFF2-40B4-BE49-F238E27FC236}">
                <a16:creationId xmlns:a16="http://schemas.microsoft.com/office/drawing/2014/main" id="{D2A6CACC-90B0-9493-5D41-AD32E3B5649F}"/>
              </a:ext>
            </a:extLst>
          </p:cNvPr>
          <p:cNvSpPr>
            <a:spLocks noGrp="1"/>
          </p:cNvSpPr>
          <p:nvPr>
            <p:ph type="body" sz="quarter" idx="22" hasCustomPrompt="1"/>
          </p:nvPr>
        </p:nvSpPr>
        <p:spPr>
          <a:xfrm>
            <a:off x="1349829" y="4732210"/>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grpSp>
        <p:nvGrpSpPr>
          <p:cNvPr id="310" name="Group 309">
            <a:extLst>
              <a:ext uri="{FF2B5EF4-FFF2-40B4-BE49-F238E27FC236}">
                <a16:creationId xmlns:a16="http://schemas.microsoft.com/office/drawing/2014/main" id="{DD25C24F-F7AD-3663-C0EA-B34879925FB6}"/>
              </a:ext>
              <a:ext uri="{C183D7F6-B498-43B3-948B-1728B52AA6E4}">
                <adec:decorative xmlns:adec="http://schemas.microsoft.com/office/drawing/2017/decorative" val="1"/>
              </a:ext>
            </a:extLst>
          </p:cNvPr>
          <p:cNvGrpSpPr/>
          <p:nvPr userDrawn="1"/>
        </p:nvGrpSpPr>
        <p:grpSpPr>
          <a:xfrm flipH="1">
            <a:off x="8091879" y="1175658"/>
            <a:ext cx="3517515" cy="5049866"/>
            <a:chOff x="4225058" y="1490994"/>
            <a:chExt cx="1436472" cy="2062247"/>
          </a:xfrm>
          <a:gradFill>
            <a:gsLst>
              <a:gs pos="0">
                <a:schemeClr val="bg2"/>
              </a:gs>
              <a:gs pos="100000">
                <a:schemeClr val="accent2">
                  <a:lumMod val="60000"/>
                  <a:lumOff val="40000"/>
                </a:schemeClr>
              </a:gs>
            </a:gsLst>
            <a:lin ang="5400000" scaled="0"/>
          </a:gradFill>
        </p:grpSpPr>
        <p:sp>
          <p:nvSpPr>
            <p:cNvPr id="311" name="Freeform 28">
              <a:extLst>
                <a:ext uri="{FF2B5EF4-FFF2-40B4-BE49-F238E27FC236}">
                  <a16:creationId xmlns:a16="http://schemas.microsoft.com/office/drawing/2014/main" id="{546CF37F-832B-815F-33C2-42C463933711}"/>
                </a:ext>
              </a:extLst>
            </p:cNvPr>
            <p:cNvSpPr/>
            <p:nvPr/>
          </p:nvSpPr>
          <p:spPr>
            <a:xfrm>
              <a:off x="4542625" y="1522178"/>
              <a:ext cx="334953" cy="331878"/>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312" name="Freeform 29">
              <a:extLst>
                <a:ext uri="{FF2B5EF4-FFF2-40B4-BE49-F238E27FC236}">
                  <a16:creationId xmlns:a16="http://schemas.microsoft.com/office/drawing/2014/main" id="{0F1DB824-6068-D4FE-3274-FFAEC5F994BF}"/>
                </a:ext>
              </a:extLst>
            </p:cNvPr>
            <p:cNvSpPr/>
            <p:nvPr/>
          </p:nvSpPr>
          <p:spPr>
            <a:xfrm>
              <a:off x="4697830" y="3208816"/>
              <a:ext cx="345029" cy="344425"/>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313" name="Freeform 44">
              <a:extLst>
                <a:ext uri="{FF2B5EF4-FFF2-40B4-BE49-F238E27FC236}">
                  <a16:creationId xmlns:a16="http://schemas.microsoft.com/office/drawing/2014/main" id="{0DF7A72D-5617-F25A-4F4D-ADD7080C4A8C}"/>
                </a:ext>
              </a:extLst>
            </p:cNvPr>
            <p:cNvSpPr/>
            <p:nvPr/>
          </p:nvSpPr>
          <p:spPr>
            <a:xfrm>
              <a:off x="5020281" y="2435941"/>
              <a:ext cx="117747" cy="150662"/>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314" name="Freeform 45">
              <a:extLst>
                <a:ext uri="{FF2B5EF4-FFF2-40B4-BE49-F238E27FC236}">
                  <a16:creationId xmlns:a16="http://schemas.microsoft.com/office/drawing/2014/main" id="{441E2D83-2FA2-0AB8-D112-C09D2FB2A7A2}"/>
                </a:ext>
              </a:extLst>
            </p:cNvPr>
            <p:cNvSpPr/>
            <p:nvPr/>
          </p:nvSpPr>
          <p:spPr>
            <a:xfrm>
              <a:off x="4816426" y="2841906"/>
              <a:ext cx="322604" cy="293823"/>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315" name="Freeform 46">
              <a:extLst>
                <a:ext uri="{FF2B5EF4-FFF2-40B4-BE49-F238E27FC236}">
                  <a16:creationId xmlns:a16="http://schemas.microsoft.com/office/drawing/2014/main" id="{907B6A29-5850-25D9-7EBA-534D9FDAF4C5}"/>
                </a:ext>
              </a:extLst>
            </p:cNvPr>
            <p:cNvSpPr/>
            <p:nvPr/>
          </p:nvSpPr>
          <p:spPr>
            <a:xfrm>
              <a:off x="4950704" y="1490994"/>
              <a:ext cx="315656" cy="304628"/>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316" name="Freeform 47">
              <a:extLst>
                <a:ext uri="{FF2B5EF4-FFF2-40B4-BE49-F238E27FC236}">
                  <a16:creationId xmlns:a16="http://schemas.microsoft.com/office/drawing/2014/main" id="{0EC7DE23-F07C-A216-68EC-9A6C9D6F9DDF}"/>
                </a:ext>
              </a:extLst>
            </p:cNvPr>
            <p:cNvSpPr/>
            <p:nvPr/>
          </p:nvSpPr>
          <p:spPr>
            <a:xfrm>
              <a:off x="4949646" y="3032403"/>
              <a:ext cx="472529" cy="473664"/>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317" name="Freeform 48">
              <a:extLst>
                <a:ext uri="{FF2B5EF4-FFF2-40B4-BE49-F238E27FC236}">
                  <a16:creationId xmlns:a16="http://schemas.microsoft.com/office/drawing/2014/main" id="{84907A5F-7385-349A-13E4-51B886CA91FE}"/>
                </a:ext>
              </a:extLst>
            </p:cNvPr>
            <p:cNvSpPr/>
            <p:nvPr/>
          </p:nvSpPr>
          <p:spPr>
            <a:xfrm>
              <a:off x="5020250" y="2043766"/>
              <a:ext cx="165373" cy="349749"/>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318" name="Freeform 52">
              <a:extLst>
                <a:ext uri="{FF2B5EF4-FFF2-40B4-BE49-F238E27FC236}">
                  <a16:creationId xmlns:a16="http://schemas.microsoft.com/office/drawing/2014/main" id="{F35D916C-9327-B93A-64AE-5B3DE4214547}"/>
                </a:ext>
              </a:extLst>
            </p:cNvPr>
            <p:cNvSpPr/>
            <p:nvPr/>
          </p:nvSpPr>
          <p:spPr>
            <a:xfrm>
              <a:off x="5109170" y="2784914"/>
              <a:ext cx="263903" cy="329729"/>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319" name="Freeform 55">
              <a:extLst>
                <a:ext uri="{FF2B5EF4-FFF2-40B4-BE49-F238E27FC236}">
                  <a16:creationId xmlns:a16="http://schemas.microsoft.com/office/drawing/2014/main" id="{335465CE-EDA2-E25F-1EFE-3E2FD269A9EB}"/>
                </a:ext>
              </a:extLst>
            </p:cNvPr>
            <p:cNvSpPr/>
            <p:nvPr/>
          </p:nvSpPr>
          <p:spPr>
            <a:xfrm>
              <a:off x="5341557" y="3083047"/>
              <a:ext cx="319973" cy="259959"/>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320" name="Freeform 56">
              <a:extLst>
                <a:ext uri="{FF2B5EF4-FFF2-40B4-BE49-F238E27FC236}">
                  <a16:creationId xmlns:a16="http://schemas.microsoft.com/office/drawing/2014/main" id="{1E8158F2-2F43-ABBA-892B-A071EF40297D}"/>
                </a:ext>
              </a:extLst>
            </p:cNvPr>
            <p:cNvSpPr/>
            <p:nvPr/>
          </p:nvSpPr>
          <p:spPr>
            <a:xfrm>
              <a:off x="5113501" y="1585249"/>
              <a:ext cx="393986" cy="450112"/>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321" name="Freeform 58">
              <a:extLst>
                <a:ext uri="{FF2B5EF4-FFF2-40B4-BE49-F238E27FC236}">
                  <a16:creationId xmlns:a16="http://schemas.microsoft.com/office/drawing/2014/main" id="{09F2D997-7FE1-F33E-CEDF-1D442A55F4BE}"/>
                </a:ext>
              </a:extLst>
            </p:cNvPr>
            <p:cNvSpPr/>
            <p:nvPr/>
          </p:nvSpPr>
          <p:spPr>
            <a:xfrm>
              <a:off x="4735776" y="2613792"/>
              <a:ext cx="446455" cy="281303"/>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322" name="Freeform 59">
              <a:extLst>
                <a:ext uri="{FF2B5EF4-FFF2-40B4-BE49-F238E27FC236}">
                  <a16:creationId xmlns:a16="http://schemas.microsoft.com/office/drawing/2014/main" id="{9939C136-4A33-2ACF-EAF5-E1AFB763076B}"/>
                </a:ext>
              </a:extLst>
            </p:cNvPr>
            <p:cNvSpPr/>
            <p:nvPr/>
          </p:nvSpPr>
          <p:spPr>
            <a:xfrm>
              <a:off x="4225058" y="2087360"/>
              <a:ext cx="157559" cy="30612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323" name="Freeform 60">
              <a:extLst>
                <a:ext uri="{FF2B5EF4-FFF2-40B4-BE49-F238E27FC236}">
                  <a16:creationId xmlns:a16="http://schemas.microsoft.com/office/drawing/2014/main" id="{5C00E128-32F0-B9F3-D7D0-E18A3DBD92EA}"/>
                </a:ext>
              </a:extLst>
            </p:cNvPr>
            <p:cNvSpPr/>
            <p:nvPr/>
          </p:nvSpPr>
          <p:spPr>
            <a:xfrm>
              <a:off x="4225059" y="2435972"/>
              <a:ext cx="399521" cy="967250"/>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324" name="Freeform 62">
              <a:extLst>
                <a:ext uri="{FF2B5EF4-FFF2-40B4-BE49-F238E27FC236}">
                  <a16:creationId xmlns:a16="http://schemas.microsoft.com/office/drawing/2014/main" id="{02108FF7-50BD-B6B4-EAB8-A87CB7982736}"/>
                </a:ext>
              </a:extLst>
            </p:cNvPr>
            <p:cNvSpPr/>
            <p:nvPr/>
          </p:nvSpPr>
          <p:spPr>
            <a:xfrm>
              <a:off x="4438836" y="2703409"/>
              <a:ext cx="437603" cy="601672"/>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325" name="Freeform 64">
              <a:extLst>
                <a:ext uri="{FF2B5EF4-FFF2-40B4-BE49-F238E27FC236}">
                  <a16:creationId xmlns:a16="http://schemas.microsoft.com/office/drawing/2014/main" id="{437C8040-3065-4B4F-16F2-E46258F065E1}"/>
                </a:ext>
              </a:extLst>
            </p:cNvPr>
            <p:cNvSpPr/>
            <p:nvPr/>
          </p:nvSpPr>
          <p:spPr>
            <a:xfrm>
              <a:off x="4266120" y="1734892"/>
              <a:ext cx="489254" cy="389013"/>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326" name="Freeform 65">
              <a:extLst>
                <a:ext uri="{FF2B5EF4-FFF2-40B4-BE49-F238E27FC236}">
                  <a16:creationId xmlns:a16="http://schemas.microsoft.com/office/drawing/2014/main" id="{0280181A-F115-8F79-C69E-E06C2736AE09}"/>
                </a:ext>
              </a:extLst>
            </p:cNvPr>
            <p:cNvSpPr/>
            <p:nvPr/>
          </p:nvSpPr>
          <p:spPr>
            <a:xfrm>
              <a:off x="4736196" y="1691799"/>
              <a:ext cx="403649" cy="49326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327" name="Freeform 66">
              <a:extLst>
                <a:ext uri="{FF2B5EF4-FFF2-40B4-BE49-F238E27FC236}">
                  <a16:creationId xmlns:a16="http://schemas.microsoft.com/office/drawing/2014/main" id="{2D3ED509-6EC5-AD5F-2490-720FB8FEEEAD}"/>
                </a:ext>
              </a:extLst>
            </p:cNvPr>
            <p:cNvSpPr/>
            <p:nvPr/>
          </p:nvSpPr>
          <p:spPr>
            <a:xfrm>
              <a:off x="4400108" y="2121387"/>
              <a:ext cx="590249" cy="58409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sp>
        <p:nvSpPr>
          <p:cNvPr id="329" name="Picture Placeholder 328">
            <a:extLst>
              <a:ext uri="{FF2B5EF4-FFF2-40B4-BE49-F238E27FC236}">
                <a16:creationId xmlns:a16="http://schemas.microsoft.com/office/drawing/2014/main" id="{76FD8361-02AC-B2CF-C0C7-EC495253E54C}"/>
              </a:ext>
              <a:ext uri="{C183D7F6-B498-43B3-948B-1728B52AA6E4}">
                <adec:decorative xmlns:adec="http://schemas.microsoft.com/office/drawing/2017/decorative" val="0"/>
              </a:ext>
            </a:extLst>
          </p:cNvPr>
          <p:cNvSpPr>
            <a:spLocks noGrp="1"/>
          </p:cNvSpPr>
          <p:nvPr>
            <p:ph type="pic" sz="quarter" idx="20" hasCustomPrompt="1"/>
          </p:nvPr>
        </p:nvSpPr>
        <p:spPr>
          <a:xfrm>
            <a:off x="9054767" y="1494781"/>
            <a:ext cx="2351853" cy="4627295"/>
          </a:xfrm>
          <a:custGeom>
            <a:avLst/>
            <a:gdLst>
              <a:gd name="connsiteX0" fmla="*/ 1831476 w 2351853"/>
              <a:gd name="connsiteY0" fmla="*/ 201 h 4627295"/>
              <a:gd name="connsiteX1" fmla="*/ 1933206 w 2351853"/>
              <a:gd name="connsiteY1" fmla="*/ 60233 h 4627295"/>
              <a:gd name="connsiteX2" fmla="*/ 2327906 w 2351853"/>
              <a:gd name="connsiteY2" fmla="*/ 2375890 h 4627295"/>
              <a:gd name="connsiteX3" fmla="*/ 1436308 w 2351853"/>
              <a:gd name="connsiteY3" fmla="*/ 4586737 h 4627295"/>
              <a:gd name="connsiteX4" fmla="*/ 1286306 w 2351853"/>
              <a:gd name="connsiteY4" fmla="*/ 4603269 h 4627295"/>
              <a:gd name="connsiteX5" fmla="*/ 1286230 w 2351853"/>
              <a:gd name="connsiteY5" fmla="*/ 4603269 h 4627295"/>
              <a:gd name="connsiteX6" fmla="*/ 38264 w 2351853"/>
              <a:gd name="connsiteY6" fmla="*/ 3575580 h 4627295"/>
              <a:gd name="connsiteX7" fmla="*/ 21521 w 2351853"/>
              <a:gd name="connsiteY7" fmla="*/ 3430273 h 4627295"/>
              <a:gd name="connsiteX8" fmla="*/ 512057 w 2351853"/>
              <a:gd name="connsiteY8" fmla="*/ 2185003 h 4627295"/>
              <a:gd name="connsiteX9" fmla="*/ 300842 w 2351853"/>
              <a:gd name="connsiteY9" fmla="*/ 880656 h 4627295"/>
              <a:gd name="connsiteX10" fmla="*/ 348796 w 2351853"/>
              <a:gd name="connsiteY10" fmla="*/ 742401 h 4627295"/>
              <a:gd name="connsiteX11" fmla="*/ 1790478 w 2351853"/>
              <a:gd name="connsiteY11" fmla="*/ 11394 h 4627295"/>
              <a:gd name="connsiteX12" fmla="*/ 1831476 w 2351853"/>
              <a:gd name="connsiteY12" fmla="*/ 201 h 462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1853" h="4627295">
                <a:moveTo>
                  <a:pt x="1831476" y="201"/>
                </a:moveTo>
                <a:cubicBezTo>
                  <a:pt x="1873078" y="-2376"/>
                  <a:pt x="1914116" y="20076"/>
                  <a:pt x="1933206" y="60233"/>
                </a:cubicBezTo>
                <a:cubicBezTo>
                  <a:pt x="2275179" y="779941"/>
                  <a:pt x="2411544" y="1578143"/>
                  <a:pt x="2327906" y="2375890"/>
                </a:cubicBezTo>
                <a:cubicBezTo>
                  <a:pt x="2242907" y="3185845"/>
                  <a:pt x="1935251" y="3947871"/>
                  <a:pt x="1436308" y="4586737"/>
                </a:cubicBezTo>
                <a:cubicBezTo>
                  <a:pt x="1399791" y="4633453"/>
                  <a:pt x="1332064" y="4640960"/>
                  <a:pt x="1286306" y="4603269"/>
                </a:cubicBezTo>
                <a:lnTo>
                  <a:pt x="1286230" y="4603269"/>
                </a:lnTo>
                <a:lnTo>
                  <a:pt x="38264" y="3575580"/>
                </a:lnTo>
                <a:cubicBezTo>
                  <a:pt x="-5448" y="3539556"/>
                  <a:pt x="-12646" y="3475473"/>
                  <a:pt x="21521" y="3430273"/>
                </a:cubicBezTo>
                <a:cubicBezTo>
                  <a:pt x="295312" y="3068219"/>
                  <a:pt x="464328" y="2639807"/>
                  <a:pt x="512057" y="2185003"/>
                </a:cubicBezTo>
                <a:cubicBezTo>
                  <a:pt x="559179" y="1735887"/>
                  <a:pt x="486222" y="1287150"/>
                  <a:pt x="300842" y="880656"/>
                </a:cubicBezTo>
                <a:cubicBezTo>
                  <a:pt x="277281" y="829010"/>
                  <a:pt x="298266" y="768035"/>
                  <a:pt x="348796" y="742401"/>
                </a:cubicBezTo>
                <a:lnTo>
                  <a:pt x="1790478" y="11394"/>
                </a:lnTo>
                <a:cubicBezTo>
                  <a:pt x="1803679" y="4700"/>
                  <a:pt x="1817609" y="1060"/>
                  <a:pt x="1831476" y="201"/>
                </a:cubicBezTo>
                <a:close/>
              </a:path>
            </a:pathLst>
          </a:custGeom>
          <a:solidFill>
            <a:srgbClr val="F2F2F2"/>
          </a:solidFill>
          <a:ln>
            <a:noFill/>
          </a:ln>
          <a:effectLst>
            <a:outerShdw blurRad="114300" dist="38100" dir="5400000" algn="t" rotWithShape="0">
              <a:prstClr val="black">
                <a:alpha val="49000"/>
              </a:prstClr>
            </a:outerShdw>
          </a:effectLst>
        </p:spPr>
        <p:txBody>
          <a:bodyPr wrap="square" lIns="548640" bIns="1097280" anchor="ctr">
            <a:noAutofit/>
          </a:bodyPr>
          <a:lstStyle>
            <a:lvl1pPr marL="0" indent="0" algn="ctr">
              <a:buNone/>
              <a:defRPr sz="1800">
                <a:solidFill>
                  <a:schemeClr val="bg1"/>
                </a:solidFill>
              </a:defRPr>
            </a:lvl1pPr>
          </a:lstStyle>
          <a:p>
            <a:r>
              <a:rPr lang="en-US"/>
              <a:t>Insert</a:t>
            </a:r>
            <a:br>
              <a:rPr lang="en-US"/>
            </a:br>
            <a:r>
              <a:rPr lang="en-US"/>
              <a:t>Image here</a:t>
            </a:r>
          </a:p>
        </p:txBody>
      </p:sp>
    </p:spTree>
    <p:extLst>
      <p:ext uri="{BB962C8B-B14F-4D97-AF65-F5344CB8AC3E}">
        <p14:creationId xmlns:p14="http://schemas.microsoft.com/office/powerpoint/2010/main" val="1421054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Content and Tiles Images ">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B5011BED-4136-8869-080C-FFC282EDCC50}"/>
              </a:ext>
              <a:ext uri="{C183D7F6-B498-43B3-948B-1728B52AA6E4}">
                <adec:decorative xmlns:adec="http://schemas.microsoft.com/office/drawing/2017/decorative" val="1"/>
              </a:ext>
            </a:extLst>
          </p:cNvPr>
          <p:cNvGrpSpPr/>
          <p:nvPr userDrawn="1"/>
        </p:nvGrpSpPr>
        <p:grpSpPr>
          <a:xfrm>
            <a:off x="5969920" y="-122945"/>
            <a:ext cx="6271600" cy="7057939"/>
            <a:chOff x="5969920" y="-122945"/>
            <a:chExt cx="6271600" cy="7057939"/>
          </a:xfrm>
          <a:gradFill>
            <a:gsLst>
              <a:gs pos="11000">
                <a:schemeClr val="bg2"/>
              </a:gs>
              <a:gs pos="100000">
                <a:schemeClr val="accent2">
                  <a:lumMod val="60000"/>
                  <a:lumOff val="40000"/>
                </a:schemeClr>
              </a:gs>
            </a:gsLst>
            <a:lin ang="8100000" scaled="1"/>
          </a:gradFill>
        </p:grpSpPr>
        <p:sp>
          <p:nvSpPr>
            <p:cNvPr id="105" name="Freeform: Shape 104">
              <a:extLst>
                <a:ext uri="{FF2B5EF4-FFF2-40B4-BE49-F238E27FC236}">
                  <a16:creationId xmlns:a16="http://schemas.microsoft.com/office/drawing/2014/main" id="{44146F90-1941-B3A9-F85A-015BC7DDEEE1}"/>
                </a:ext>
              </a:extLst>
            </p:cNvPr>
            <p:cNvSpPr/>
            <p:nvPr userDrawn="1"/>
          </p:nvSpPr>
          <p:spPr>
            <a:xfrm rot="365846">
              <a:off x="7989137" y="6166404"/>
              <a:ext cx="1494678" cy="767900"/>
            </a:xfrm>
            <a:custGeom>
              <a:avLst/>
              <a:gdLst>
                <a:gd name="connsiteX0" fmla="*/ 941851 w 1494678"/>
                <a:gd name="connsiteY0" fmla="*/ 1713 h 767900"/>
                <a:gd name="connsiteX1" fmla="*/ 1027882 w 1494678"/>
                <a:gd name="connsiteY1" fmla="*/ 35485 h 767900"/>
                <a:gd name="connsiteX2" fmla="*/ 1297340 w 1494678"/>
                <a:gd name="connsiteY2" fmla="*/ 387182 h 767900"/>
                <a:gd name="connsiteX3" fmla="*/ 1299897 w 1494678"/>
                <a:gd name="connsiteY3" fmla="*/ 390311 h 767900"/>
                <a:gd name="connsiteX4" fmla="*/ 1369925 w 1494678"/>
                <a:gd name="connsiteY4" fmla="*/ 473826 h 767900"/>
                <a:gd name="connsiteX5" fmla="*/ 1494678 w 1494678"/>
                <a:gd name="connsiteY5" fmla="*/ 613513 h 767900"/>
                <a:gd name="connsiteX6" fmla="*/ 49425 w 1494678"/>
                <a:gd name="connsiteY6" fmla="*/ 767900 h 767900"/>
                <a:gd name="connsiteX7" fmla="*/ 15399 w 1494678"/>
                <a:gd name="connsiteY7" fmla="*/ 721380 h 767900"/>
                <a:gd name="connsiteX8" fmla="*/ 37841 w 1494678"/>
                <a:gd name="connsiteY8" fmla="*/ 601585 h 767900"/>
                <a:gd name="connsiteX9" fmla="*/ 911265 w 1494678"/>
                <a:gd name="connsiteY9" fmla="*/ 14570 h 767900"/>
                <a:gd name="connsiteX10" fmla="*/ 941851 w 1494678"/>
                <a:gd name="connsiteY10" fmla="*/ 1713 h 76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4678" h="767900">
                  <a:moveTo>
                    <a:pt x="941851" y="1713"/>
                  </a:moveTo>
                  <a:cubicBezTo>
                    <a:pt x="973764" y="-4797"/>
                    <a:pt x="1007854" y="7421"/>
                    <a:pt x="1027882" y="35485"/>
                  </a:cubicBezTo>
                  <a:cubicBezTo>
                    <a:pt x="1113535" y="155563"/>
                    <a:pt x="1203308" y="272795"/>
                    <a:pt x="1297340" y="387182"/>
                  </a:cubicBezTo>
                  <a:cubicBezTo>
                    <a:pt x="1298191" y="388319"/>
                    <a:pt x="1299045" y="389316"/>
                    <a:pt x="1299897" y="390311"/>
                  </a:cubicBezTo>
                  <a:cubicBezTo>
                    <a:pt x="1322908" y="418338"/>
                    <a:pt x="1346344" y="446082"/>
                    <a:pt x="1369925" y="473826"/>
                  </a:cubicBezTo>
                  <a:lnTo>
                    <a:pt x="1494678" y="613513"/>
                  </a:lnTo>
                  <a:lnTo>
                    <a:pt x="49425" y="767900"/>
                  </a:lnTo>
                  <a:lnTo>
                    <a:pt x="15399" y="721380"/>
                  </a:lnTo>
                  <a:cubicBezTo>
                    <a:pt x="-12016" y="682396"/>
                    <a:pt x="-1788" y="628190"/>
                    <a:pt x="37841" y="601585"/>
                  </a:cubicBezTo>
                  <a:lnTo>
                    <a:pt x="911265" y="14570"/>
                  </a:lnTo>
                  <a:cubicBezTo>
                    <a:pt x="920817" y="8132"/>
                    <a:pt x="931214" y="3882"/>
                    <a:pt x="941851" y="1713"/>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69" name="Freeform 64">
              <a:extLst>
                <a:ext uri="{FF2B5EF4-FFF2-40B4-BE49-F238E27FC236}">
                  <a16:creationId xmlns:a16="http://schemas.microsoft.com/office/drawing/2014/main" id="{075A33DC-3501-62F6-42EF-375B9D0B5F3E}"/>
                </a:ext>
              </a:extLst>
            </p:cNvPr>
            <p:cNvSpPr/>
            <p:nvPr userDrawn="1"/>
          </p:nvSpPr>
          <p:spPr>
            <a:xfrm rot="365846">
              <a:off x="9884384" y="2671834"/>
              <a:ext cx="552404" cy="706819"/>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70" name="Freeform 68">
              <a:extLst>
                <a:ext uri="{FF2B5EF4-FFF2-40B4-BE49-F238E27FC236}">
                  <a16:creationId xmlns:a16="http://schemas.microsoft.com/office/drawing/2014/main" id="{F5ECC651-A745-49FA-BF70-E9F895835C3B}"/>
                </a:ext>
              </a:extLst>
            </p:cNvPr>
            <p:cNvSpPr/>
            <p:nvPr userDrawn="1"/>
          </p:nvSpPr>
          <p:spPr>
            <a:xfrm rot="365846">
              <a:off x="10029438" y="851588"/>
              <a:ext cx="775838" cy="1640825"/>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71" name="Freeform 69">
              <a:extLst>
                <a:ext uri="{FF2B5EF4-FFF2-40B4-BE49-F238E27FC236}">
                  <a16:creationId xmlns:a16="http://schemas.microsoft.com/office/drawing/2014/main" id="{7280BDA3-773F-B05C-A66C-3A72D55DCF8E}"/>
                </a:ext>
              </a:extLst>
            </p:cNvPr>
            <p:cNvSpPr/>
            <p:nvPr userDrawn="1"/>
          </p:nvSpPr>
          <p:spPr>
            <a:xfrm rot="365846">
              <a:off x="10078587" y="4378090"/>
              <a:ext cx="1238084" cy="1546905"/>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143" name="Freeform: Shape 142">
              <a:extLst>
                <a:ext uri="{FF2B5EF4-FFF2-40B4-BE49-F238E27FC236}">
                  <a16:creationId xmlns:a16="http://schemas.microsoft.com/office/drawing/2014/main" id="{FEAEF0E5-6E61-BD84-2720-44424422D315}"/>
                </a:ext>
              </a:extLst>
            </p:cNvPr>
            <p:cNvSpPr/>
            <p:nvPr userDrawn="1"/>
          </p:nvSpPr>
          <p:spPr>
            <a:xfrm rot="365846">
              <a:off x="11045532" y="5884089"/>
              <a:ext cx="1195988" cy="956996"/>
            </a:xfrm>
            <a:custGeom>
              <a:avLst/>
              <a:gdLst>
                <a:gd name="connsiteX0" fmla="*/ 321784 w 1195988"/>
                <a:gd name="connsiteY0" fmla="*/ 20 h 956996"/>
                <a:gd name="connsiteX1" fmla="*/ 381140 w 1195988"/>
                <a:gd name="connsiteY1" fmla="*/ 22428 h 956996"/>
                <a:gd name="connsiteX2" fmla="*/ 804571 w 1195988"/>
                <a:gd name="connsiteY2" fmla="*/ 366159 h 956996"/>
                <a:gd name="connsiteX3" fmla="*/ 969341 w 1195988"/>
                <a:gd name="connsiteY3" fmla="*/ 477559 h 956996"/>
                <a:gd name="connsiteX4" fmla="*/ 969485 w 1195988"/>
                <a:gd name="connsiteY4" fmla="*/ 477700 h 956996"/>
                <a:gd name="connsiteX5" fmla="*/ 1161781 w 1195988"/>
                <a:gd name="connsiteY5" fmla="*/ 592640 h 956996"/>
                <a:gd name="connsiteX6" fmla="*/ 1195988 w 1195988"/>
                <a:gd name="connsiteY6" fmla="*/ 912849 h 956996"/>
                <a:gd name="connsiteX7" fmla="*/ 782731 w 1195988"/>
                <a:gd name="connsiteY7" fmla="*/ 956996 h 956996"/>
                <a:gd name="connsiteX8" fmla="*/ 685823 w 1195988"/>
                <a:gd name="connsiteY8" fmla="*/ 899681 h 956996"/>
                <a:gd name="connsiteX9" fmla="*/ 520911 w 1195988"/>
                <a:gd name="connsiteY9" fmla="*/ 788282 h 956996"/>
                <a:gd name="connsiteX10" fmla="*/ 27452 w 1195988"/>
                <a:gd name="connsiteY10" fmla="*/ 387216 h 956996"/>
                <a:gd name="connsiteX11" fmla="*/ 24895 w 1195988"/>
                <a:gd name="connsiteY11" fmla="*/ 263864 h 956996"/>
                <a:gd name="connsiteX12" fmla="*/ 263386 w 1195988"/>
                <a:gd name="connsiteY12" fmla="*/ 24991 h 956996"/>
                <a:gd name="connsiteX13" fmla="*/ 321784 w 1195988"/>
                <a:gd name="connsiteY13" fmla="*/ 20 h 95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5988" h="956996">
                  <a:moveTo>
                    <a:pt x="321784" y="20"/>
                  </a:moveTo>
                  <a:cubicBezTo>
                    <a:pt x="343002" y="-442"/>
                    <a:pt x="364379" y="6992"/>
                    <a:pt x="381140" y="22428"/>
                  </a:cubicBezTo>
                  <a:cubicBezTo>
                    <a:pt x="515655" y="146489"/>
                    <a:pt x="656846" y="261161"/>
                    <a:pt x="804571" y="366159"/>
                  </a:cubicBezTo>
                  <a:cubicBezTo>
                    <a:pt x="858548" y="404572"/>
                    <a:pt x="913519" y="441705"/>
                    <a:pt x="969341" y="477559"/>
                  </a:cubicBezTo>
                  <a:lnTo>
                    <a:pt x="969485" y="477700"/>
                  </a:lnTo>
                  <a:lnTo>
                    <a:pt x="1161781" y="592640"/>
                  </a:lnTo>
                  <a:lnTo>
                    <a:pt x="1195988" y="912849"/>
                  </a:lnTo>
                  <a:lnTo>
                    <a:pt x="782731" y="956996"/>
                  </a:lnTo>
                  <a:lnTo>
                    <a:pt x="685823" y="899681"/>
                  </a:lnTo>
                  <a:cubicBezTo>
                    <a:pt x="630141" y="863688"/>
                    <a:pt x="575172" y="826694"/>
                    <a:pt x="520911" y="788282"/>
                  </a:cubicBezTo>
                  <a:cubicBezTo>
                    <a:pt x="348897" y="666498"/>
                    <a:pt x="184125" y="532618"/>
                    <a:pt x="27452" y="387216"/>
                  </a:cubicBezTo>
                  <a:cubicBezTo>
                    <a:pt x="-8060" y="354208"/>
                    <a:pt x="-9337" y="298154"/>
                    <a:pt x="24895" y="263864"/>
                  </a:cubicBezTo>
                  <a:lnTo>
                    <a:pt x="263386" y="24991"/>
                  </a:lnTo>
                  <a:cubicBezTo>
                    <a:pt x="279507" y="8842"/>
                    <a:pt x="300566" y="484"/>
                    <a:pt x="321784" y="20"/>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13" name="Freeform: Shape 112">
              <a:extLst>
                <a:ext uri="{FF2B5EF4-FFF2-40B4-BE49-F238E27FC236}">
                  <a16:creationId xmlns:a16="http://schemas.microsoft.com/office/drawing/2014/main" id="{BC6C7173-E732-D09A-ABCC-4EF6BDE8B5F2}"/>
                </a:ext>
              </a:extLst>
            </p:cNvPr>
            <p:cNvSpPr/>
            <p:nvPr userDrawn="1"/>
          </p:nvSpPr>
          <p:spPr>
            <a:xfrm rot="365846">
              <a:off x="5969920" y="2335197"/>
              <a:ext cx="1874329" cy="4493158"/>
            </a:xfrm>
            <a:custGeom>
              <a:avLst/>
              <a:gdLst>
                <a:gd name="connsiteX0" fmla="*/ 85244 w 1874329"/>
                <a:gd name="connsiteY0" fmla="*/ 1 h 4493158"/>
                <a:gd name="connsiteX1" fmla="*/ 541346 w 1874329"/>
                <a:gd name="connsiteY1" fmla="*/ 0 h 4493158"/>
                <a:gd name="connsiteX2" fmla="*/ 626145 w 1874329"/>
                <a:gd name="connsiteY2" fmla="*/ 83513 h 4493158"/>
                <a:gd name="connsiteX3" fmla="*/ 750291 w 1874329"/>
                <a:gd name="connsiteY3" fmla="*/ 1317868 h 4493158"/>
                <a:gd name="connsiteX4" fmla="*/ 749866 w 1874329"/>
                <a:gd name="connsiteY4" fmla="*/ 1317868 h 4493158"/>
                <a:gd name="connsiteX5" fmla="*/ 775433 w 1874329"/>
                <a:gd name="connsiteY5" fmla="*/ 1450894 h 4493158"/>
                <a:gd name="connsiteX6" fmla="*/ 784951 w 1874329"/>
                <a:gd name="connsiteY6" fmla="*/ 1498127 h 4493158"/>
                <a:gd name="connsiteX7" fmla="*/ 787791 w 1874329"/>
                <a:gd name="connsiteY7" fmla="*/ 1512212 h 4493158"/>
                <a:gd name="connsiteX8" fmla="*/ 788076 w 1874329"/>
                <a:gd name="connsiteY8" fmla="*/ 1513352 h 4493158"/>
                <a:gd name="connsiteX9" fmla="*/ 790775 w 1874329"/>
                <a:gd name="connsiteY9" fmla="*/ 1525728 h 4493158"/>
                <a:gd name="connsiteX10" fmla="*/ 1169604 w 1874329"/>
                <a:gd name="connsiteY10" fmla="*/ 2793945 h 4493158"/>
                <a:gd name="connsiteX11" fmla="*/ 1244318 w 1874329"/>
                <a:gd name="connsiteY11" fmla="*/ 2977191 h 4493158"/>
                <a:gd name="connsiteX12" fmla="*/ 1244745 w 1874329"/>
                <a:gd name="connsiteY12" fmla="*/ 2978330 h 4493158"/>
                <a:gd name="connsiteX13" fmla="*/ 1244603 w 1874329"/>
                <a:gd name="connsiteY13" fmla="*/ 2978187 h 4493158"/>
                <a:gd name="connsiteX14" fmla="*/ 1860788 w 1874329"/>
                <a:gd name="connsiteY14" fmla="*/ 4151792 h 4493158"/>
                <a:gd name="connsiteX15" fmla="*/ 1836640 w 1874329"/>
                <a:gd name="connsiteY15" fmla="*/ 4269024 h 4493158"/>
                <a:gd name="connsiteX16" fmla="*/ 1534779 w 1874329"/>
                <a:gd name="connsiteY16" fmla="*/ 4471914 h 4493158"/>
                <a:gd name="connsiteX17" fmla="*/ 1335909 w 1874329"/>
                <a:gd name="connsiteY17" fmla="*/ 4493158 h 4493158"/>
                <a:gd name="connsiteX18" fmla="*/ 1151981 w 1874329"/>
                <a:gd name="connsiteY18" fmla="*/ 4191519 h 4493158"/>
                <a:gd name="connsiteX19" fmla="*/ 668190 w 1874329"/>
                <a:gd name="connsiteY19" fmla="*/ 3221758 h 4493158"/>
                <a:gd name="connsiteX20" fmla="*/ 665349 w 1874329"/>
                <a:gd name="connsiteY20" fmla="*/ 3214929 h 4493158"/>
                <a:gd name="connsiteX21" fmla="*/ 590209 w 1874329"/>
                <a:gd name="connsiteY21" fmla="*/ 3030543 h 4493158"/>
                <a:gd name="connsiteX22" fmla="*/ 173737 w 1874329"/>
                <a:gd name="connsiteY22" fmla="*/ 1633430 h 4493158"/>
                <a:gd name="connsiteX23" fmla="*/ 135812 w 1874329"/>
                <a:gd name="connsiteY23" fmla="*/ 1437947 h 4493158"/>
                <a:gd name="connsiteX24" fmla="*/ 19 w 1874329"/>
                <a:gd name="connsiteY24" fmla="*/ 86786 h 4493158"/>
                <a:gd name="connsiteX25" fmla="*/ 85244 w 1874329"/>
                <a:gd name="connsiteY25" fmla="*/ 1 h 449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4329" h="4493158">
                  <a:moveTo>
                    <a:pt x="85244" y="1"/>
                  </a:moveTo>
                  <a:lnTo>
                    <a:pt x="541346" y="0"/>
                  </a:lnTo>
                  <a:cubicBezTo>
                    <a:pt x="587653" y="0"/>
                    <a:pt x="625151" y="37133"/>
                    <a:pt x="626145" y="83513"/>
                  </a:cubicBezTo>
                  <a:cubicBezTo>
                    <a:pt x="635521" y="500656"/>
                    <a:pt x="677139" y="912678"/>
                    <a:pt x="750291" y="1317868"/>
                  </a:cubicBezTo>
                  <a:lnTo>
                    <a:pt x="749866" y="1317868"/>
                  </a:lnTo>
                  <a:cubicBezTo>
                    <a:pt x="757961" y="1362259"/>
                    <a:pt x="766626" y="1406646"/>
                    <a:pt x="775433" y="1450894"/>
                  </a:cubicBezTo>
                  <a:cubicBezTo>
                    <a:pt x="778558" y="1466686"/>
                    <a:pt x="781682" y="1482335"/>
                    <a:pt x="784951" y="1498127"/>
                  </a:cubicBezTo>
                  <a:cubicBezTo>
                    <a:pt x="785945" y="1502823"/>
                    <a:pt x="786797" y="1507517"/>
                    <a:pt x="787791" y="1512212"/>
                  </a:cubicBezTo>
                  <a:cubicBezTo>
                    <a:pt x="787933" y="1512498"/>
                    <a:pt x="788075" y="1512924"/>
                    <a:pt x="788076" y="1513352"/>
                  </a:cubicBezTo>
                  <a:cubicBezTo>
                    <a:pt x="788928" y="1517477"/>
                    <a:pt x="789921" y="1521603"/>
                    <a:pt x="790775" y="1525728"/>
                  </a:cubicBezTo>
                  <a:cubicBezTo>
                    <a:pt x="880830" y="1957383"/>
                    <a:pt x="1007106" y="2380928"/>
                    <a:pt x="1169604" y="2793945"/>
                  </a:cubicBezTo>
                  <a:cubicBezTo>
                    <a:pt x="1193751" y="2855264"/>
                    <a:pt x="1218609" y="2916299"/>
                    <a:pt x="1244318" y="2977191"/>
                  </a:cubicBezTo>
                  <a:cubicBezTo>
                    <a:pt x="1244460" y="2977617"/>
                    <a:pt x="1244745" y="2978330"/>
                    <a:pt x="1244745" y="2978330"/>
                  </a:cubicBezTo>
                  <a:lnTo>
                    <a:pt x="1244603" y="2978187"/>
                  </a:lnTo>
                  <a:cubicBezTo>
                    <a:pt x="1417896" y="3388216"/>
                    <a:pt x="1623717" y="3780033"/>
                    <a:pt x="1860788" y="4151792"/>
                  </a:cubicBezTo>
                  <a:cubicBezTo>
                    <a:pt x="1885788" y="4191059"/>
                    <a:pt x="1875276" y="4243131"/>
                    <a:pt x="1836640" y="4269024"/>
                  </a:cubicBezTo>
                  <a:lnTo>
                    <a:pt x="1534779" y="4471914"/>
                  </a:lnTo>
                  <a:lnTo>
                    <a:pt x="1335909" y="4493158"/>
                  </a:lnTo>
                  <a:lnTo>
                    <a:pt x="1151981" y="4191519"/>
                  </a:lnTo>
                  <a:cubicBezTo>
                    <a:pt x="971062" y="3880149"/>
                    <a:pt x="809559" y="3556595"/>
                    <a:pt x="668190" y="3221758"/>
                  </a:cubicBezTo>
                  <a:cubicBezTo>
                    <a:pt x="667196" y="3219480"/>
                    <a:pt x="666345" y="3217204"/>
                    <a:pt x="665349" y="3214929"/>
                  </a:cubicBezTo>
                  <a:cubicBezTo>
                    <a:pt x="639640" y="3153751"/>
                    <a:pt x="614498" y="3092289"/>
                    <a:pt x="590209" y="3030543"/>
                  </a:cubicBezTo>
                  <a:cubicBezTo>
                    <a:pt x="410807" y="2575556"/>
                    <a:pt x="271889" y="2109046"/>
                    <a:pt x="173737" y="1633430"/>
                  </a:cubicBezTo>
                  <a:cubicBezTo>
                    <a:pt x="160384" y="1568411"/>
                    <a:pt x="147743" y="1503249"/>
                    <a:pt x="135812" y="1437947"/>
                  </a:cubicBezTo>
                  <a:cubicBezTo>
                    <a:pt x="55272" y="994484"/>
                    <a:pt x="9677" y="543338"/>
                    <a:pt x="19" y="86786"/>
                  </a:cubicBezTo>
                  <a:cubicBezTo>
                    <a:pt x="-977" y="39125"/>
                    <a:pt x="37660" y="0"/>
                    <a:pt x="85244" y="1"/>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19" name="Freeform: Shape 118">
              <a:extLst>
                <a:ext uri="{FF2B5EF4-FFF2-40B4-BE49-F238E27FC236}">
                  <a16:creationId xmlns:a16="http://schemas.microsoft.com/office/drawing/2014/main" id="{DAA0AED3-6A8A-3F36-CDBD-E0584DA40E1F}"/>
                </a:ext>
              </a:extLst>
            </p:cNvPr>
            <p:cNvSpPr/>
            <p:nvPr userDrawn="1"/>
          </p:nvSpPr>
          <p:spPr>
            <a:xfrm rot="365846">
              <a:off x="6610762" y="-122945"/>
              <a:ext cx="2295303" cy="1060907"/>
            </a:xfrm>
            <a:custGeom>
              <a:avLst/>
              <a:gdLst>
                <a:gd name="connsiteX0" fmla="*/ 89739 w 2295303"/>
                <a:gd name="connsiteY0" fmla="*/ 233636 h 1060907"/>
                <a:gd name="connsiteX1" fmla="*/ 2276854 w 2295303"/>
                <a:gd name="connsiteY1" fmla="*/ 0 h 1060907"/>
                <a:gd name="connsiteX2" fmla="*/ 2288401 w 2295303"/>
                <a:gd name="connsiteY2" fmla="*/ 17139 h 1060907"/>
                <a:gd name="connsiteX3" fmla="*/ 2289591 w 2295303"/>
                <a:gd name="connsiteY3" fmla="*/ 81144 h 1060907"/>
                <a:gd name="connsiteX4" fmla="*/ 2011043 w 2295303"/>
                <a:gd name="connsiteY4" fmla="*/ 994816 h 1060907"/>
                <a:gd name="connsiteX5" fmla="*/ 1911613 w 2295303"/>
                <a:gd name="connsiteY5" fmla="*/ 1059265 h 1060907"/>
                <a:gd name="connsiteX6" fmla="*/ 795009 w 2295303"/>
                <a:gd name="connsiteY6" fmla="*/ 839029 h 1060907"/>
                <a:gd name="connsiteX7" fmla="*/ 793163 w 2295303"/>
                <a:gd name="connsiteY7" fmla="*/ 838602 h 1060907"/>
                <a:gd name="connsiteX8" fmla="*/ 599841 w 2295303"/>
                <a:gd name="connsiteY8" fmla="*/ 800473 h 1060907"/>
                <a:gd name="connsiteX9" fmla="*/ 597996 w 2295303"/>
                <a:gd name="connsiteY9" fmla="*/ 800045 h 1060907"/>
                <a:gd name="connsiteX10" fmla="*/ 68883 w 2295303"/>
                <a:gd name="connsiteY10" fmla="*/ 695760 h 1060907"/>
                <a:gd name="connsiteX11" fmla="*/ 1983 w 2295303"/>
                <a:gd name="connsiteY11" fmla="*/ 594178 h 1060907"/>
                <a:gd name="connsiteX12" fmla="*/ 81424 w 2295303"/>
                <a:gd name="connsiteY12" fmla="*/ 263024 h 1060907"/>
                <a:gd name="connsiteX13" fmla="*/ 89739 w 2295303"/>
                <a:gd name="connsiteY13" fmla="*/ 233636 h 10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303" h="1060907">
                  <a:moveTo>
                    <a:pt x="89739" y="233636"/>
                  </a:moveTo>
                  <a:lnTo>
                    <a:pt x="2276854" y="0"/>
                  </a:lnTo>
                  <a:lnTo>
                    <a:pt x="2288401" y="17139"/>
                  </a:lnTo>
                  <a:cubicBezTo>
                    <a:pt x="2296836" y="36826"/>
                    <a:pt x="2297901" y="59661"/>
                    <a:pt x="2289591" y="81144"/>
                  </a:cubicBezTo>
                  <a:cubicBezTo>
                    <a:pt x="2173826" y="379490"/>
                    <a:pt x="2080929" y="684521"/>
                    <a:pt x="2011043" y="994816"/>
                  </a:cubicBezTo>
                  <a:cubicBezTo>
                    <a:pt x="2000959" y="1039632"/>
                    <a:pt x="1956783" y="1068229"/>
                    <a:pt x="1911613" y="1059265"/>
                  </a:cubicBezTo>
                  <a:lnTo>
                    <a:pt x="795009" y="839029"/>
                  </a:lnTo>
                  <a:lnTo>
                    <a:pt x="793163" y="838602"/>
                  </a:lnTo>
                  <a:lnTo>
                    <a:pt x="599841" y="800473"/>
                  </a:lnTo>
                  <a:lnTo>
                    <a:pt x="597996" y="800045"/>
                  </a:lnTo>
                  <a:lnTo>
                    <a:pt x="68883" y="695760"/>
                  </a:lnTo>
                  <a:cubicBezTo>
                    <a:pt x="22152" y="686654"/>
                    <a:pt x="-8244" y="640844"/>
                    <a:pt x="1983" y="594178"/>
                  </a:cubicBezTo>
                  <a:cubicBezTo>
                    <a:pt x="26236" y="483277"/>
                    <a:pt x="52718" y="372882"/>
                    <a:pt x="81424" y="263024"/>
                  </a:cubicBezTo>
                  <a:lnTo>
                    <a:pt x="89739" y="233636"/>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26" name="Freeform: Shape 125">
              <a:extLst>
                <a:ext uri="{FF2B5EF4-FFF2-40B4-BE49-F238E27FC236}">
                  <a16:creationId xmlns:a16="http://schemas.microsoft.com/office/drawing/2014/main" id="{C6BD1B10-3428-648D-0BD9-9ED6AB9144E9}"/>
                </a:ext>
              </a:extLst>
            </p:cNvPr>
            <p:cNvSpPr/>
            <p:nvPr userDrawn="1"/>
          </p:nvSpPr>
          <p:spPr>
            <a:xfrm rot="365846">
              <a:off x="8799788" y="-103608"/>
              <a:ext cx="1868806" cy="1539836"/>
            </a:xfrm>
            <a:custGeom>
              <a:avLst/>
              <a:gdLst>
                <a:gd name="connsiteX0" fmla="*/ 343523 w 1868806"/>
                <a:gd name="connsiteY0" fmla="*/ 162937 h 1539836"/>
                <a:gd name="connsiteX1" fmla="*/ 1868806 w 1868806"/>
                <a:gd name="connsiteY1" fmla="*/ 0 h 1539836"/>
                <a:gd name="connsiteX2" fmla="*/ 1717984 w 1868806"/>
                <a:gd name="connsiteY2" fmla="*/ 261594 h 1539836"/>
                <a:gd name="connsiteX3" fmla="*/ 1574289 w 1868806"/>
                <a:gd name="connsiteY3" fmla="*/ 553555 h 1539836"/>
                <a:gd name="connsiteX4" fmla="*/ 1569460 w 1868806"/>
                <a:gd name="connsiteY4" fmla="*/ 563941 h 1539836"/>
                <a:gd name="connsiteX5" fmla="*/ 1558381 w 1868806"/>
                <a:gd name="connsiteY5" fmla="*/ 588553 h 1539836"/>
                <a:gd name="connsiteX6" fmla="*/ 1536221 w 1868806"/>
                <a:gd name="connsiteY6" fmla="*/ 640056 h 1539836"/>
                <a:gd name="connsiteX7" fmla="*/ 1522018 w 1868806"/>
                <a:gd name="connsiteY7" fmla="*/ 672637 h 1539836"/>
                <a:gd name="connsiteX8" fmla="*/ 1519177 w 1868806"/>
                <a:gd name="connsiteY8" fmla="*/ 679466 h 1539836"/>
                <a:gd name="connsiteX9" fmla="*/ 1504545 w 1868806"/>
                <a:gd name="connsiteY9" fmla="*/ 715176 h 1539836"/>
                <a:gd name="connsiteX10" fmla="*/ 1481392 w 1868806"/>
                <a:gd name="connsiteY10" fmla="*/ 772085 h 1539836"/>
                <a:gd name="connsiteX11" fmla="*/ 1466762 w 1868806"/>
                <a:gd name="connsiteY11" fmla="*/ 809360 h 1539836"/>
                <a:gd name="connsiteX12" fmla="*/ 1464489 w 1868806"/>
                <a:gd name="connsiteY12" fmla="*/ 815479 h 1539836"/>
                <a:gd name="connsiteX13" fmla="*/ 1261225 w 1868806"/>
                <a:gd name="connsiteY13" fmla="*/ 1474199 h 1539836"/>
                <a:gd name="connsiteX14" fmla="*/ 1161937 w 1868806"/>
                <a:gd name="connsiteY14" fmla="*/ 1538223 h 1539836"/>
                <a:gd name="connsiteX15" fmla="*/ 68770 w 1868806"/>
                <a:gd name="connsiteY15" fmla="*/ 1322679 h 1539836"/>
                <a:gd name="connsiteX16" fmla="*/ 2151 w 1868806"/>
                <a:gd name="connsiteY16" fmla="*/ 1219675 h 1539836"/>
                <a:gd name="connsiteX17" fmla="*/ 297886 w 1868806"/>
                <a:gd name="connsiteY17" fmla="*/ 273564 h 1539836"/>
                <a:gd name="connsiteX18" fmla="*/ 321465 w 1868806"/>
                <a:gd name="connsiteY18" fmla="*/ 215658 h 1539836"/>
                <a:gd name="connsiteX19" fmla="*/ 334108 w 1868806"/>
                <a:gd name="connsiteY19" fmla="*/ 185211 h 1539836"/>
                <a:gd name="connsiteX20" fmla="*/ 339506 w 1868806"/>
                <a:gd name="connsiteY20" fmla="*/ 172266 h 1539836"/>
                <a:gd name="connsiteX21" fmla="*/ 342205 w 1868806"/>
                <a:gd name="connsiteY21" fmla="*/ 166006 h 1539836"/>
                <a:gd name="connsiteX22" fmla="*/ 343523 w 1868806"/>
                <a:gd name="connsiteY22" fmla="*/ 162937 h 153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8806" h="1539836">
                  <a:moveTo>
                    <a:pt x="343523" y="162937"/>
                  </a:moveTo>
                  <a:lnTo>
                    <a:pt x="1868806" y="0"/>
                  </a:lnTo>
                  <a:lnTo>
                    <a:pt x="1717984" y="261594"/>
                  </a:lnTo>
                  <a:cubicBezTo>
                    <a:pt x="1666866" y="357397"/>
                    <a:pt x="1618961" y="454747"/>
                    <a:pt x="1574289" y="553555"/>
                  </a:cubicBezTo>
                  <a:cubicBezTo>
                    <a:pt x="1572727" y="556970"/>
                    <a:pt x="1571022" y="560526"/>
                    <a:pt x="1569460" y="563941"/>
                  </a:cubicBezTo>
                  <a:cubicBezTo>
                    <a:pt x="1565766" y="572193"/>
                    <a:pt x="1562074" y="580303"/>
                    <a:pt x="1558381" y="588553"/>
                  </a:cubicBezTo>
                  <a:cubicBezTo>
                    <a:pt x="1550852" y="605628"/>
                    <a:pt x="1543607" y="622842"/>
                    <a:pt x="1536221" y="640056"/>
                  </a:cubicBezTo>
                  <a:cubicBezTo>
                    <a:pt x="1531534" y="651012"/>
                    <a:pt x="1526562" y="661682"/>
                    <a:pt x="1522018" y="672637"/>
                  </a:cubicBezTo>
                  <a:cubicBezTo>
                    <a:pt x="1521022" y="674914"/>
                    <a:pt x="1520028" y="677190"/>
                    <a:pt x="1519177" y="679466"/>
                  </a:cubicBezTo>
                  <a:cubicBezTo>
                    <a:pt x="1514347" y="691417"/>
                    <a:pt x="1509232" y="703226"/>
                    <a:pt x="1504545" y="715176"/>
                  </a:cubicBezTo>
                  <a:cubicBezTo>
                    <a:pt x="1497018" y="734098"/>
                    <a:pt x="1488921" y="753022"/>
                    <a:pt x="1481392" y="772085"/>
                  </a:cubicBezTo>
                  <a:cubicBezTo>
                    <a:pt x="1476422" y="784462"/>
                    <a:pt x="1471591" y="796982"/>
                    <a:pt x="1466762" y="809360"/>
                  </a:cubicBezTo>
                  <a:cubicBezTo>
                    <a:pt x="1466052" y="811354"/>
                    <a:pt x="1465342" y="813486"/>
                    <a:pt x="1464489" y="815479"/>
                  </a:cubicBezTo>
                  <a:cubicBezTo>
                    <a:pt x="1381252" y="1030879"/>
                    <a:pt x="1313497" y="1250689"/>
                    <a:pt x="1261225" y="1474199"/>
                  </a:cubicBezTo>
                  <a:cubicBezTo>
                    <a:pt x="1250857" y="1518874"/>
                    <a:pt x="1206822" y="1547042"/>
                    <a:pt x="1161937" y="1538223"/>
                  </a:cubicBezTo>
                  <a:lnTo>
                    <a:pt x="68770" y="1322679"/>
                  </a:lnTo>
                  <a:cubicBezTo>
                    <a:pt x="21470" y="1313431"/>
                    <a:pt x="-8501" y="1266766"/>
                    <a:pt x="2151" y="1219675"/>
                  </a:cubicBezTo>
                  <a:cubicBezTo>
                    <a:pt x="75162" y="897855"/>
                    <a:pt x="173883" y="582010"/>
                    <a:pt x="297886" y="273564"/>
                  </a:cubicBezTo>
                  <a:cubicBezTo>
                    <a:pt x="305699" y="254214"/>
                    <a:pt x="313512" y="234865"/>
                    <a:pt x="321465" y="215658"/>
                  </a:cubicBezTo>
                  <a:cubicBezTo>
                    <a:pt x="325727" y="205415"/>
                    <a:pt x="329846" y="195314"/>
                    <a:pt x="334108" y="185211"/>
                  </a:cubicBezTo>
                  <a:cubicBezTo>
                    <a:pt x="335955" y="180945"/>
                    <a:pt x="337659" y="176534"/>
                    <a:pt x="339506" y="172266"/>
                  </a:cubicBezTo>
                  <a:cubicBezTo>
                    <a:pt x="340358" y="170131"/>
                    <a:pt x="341353" y="168139"/>
                    <a:pt x="342205" y="166006"/>
                  </a:cubicBezTo>
                  <a:lnTo>
                    <a:pt x="343523" y="162937"/>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6" name="Freeform: Shape 75">
              <a:extLst>
                <a:ext uri="{FF2B5EF4-FFF2-40B4-BE49-F238E27FC236}">
                  <a16:creationId xmlns:a16="http://schemas.microsoft.com/office/drawing/2014/main" id="{95CFFB58-E032-670B-7652-1DA254123B7D}"/>
                </a:ext>
              </a:extLst>
            </p:cNvPr>
            <p:cNvSpPr/>
            <p:nvPr userDrawn="1"/>
          </p:nvSpPr>
          <p:spPr>
            <a:xfrm rot="365846">
              <a:off x="6305148" y="639047"/>
              <a:ext cx="747334" cy="1452008"/>
            </a:xfrm>
            <a:custGeom>
              <a:avLst/>
              <a:gdLst>
                <a:gd name="connsiteX0" fmla="*/ 191292 w 747334"/>
                <a:gd name="connsiteY0" fmla="*/ 1887 h 1452008"/>
                <a:gd name="connsiteX1" fmla="*/ 225918 w 747334"/>
                <a:gd name="connsiteY1" fmla="*/ 1651 h 1452008"/>
                <a:gd name="connsiteX2" fmla="*/ 678146 w 747334"/>
                <a:gd name="connsiteY2" fmla="*/ 90833 h 1452008"/>
                <a:gd name="connsiteX3" fmla="*/ 746074 w 747334"/>
                <a:gd name="connsiteY3" fmla="*/ 190228 h 1452008"/>
                <a:gd name="connsiteX4" fmla="*/ 667951 w 747334"/>
                <a:gd name="connsiteY4" fmla="*/ 776672 h 1452008"/>
                <a:gd name="connsiteX5" fmla="*/ 633052 w 747334"/>
                <a:gd name="connsiteY5" fmla="*/ 1367142 h 1452008"/>
                <a:gd name="connsiteX6" fmla="*/ 580001 w 747334"/>
                <a:gd name="connsiteY6" fmla="*/ 1445383 h 1452008"/>
                <a:gd name="connsiteX7" fmla="*/ 552678 w 747334"/>
                <a:gd name="connsiteY7" fmla="*/ 1450850 h 1452008"/>
                <a:gd name="connsiteX8" fmla="*/ 490612 w 747334"/>
                <a:gd name="connsiteY8" fmla="*/ 1452008 h 1452008"/>
                <a:gd name="connsiteX9" fmla="*/ 86185 w 747334"/>
                <a:gd name="connsiteY9" fmla="*/ 1452008 h 1452008"/>
                <a:gd name="connsiteX10" fmla="*/ 19 w 747334"/>
                <a:gd name="connsiteY10" fmla="*/ 1364265 h 1452008"/>
                <a:gd name="connsiteX11" fmla="*/ 124385 w 747334"/>
                <a:gd name="connsiteY11" fmla="*/ 71269 h 1452008"/>
                <a:gd name="connsiteX12" fmla="*/ 124385 w 747334"/>
                <a:gd name="connsiteY12" fmla="*/ 71125 h 1452008"/>
                <a:gd name="connsiteX13" fmla="*/ 191292 w 747334"/>
                <a:gd name="connsiteY13" fmla="*/ 1887 h 145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334" h="1452008">
                  <a:moveTo>
                    <a:pt x="191292" y="1887"/>
                  </a:moveTo>
                  <a:cubicBezTo>
                    <a:pt x="202375" y="-480"/>
                    <a:pt x="214106" y="-687"/>
                    <a:pt x="225918" y="1651"/>
                  </a:cubicBezTo>
                  <a:lnTo>
                    <a:pt x="678146" y="90833"/>
                  </a:lnTo>
                  <a:cubicBezTo>
                    <a:pt x="723958" y="99895"/>
                    <a:pt x="753973" y="144053"/>
                    <a:pt x="746074" y="190228"/>
                  </a:cubicBezTo>
                  <a:cubicBezTo>
                    <a:pt x="712900" y="384269"/>
                    <a:pt x="686763" y="579751"/>
                    <a:pt x="667951" y="776672"/>
                  </a:cubicBezTo>
                  <a:cubicBezTo>
                    <a:pt x="649281" y="972152"/>
                    <a:pt x="637505" y="1169071"/>
                    <a:pt x="633052" y="1367142"/>
                  </a:cubicBezTo>
                  <a:cubicBezTo>
                    <a:pt x="632192" y="1402527"/>
                    <a:pt x="610570" y="1432571"/>
                    <a:pt x="580001" y="1445383"/>
                  </a:cubicBezTo>
                  <a:lnTo>
                    <a:pt x="552678" y="1450850"/>
                  </a:lnTo>
                  <a:lnTo>
                    <a:pt x="490612" y="1452008"/>
                  </a:lnTo>
                  <a:lnTo>
                    <a:pt x="86185" y="1452008"/>
                  </a:lnTo>
                  <a:cubicBezTo>
                    <a:pt x="38076" y="1452008"/>
                    <a:pt x="-987" y="1412452"/>
                    <a:pt x="19" y="1364265"/>
                  </a:cubicBezTo>
                  <a:cubicBezTo>
                    <a:pt x="9354" y="927704"/>
                    <a:pt x="51000" y="496179"/>
                    <a:pt x="124385" y="71269"/>
                  </a:cubicBezTo>
                  <a:lnTo>
                    <a:pt x="124385" y="71125"/>
                  </a:lnTo>
                  <a:cubicBezTo>
                    <a:pt x="130632" y="35525"/>
                    <a:pt x="158043" y="8987"/>
                    <a:pt x="191292" y="1887"/>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7" name="Freeform: Shape 76">
              <a:extLst>
                <a:ext uri="{FF2B5EF4-FFF2-40B4-BE49-F238E27FC236}">
                  <a16:creationId xmlns:a16="http://schemas.microsoft.com/office/drawing/2014/main" id="{4989FABA-92D8-2776-60B3-9753F83BCC36}"/>
                </a:ext>
              </a:extLst>
            </p:cNvPr>
            <p:cNvSpPr/>
            <p:nvPr userDrawn="1"/>
          </p:nvSpPr>
          <p:spPr>
            <a:xfrm rot="365846">
              <a:off x="7033841" y="1007402"/>
              <a:ext cx="2769119" cy="2740254"/>
            </a:xfrm>
            <a:custGeom>
              <a:avLst/>
              <a:gdLst>
                <a:gd name="connsiteX0" fmla="*/ 177516 w 2769119"/>
                <a:gd name="connsiteY0" fmla="*/ 1870 h 2740254"/>
                <a:gd name="connsiteX1" fmla="*/ 211864 w 2769119"/>
                <a:gd name="connsiteY1" fmla="*/ 1632 h 2740254"/>
                <a:gd name="connsiteX2" fmla="*/ 1326763 w 2769119"/>
                <a:gd name="connsiteY2" fmla="*/ 221584 h 2740254"/>
                <a:gd name="connsiteX3" fmla="*/ 1328184 w 2769119"/>
                <a:gd name="connsiteY3" fmla="*/ 221869 h 2740254"/>
                <a:gd name="connsiteX4" fmla="*/ 1521931 w 2769119"/>
                <a:gd name="connsiteY4" fmla="*/ 260142 h 2740254"/>
                <a:gd name="connsiteX5" fmla="*/ 1523351 w 2769119"/>
                <a:gd name="connsiteY5" fmla="*/ 260425 h 2740254"/>
                <a:gd name="connsiteX6" fmla="*/ 2700466 w 2769119"/>
                <a:gd name="connsiteY6" fmla="*/ 492613 h 2740254"/>
                <a:gd name="connsiteX7" fmla="*/ 2768078 w 2769119"/>
                <a:gd name="connsiteY7" fmla="*/ 589358 h 2740254"/>
                <a:gd name="connsiteX8" fmla="*/ 2730011 w 2769119"/>
                <a:gd name="connsiteY8" fmla="*/ 891119 h 2740254"/>
                <a:gd name="connsiteX9" fmla="*/ 2706715 w 2769119"/>
                <a:gd name="connsiteY9" fmla="*/ 1276534 h 2740254"/>
                <a:gd name="connsiteX10" fmla="*/ 2706999 w 2769119"/>
                <a:gd name="connsiteY10" fmla="*/ 1276392 h 2740254"/>
                <a:gd name="connsiteX11" fmla="*/ 2706998 w 2769119"/>
                <a:gd name="connsiteY11" fmla="*/ 1475574 h 2740254"/>
                <a:gd name="connsiteX12" fmla="*/ 2766801 w 2769119"/>
                <a:gd name="connsiteY12" fmla="*/ 2154783 h 2740254"/>
                <a:gd name="connsiteX13" fmla="*/ 2699045 w 2769119"/>
                <a:gd name="connsiteY13" fmla="*/ 2251668 h 2740254"/>
                <a:gd name="connsiteX14" fmla="*/ 1520225 w 2769119"/>
                <a:gd name="connsiteY14" fmla="*/ 2482292 h 2740254"/>
                <a:gd name="connsiteX15" fmla="*/ 1519943 w 2769119"/>
                <a:gd name="connsiteY15" fmla="*/ 2482292 h 2740254"/>
                <a:gd name="connsiteX16" fmla="*/ 1324916 w 2769119"/>
                <a:gd name="connsiteY16" fmla="*/ 2520422 h 2740254"/>
                <a:gd name="connsiteX17" fmla="*/ 1324633 w 2769119"/>
                <a:gd name="connsiteY17" fmla="*/ 2520422 h 2740254"/>
                <a:gd name="connsiteX18" fmla="*/ 209024 w 2769119"/>
                <a:gd name="connsiteY18" fmla="*/ 2738668 h 2740254"/>
                <a:gd name="connsiteX19" fmla="*/ 108740 w 2769119"/>
                <a:gd name="connsiteY19" fmla="*/ 2669665 h 2740254"/>
                <a:gd name="connsiteX20" fmla="*/ 504 w 2769119"/>
                <a:gd name="connsiteY20" fmla="*/ 1475573 h 2740254"/>
                <a:gd name="connsiteX21" fmla="*/ 787 w 2769119"/>
                <a:gd name="connsiteY21" fmla="*/ 1276392 h 2740254"/>
                <a:gd name="connsiteX22" fmla="*/ 37577 w 2769119"/>
                <a:gd name="connsiteY22" fmla="*/ 627630 h 2740254"/>
                <a:gd name="connsiteX23" fmla="*/ 111439 w 2769119"/>
                <a:gd name="connsiteY23" fmla="*/ 70633 h 2740254"/>
                <a:gd name="connsiteX24" fmla="*/ 177516 w 2769119"/>
                <a:gd name="connsiteY24" fmla="*/ 1870 h 274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9119" h="2740254">
                  <a:moveTo>
                    <a:pt x="177516" y="1870"/>
                  </a:moveTo>
                  <a:cubicBezTo>
                    <a:pt x="188507" y="-475"/>
                    <a:pt x="200146" y="-680"/>
                    <a:pt x="211864" y="1632"/>
                  </a:cubicBezTo>
                  <a:lnTo>
                    <a:pt x="1326763" y="221584"/>
                  </a:lnTo>
                  <a:lnTo>
                    <a:pt x="1328184" y="221869"/>
                  </a:lnTo>
                  <a:lnTo>
                    <a:pt x="1521931" y="260142"/>
                  </a:lnTo>
                  <a:lnTo>
                    <a:pt x="1523351" y="260425"/>
                  </a:lnTo>
                  <a:lnTo>
                    <a:pt x="2700466" y="492613"/>
                  </a:lnTo>
                  <a:cubicBezTo>
                    <a:pt x="2745209" y="501435"/>
                    <a:pt x="2775181" y="544117"/>
                    <a:pt x="2768078" y="589358"/>
                  </a:cubicBezTo>
                  <a:cubicBezTo>
                    <a:pt x="2752311" y="689377"/>
                    <a:pt x="2739670" y="789962"/>
                    <a:pt x="2730011" y="891119"/>
                  </a:cubicBezTo>
                  <a:cubicBezTo>
                    <a:pt x="2717227" y="1019591"/>
                    <a:pt x="2709414" y="1148063"/>
                    <a:pt x="2706715" y="1276534"/>
                  </a:cubicBezTo>
                  <a:lnTo>
                    <a:pt x="2706999" y="1276392"/>
                  </a:lnTo>
                  <a:cubicBezTo>
                    <a:pt x="2705437" y="1342833"/>
                    <a:pt x="2705721" y="1409274"/>
                    <a:pt x="2706998" y="1475574"/>
                  </a:cubicBezTo>
                  <a:cubicBezTo>
                    <a:pt x="2711261" y="1702782"/>
                    <a:pt x="2731147" y="1929422"/>
                    <a:pt x="2766801" y="2154783"/>
                  </a:cubicBezTo>
                  <a:cubicBezTo>
                    <a:pt x="2774044" y="2200023"/>
                    <a:pt x="2743932" y="2242849"/>
                    <a:pt x="2699045" y="2251668"/>
                  </a:cubicBezTo>
                  <a:cubicBezTo>
                    <a:pt x="2699045" y="2251668"/>
                    <a:pt x="1520225" y="2482292"/>
                    <a:pt x="1520225" y="2482292"/>
                  </a:cubicBezTo>
                  <a:lnTo>
                    <a:pt x="1519943" y="2482292"/>
                  </a:lnTo>
                  <a:cubicBezTo>
                    <a:pt x="1519943" y="2482292"/>
                    <a:pt x="1324916" y="2520422"/>
                    <a:pt x="1324916" y="2520422"/>
                  </a:cubicBezTo>
                  <a:lnTo>
                    <a:pt x="1324633" y="2520422"/>
                  </a:lnTo>
                  <a:lnTo>
                    <a:pt x="209024" y="2738668"/>
                  </a:lnTo>
                  <a:cubicBezTo>
                    <a:pt x="162290" y="2747772"/>
                    <a:pt x="116837" y="2716758"/>
                    <a:pt x="108740" y="2669665"/>
                  </a:cubicBezTo>
                  <a:cubicBezTo>
                    <a:pt x="41269" y="2273721"/>
                    <a:pt x="5190" y="1875074"/>
                    <a:pt x="504" y="1475573"/>
                  </a:cubicBezTo>
                  <a:cubicBezTo>
                    <a:pt x="-208" y="1409132"/>
                    <a:pt x="-208" y="1342834"/>
                    <a:pt x="787" y="1276392"/>
                  </a:cubicBezTo>
                  <a:cubicBezTo>
                    <a:pt x="3913" y="1060280"/>
                    <a:pt x="16127" y="843885"/>
                    <a:pt x="37577" y="627630"/>
                  </a:cubicBezTo>
                  <a:cubicBezTo>
                    <a:pt x="55473" y="440685"/>
                    <a:pt x="80048" y="254876"/>
                    <a:pt x="111439" y="70633"/>
                  </a:cubicBezTo>
                  <a:cubicBezTo>
                    <a:pt x="117405" y="35207"/>
                    <a:pt x="144545" y="8905"/>
                    <a:pt x="177516" y="1870"/>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8" name="Freeform: Shape 77">
              <a:extLst>
                <a:ext uri="{FF2B5EF4-FFF2-40B4-BE49-F238E27FC236}">
                  <a16:creationId xmlns:a16="http://schemas.microsoft.com/office/drawing/2014/main" id="{FB4AE1F2-575F-3FC9-9799-ACDA42D3554F}"/>
                </a:ext>
              </a:extLst>
            </p:cNvPr>
            <p:cNvSpPr/>
            <p:nvPr userDrawn="1"/>
          </p:nvSpPr>
          <p:spPr>
            <a:xfrm rot="365846">
              <a:off x="8431663" y="3439888"/>
              <a:ext cx="2094518" cy="1319715"/>
            </a:xfrm>
            <a:custGeom>
              <a:avLst/>
              <a:gdLst>
                <a:gd name="connsiteX0" fmla="*/ 1855811 w 2094518"/>
                <a:gd name="connsiteY0" fmla="*/ 1615 h 1319715"/>
                <a:gd name="connsiteX1" fmla="*/ 1954956 w 2094518"/>
                <a:gd name="connsiteY1" fmla="*/ 65353 h 1319715"/>
                <a:gd name="connsiteX2" fmla="*/ 2089473 w 2094518"/>
                <a:gd name="connsiteY2" fmla="*/ 517067 h 1319715"/>
                <a:gd name="connsiteX3" fmla="*/ 2041462 w 2094518"/>
                <a:gd name="connsiteY3" fmla="*/ 624767 h 1319715"/>
                <a:gd name="connsiteX4" fmla="*/ 1647576 w 2094518"/>
                <a:gd name="connsiteY4" fmla="*/ 785677 h 1319715"/>
                <a:gd name="connsiteX5" fmla="*/ 1646724 w 2094518"/>
                <a:gd name="connsiteY5" fmla="*/ 785963 h 1319715"/>
                <a:gd name="connsiteX6" fmla="*/ 1464055 w 2094518"/>
                <a:gd name="connsiteY6" fmla="*/ 860655 h 1319715"/>
                <a:gd name="connsiteX7" fmla="*/ 1463771 w 2094518"/>
                <a:gd name="connsiteY7" fmla="*/ 860655 h 1319715"/>
                <a:gd name="connsiteX8" fmla="*/ 355833 w 2094518"/>
                <a:gd name="connsiteY8" fmla="*/ 1313366 h 1319715"/>
                <a:gd name="connsiteX9" fmla="*/ 243617 w 2094518"/>
                <a:gd name="connsiteY9" fmla="*/ 1263996 h 1319715"/>
                <a:gd name="connsiteX10" fmla="*/ 2144 w 2094518"/>
                <a:gd name="connsiteY10" fmla="*/ 454184 h 1319715"/>
                <a:gd name="connsiteX11" fmla="*/ 68904 w 2094518"/>
                <a:gd name="connsiteY11" fmla="*/ 351179 h 1319715"/>
                <a:gd name="connsiteX12" fmla="*/ 1243603 w 2094518"/>
                <a:gd name="connsiteY12" fmla="*/ 121408 h 1319715"/>
                <a:gd name="connsiteX13" fmla="*/ 1437493 w 2094518"/>
                <a:gd name="connsiteY13" fmla="*/ 83279 h 1319715"/>
                <a:gd name="connsiteX14" fmla="*/ 1438487 w 2094518"/>
                <a:gd name="connsiteY14" fmla="*/ 83279 h 1319715"/>
                <a:gd name="connsiteX15" fmla="*/ 1855811 w 2094518"/>
                <a:gd name="connsiteY15" fmla="*/ 1615 h 13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4518" h="1319715">
                  <a:moveTo>
                    <a:pt x="1855811" y="1615"/>
                  </a:moveTo>
                  <a:cubicBezTo>
                    <a:pt x="1900696" y="-7206"/>
                    <a:pt x="1944447" y="20964"/>
                    <a:pt x="1954956" y="65353"/>
                  </a:cubicBezTo>
                  <a:cubicBezTo>
                    <a:pt x="1991320" y="218153"/>
                    <a:pt x="2036206" y="368821"/>
                    <a:pt x="2089473" y="517067"/>
                  </a:cubicBezTo>
                  <a:cubicBezTo>
                    <a:pt x="2104955" y="560033"/>
                    <a:pt x="2083649" y="607552"/>
                    <a:pt x="2041462" y="624767"/>
                  </a:cubicBezTo>
                  <a:lnTo>
                    <a:pt x="1647576" y="785677"/>
                  </a:lnTo>
                  <a:lnTo>
                    <a:pt x="1646724" y="785963"/>
                  </a:lnTo>
                  <a:cubicBezTo>
                    <a:pt x="1646724" y="785963"/>
                    <a:pt x="1464055" y="860655"/>
                    <a:pt x="1464055" y="860655"/>
                  </a:cubicBezTo>
                  <a:lnTo>
                    <a:pt x="1463771" y="860655"/>
                  </a:lnTo>
                  <a:lnTo>
                    <a:pt x="355833" y="1313366"/>
                  </a:lnTo>
                  <a:cubicBezTo>
                    <a:pt x="311230" y="1331576"/>
                    <a:pt x="260522" y="1309239"/>
                    <a:pt x="243617" y="1263996"/>
                  </a:cubicBezTo>
                  <a:cubicBezTo>
                    <a:pt x="145324" y="1000652"/>
                    <a:pt x="64643" y="730476"/>
                    <a:pt x="2144" y="454184"/>
                  </a:cubicBezTo>
                  <a:cubicBezTo>
                    <a:pt x="-8509" y="407092"/>
                    <a:pt x="21603" y="360426"/>
                    <a:pt x="68904" y="351179"/>
                  </a:cubicBezTo>
                  <a:cubicBezTo>
                    <a:pt x="68904" y="351179"/>
                    <a:pt x="1243603" y="121408"/>
                    <a:pt x="1243603" y="121408"/>
                  </a:cubicBezTo>
                  <a:cubicBezTo>
                    <a:pt x="1243603" y="121408"/>
                    <a:pt x="1437493" y="83279"/>
                    <a:pt x="1437493" y="83279"/>
                  </a:cubicBezTo>
                  <a:lnTo>
                    <a:pt x="1438487" y="83279"/>
                  </a:lnTo>
                  <a:lnTo>
                    <a:pt x="1855811" y="1615"/>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9" name="Freeform: Shape 78">
              <a:extLst>
                <a:ext uri="{FF2B5EF4-FFF2-40B4-BE49-F238E27FC236}">
                  <a16:creationId xmlns:a16="http://schemas.microsoft.com/office/drawing/2014/main" id="{0EB28DC2-1EC9-D2D5-216E-710668D6E9B7}"/>
                </a:ext>
              </a:extLst>
            </p:cNvPr>
            <p:cNvSpPr/>
            <p:nvPr userDrawn="1"/>
          </p:nvSpPr>
          <p:spPr>
            <a:xfrm rot="365846">
              <a:off x="6922110" y="3703510"/>
              <a:ext cx="2052989" cy="2822708"/>
            </a:xfrm>
            <a:custGeom>
              <a:avLst/>
              <a:gdLst>
                <a:gd name="connsiteX0" fmla="*/ 1099059 w 2052989"/>
                <a:gd name="connsiteY0" fmla="*/ 1597 h 2822708"/>
                <a:gd name="connsiteX1" fmla="*/ 1198491 w 2052989"/>
                <a:gd name="connsiteY1" fmla="*/ 66332 h 2822708"/>
                <a:gd name="connsiteX2" fmla="*/ 1483572 w 2052989"/>
                <a:gd name="connsiteY2" fmla="*/ 1001203 h 2822708"/>
                <a:gd name="connsiteX3" fmla="*/ 1551327 w 2052989"/>
                <a:gd name="connsiteY3" fmla="*/ 1168232 h 2822708"/>
                <a:gd name="connsiteX4" fmla="*/ 1558854 w 2052989"/>
                <a:gd name="connsiteY4" fmla="*/ 1185588 h 2822708"/>
                <a:gd name="connsiteX5" fmla="*/ 1558854 w 2052989"/>
                <a:gd name="connsiteY5" fmla="*/ 1185446 h 2822708"/>
                <a:gd name="connsiteX6" fmla="*/ 2039957 w 2052989"/>
                <a:gd name="connsiteY6" fmla="*/ 2104383 h 2822708"/>
                <a:gd name="connsiteX7" fmla="*/ 2015098 w 2052989"/>
                <a:gd name="connsiteY7" fmla="*/ 2220477 h 2822708"/>
                <a:gd name="connsiteX8" fmla="*/ 1140536 w 2052989"/>
                <a:gd name="connsiteY8" fmla="*/ 2808204 h 2822708"/>
                <a:gd name="connsiteX9" fmla="*/ 1020936 w 2052989"/>
                <a:gd name="connsiteY9" fmla="*/ 2782879 h 2822708"/>
                <a:gd name="connsiteX10" fmla="*/ 425916 w 2052989"/>
                <a:gd name="connsiteY10" fmla="*/ 1648401 h 2822708"/>
                <a:gd name="connsiteX11" fmla="*/ 424354 w 2052989"/>
                <a:gd name="connsiteY11" fmla="*/ 1644843 h 2822708"/>
                <a:gd name="connsiteX12" fmla="*/ 350632 w 2052989"/>
                <a:gd name="connsiteY12" fmla="*/ 1464015 h 2822708"/>
                <a:gd name="connsiteX13" fmla="*/ 2769 w 2052989"/>
                <a:gd name="connsiteY13" fmla="*/ 308194 h 2822708"/>
                <a:gd name="connsiteX14" fmla="*/ 68961 w 2052989"/>
                <a:gd name="connsiteY14" fmla="*/ 203055 h 2822708"/>
                <a:gd name="connsiteX15" fmla="*/ 1099059 w 2052989"/>
                <a:gd name="connsiteY15" fmla="*/ 1597 h 282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2989" h="2822708">
                  <a:moveTo>
                    <a:pt x="1099059" y="1597"/>
                  </a:moveTo>
                  <a:cubicBezTo>
                    <a:pt x="1144231" y="-7225"/>
                    <a:pt x="1188405" y="21373"/>
                    <a:pt x="1198491" y="66332"/>
                  </a:cubicBezTo>
                  <a:cubicBezTo>
                    <a:pt x="1269371" y="384024"/>
                    <a:pt x="1364539" y="696030"/>
                    <a:pt x="1483572" y="1001203"/>
                  </a:cubicBezTo>
                  <a:cubicBezTo>
                    <a:pt x="1505446" y="1057115"/>
                    <a:pt x="1527889" y="1112744"/>
                    <a:pt x="1551327" y="1168232"/>
                  </a:cubicBezTo>
                  <a:cubicBezTo>
                    <a:pt x="1553884" y="1174063"/>
                    <a:pt x="1556439" y="1179756"/>
                    <a:pt x="1558854" y="1185588"/>
                  </a:cubicBezTo>
                  <a:lnTo>
                    <a:pt x="1558854" y="1185446"/>
                  </a:lnTo>
                  <a:cubicBezTo>
                    <a:pt x="1695217" y="1505843"/>
                    <a:pt x="1855869" y="1812583"/>
                    <a:pt x="2039957" y="2104383"/>
                  </a:cubicBezTo>
                  <a:cubicBezTo>
                    <a:pt x="2064529" y="2143366"/>
                    <a:pt x="2053309" y="2194869"/>
                    <a:pt x="2015098" y="2220477"/>
                  </a:cubicBezTo>
                  <a:lnTo>
                    <a:pt x="1140536" y="2808204"/>
                  </a:lnTo>
                  <a:cubicBezTo>
                    <a:pt x="1100623" y="2835094"/>
                    <a:pt x="1046788" y="2823427"/>
                    <a:pt x="1020936" y="2782879"/>
                  </a:cubicBezTo>
                  <a:cubicBezTo>
                    <a:pt x="792247" y="2423357"/>
                    <a:pt x="593526" y="2044630"/>
                    <a:pt x="425916" y="1648401"/>
                  </a:cubicBezTo>
                  <a:cubicBezTo>
                    <a:pt x="425348" y="1647120"/>
                    <a:pt x="424780" y="1645981"/>
                    <a:pt x="424354" y="1644843"/>
                  </a:cubicBezTo>
                  <a:cubicBezTo>
                    <a:pt x="398928" y="1584805"/>
                    <a:pt x="374354" y="1524480"/>
                    <a:pt x="350632" y="1464015"/>
                  </a:cubicBezTo>
                  <a:cubicBezTo>
                    <a:pt x="223787" y="1141057"/>
                    <a:pt x="61574" y="534265"/>
                    <a:pt x="2769" y="308194"/>
                  </a:cubicBezTo>
                  <a:cubicBezTo>
                    <a:pt x="-9589" y="260675"/>
                    <a:pt x="20665" y="212446"/>
                    <a:pt x="68961" y="203055"/>
                  </a:cubicBezTo>
                  <a:lnTo>
                    <a:pt x="1099059" y="1597"/>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80" name="Freeform: Shape 79">
              <a:extLst>
                <a:ext uri="{FF2B5EF4-FFF2-40B4-BE49-F238E27FC236}">
                  <a16:creationId xmlns:a16="http://schemas.microsoft.com/office/drawing/2014/main" id="{334F2107-4CA4-3E81-D0D9-518D8A67C383}"/>
                </a:ext>
              </a:extLst>
            </p:cNvPr>
            <p:cNvSpPr/>
            <p:nvPr userDrawn="1"/>
          </p:nvSpPr>
          <p:spPr>
            <a:xfrm rot="365846">
              <a:off x="8692733" y="4513178"/>
              <a:ext cx="1513481" cy="1378453"/>
            </a:xfrm>
            <a:custGeom>
              <a:avLst/>
              <a:gdLst>
                <a:gd name="connsiteX0" fmla="*/ 1116490 w 1513481"/>
                <a:gd name="connsiteY0" fmla="*/ 1 h 1378453"/>
                <a:gd name="connsiteX1" fmla="*/ 1193792 w 1513481"/>
                <a:gd name="connsiteY1" fmla="*/ 49978 h 1378453"/>
                <a:gd name="connsiteX2" fmla="*/ 1500748 w 1513481"/>
                <a:gd name="connsiteY2" fmla="*/ 627605 h 1378453"/>
                <a:gd name="connsiteX3" fmla="*/ 1475748 w 1513481"/>
                <a:gd name="connsiteY3" fmla="*/ 743129 h 1378453"/>
                <a:gd name="connsiteX4" fmla="*/ 551898 w 1513481"/>
                <a:gd name="connsiteY4" fmla="*/ 1364005 h 1378453"/>
                <a:gd name="connsiteX5" fmla="*/ 432012 w 1513481"/>
                <a:gd name="connsiteY5" fmla="*/ 1338254 h 1378453"/>
                <a:gd name="connsiteX6" fmla="*/ 7445 w 1513481"/>
                <a:gd name="connsiteY6" fmla="*/ 541530 h 1378453"/>
                <a:gd name="connsiteX7" fmla="*/ 53040 w 1513481"/>
                <a:gd name="connsiteY7" fmla="*/ 427426 h 1378453"/>
                <a:gd name="connsiteX8" fmla="*/ 1084135 w 1513481"/>
                <a:gd name="connsiteY8" fmla="*/ 6159 h 1378453"/>
                <a:gd name="connsiteX9" fmla="*/ 1084136 w 1513481"/>
                <a:gd name="connsiteY9" fmla="*/ 6301 h 1378453"/>
                <a:gd name="connsiteX10" fmla="*/ 1116490 w 1513481"/>
                <a:gd name="connsiteY10" fmla="*/ 1 h 137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481" h="1378453">
                  <a:moveTo>
                    <a:pt x="1116490" y="1"/>
                  </a:moveTo>
                  <a:cubicBezTo>
                    <a:pt x="1148889" y="94"/>
                    <a:pt x="1179730" y="18715"/>
                    <a:pt x="1193792" y="49978"/>
                  </a:cubicBezTo>
                  <a:cubicBezTo>
                    <a:pt x="1283848" y="249872"/>
                    <a:pt x="1386262" y="442650"/>
                    <a:pt x="1500748" y="627605"/>
                  </a:cubicBezTo>
                  <a:cubicBezTo>
                    <a:pt x="1524897" y="666585"/>
                    <a:pt x="1513675" y="717661"/>
                    <a:pt x="1475748" y="743129"/>
                  </a:cubicBezTo>
                  <a:lnTo>
                    <a:pt x="551898" y="1364005"/>
                  </a:lnTo>
                  <a:cubicBezTo>
                    <a:pt x="511842" y="1390895"/>
                    <a:pt x="457723" y="1379087"/>
                    <a:pt x="432012" y="1338254"/>
                  </a:cubicBezTo>
                  <a:cubicBezTo>
                    <a:pt x="270793" y="1081738"/>
                    <a:pt x="129176" y="815689"/>
                    <a:pt x="7445" y="541530"/>
                  </a:cubicBezTo>
                  <a:cubicBezTo>
                    <a:pt x="-12157" y="497282"/>
                    <a:pt x="8296" y="445637"/>
                    <a:pt x="53040" y="427426"/>
                  </a:cubicBezTo>
                  <a:lnTo>
                    <a:pt x="1084135" y="6159"/>
                  </a:lnTo>
                  <a:lnTo>
                    <a:pt x="1084136" y="6301"/>
                  </a:lnTo>
                  <a:cubicBezTo>
                    <a:pt x="1094718" y="1998"/>
                    <a:pt x="1105690" y="-30"/>
                    <a:pt x="1116490" y="1"/>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01" name="Freeform: Shape 100">
              <a:extLst>
                <a:ext uri="{FF2B5EF4-FFF2-40B4-BE49-F238E27FC236}">
                  <a16:creationId xmlns:a16="http://schemas.microsoft.com/office/drawing/2014/main" id="{065B84B7-27AE-1D50-B1BE-C207F463F670}"/>
                </a:ext>
              </a:extLst>
            </p:cNvPr>
            <p:cNvSpPr/>
            <p:nvPr userDrawn="1"/>
          </p:nvSpPr>
          <p:spPr>
            <a:xfrm rot="365846">
              <a:off x="9214563" y="5505422"/>
              <a:ext cx="2216841" cy="1429572"/>
            </a:xfrm>
            <a:custGeom>
              <a:avLst/>
              <a:gdLst>
                <a:gd name="connsiteX0" fmla="*/ 992067 w 2216841"/>
                <a:gd name="connsiteY0" fmla="*/ 1719 h 1429572"/>
                <a:gd name="connsiteX1" fmla="*/ 1077879 w 2216841"/>
                <a:gd name="connsiteY1" fmla="*/ 35092 h 1429572"/>
                <a:gd name="connsiteX2" fmla="*/ 1255860 w 2216841"/>
                <a:gd name="connsiteY2" fmla="*/ 265998 h 1429572"/>
                <a:gd name="connsiteX3" fmla="*/ 1263529 w 2216841"/>
                <a:gd name="connsiteY3" fmla="*/ 275529 h 1429572"/>
                <a:gd name="connsiteX4" fmla="*/ 1271625 w 2216841"/>
                <a:gd name="connsiteY4" fmla="*/ 285206 h 1429572"/>
                <a:gd name="connsiteX5" fmla="*/ 1519491 w 2216841"/>
                <a:gd name="connsiteY5" fmla="*/ 564201 h 1429572"/>
                <a:gd name="connsiteX6" fmla="*/ 1659972 w 2216841"/>
                <a:gd name="connsiteY6" fmla="*/ 705192 h 1429572"/>
                <a:gd name="connsiteX7" fmla="*/ 1659973 w 2216841"/>
                <a:gd name="connsiteY7" fmla="*/ 705336 h 1429572"/>
                <a:gd name="connsiteX8" fmla="*/ 2181841 w 2216841"/>
                <a:gd name="connsiteY8" fmla="*/ 1143108 h 1429572"/>
                <a:gd name="connsiteX9" fmla="*/ 2215098 w 2216841"/>
                <a:gd name="connsiteY9" fmla="*/ 1229197 h 1429572"/>
                <a:gd name="connsiteX10" fmla="*/ 2204122 w 2216841"/>
                <a:gd name="connsiteY10" fmla="*/ 1255283 h 1429572"/>
                <a:gd name="connsiteX11" fmla="*/ 572562 w 2216841"/>
                <a:gd name="connsiteY11" fmla="*/ 1429572 h 1429572"/>
                <a:gd name="connsiteX12" fmla="*/ 443336 w 2216841"/>
                <a:gd name="connsiteY12" fmla="*/ 1290963 h 1429572"/>
                <a:gd name="connsiteX13" fmla="*/ 281869 w 2216841"/>
                <a:gd name="connsiteY13" fmla="*/ 1103555 h 1429572"/>
                <a:gd name="connsiteX14" fmla="*/ 272350 w 2216841"/>
                <a:gd name="connsiteY14" fmla="*/ 1092175 h 1429572"/>
                <a:gd name="connsiteX15" fmla="*/ 262834 w 2216841"/>
                <a:gd name="connsiteY15" fmla="*/ 1080366 h 1429572"/>
                <a:gd name="connsiteX16" fmla="*/ 16104 w 2216841"/>
                <a:gd name="connsiteY16" fmla="*/ 756412 h 1429572"/>
                <a:gd name="connsiteX17" fmla="*/ 37695 w 2216841"/>
                <a:gd name="connsiteY17" fmla="*/ 635480 h 1429572"/>
                <a:gd name="connsiteX18" fmla="*/ 961686 w 2216841"/>
                <a:gd name="connsiteY18" fmla="*/ 14460 h 1429572"/>
                <a:gd name="connsiteX19" fmla="*/ 992067 w 2216841"/>
                <a:gd name="connsiteY19" fmla="*/ 1719 h 14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16841" h="1429572">
                  <a:moveTo>
                    <a:pt x="992067" y="1719"/>
                  </a:moveTo>
                  <a:cubicBezTo>
                    <a:pt x="1023787" y="-4762"/>
                    <a:pt x="1057744" y="7242"/>
                    <a:pt x="1077879" y="35092"/>
                  </a:cubicBezTo>
                  <a:cubicBezTo>
                    <a:pt x="1134838" y="113626"/>
                    <a:pt x="1194213" y="190735"/>
                    <a:pt x="1255860" y="265998"/>
                  </a:cubicBezTo>
                  <a:cubicBezTo>
                    <a:pt x="1258417" y="269129"/>
                    <a:pt x="1260972" y="272400"/>
                    <a:pt x="1263529" y="275529"/>
                  </a:cubicBezTo>
                  <a:cubicBezTo>
                    <a:pt x="1266228" y="278802"/>
                    <a:pt x="1268927" y="281933"/>
                    <a:pt x="1271625" y="285206"/>
                  </a:cubicBezTo>
                  <a:cubicBezTo>
                    <a:pt x="1350886" y="381523"/>
                    <a:pt x="1433554" y="474427"/>
                    <a:pt x="1519491" y="564201"/>
                  </a:cubicBezTo>
                  <a:cubicBezTo>
                    <a:pt x="1565513" y="612146"/>
                    <a:pt x="1612246" y="659097"/>
                    <a:pt x="1659972" y="705192"/>
                  </a:cubicBezTo>
                  <a:lnTo>
                    <a:pt x="1659973" y="705336"/>
                  </a:lnTo>
                  <a:cubicBezTo>
                    <a:pt x="1823324" y="862690"/>
                    <a:pt x="1997468" y="1008802"/>
                    <a:pt x="2181841" y="1143108"/>
                  </a:cubicBezTo>
                  <a:cubicBezTo>
                    <a:pt x="2209646" y="1163381"/>
                    <a:pt x="2221630" y="1197419"/>
                    <a:pt x="2215098" y="1229197"/>
                  </a:cubicBezTo>
                  <a:lnTo>
                    <a:pt x="2204122" y="1255283"/>
                  </a:lnTo>
                  <a:lnTo>
                    <a:pt x="572562" y="1429572"/>
                  </a:lnTo>
                  <a:lnTo>
                    <a:pt x="443336" y="1290963"/>
                  </a:lnTo>
                  <a:cubicBezTo>
                    <a:pt x="388188" y="1229466"/>
                    <a:pt x="334353" y="1167008"/>
                    <a:pt x="281869" y="1103555"/>
                  </a:cubicBezTo>
                  <a:cubicBezTo>
                    <a:pt x="278743" y="1099714"/>
                    <a:pt x="275475" y="1096016"/>
                    <a:pt x="272350" y="1092175"/>
                  </a:cubicBezTo>
                  <a:cubicBezTo>
                    <a:pt x="269083" y="1088331"/>
                    <a:pt x="266101" y="1084349"/>
                    <a:pt x="262834" y="1080366"/>
                  </a:cubicBezTo>
                  <a:cubicBezTo>
                    <a:pt x="177324" y="975370"/>
                    <a:pt x="95080" y="867383"/>
                    <a:pt x="16104" y="756412"/>
                  </a:cubicBezTo>
                  <a:cubicBezTo>
                    <a:pt x="-12019" y="717001"/>
                    <a:pt x="-2361" y="662369"/>
                    <a:pt x="37695" y="635480"/>
                  </a:cubicBezTo>
                  <a:lnTo>
                    <a:pt x="961686" y="14460"/>
                  </a:lnTo>
                  <a:cubicBezTo>
                    <a:pt x="971168" y="8095"/>
                    <a:pt x="981493" y="3879"/>
                    <a:pt x="992067" y="1719"/>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grpSp>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594784" y="2043756"/>
            <a:ext cx="5044845" cy="669971"/>
          </a:xfrm>
        </p:spPr>
        <p:txBody>
          <a:bodyPr anchor="b">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spc="0" baseline="0" dirty="0">
                <a:solidFill>
                  <a:schemeClr val="bg1"/>
                </a:solidFill>
                <a:latin typeface="+mj-lt"/>
                <a:ea typeface="+mn-ea"/>
                <a:cs typeface="Segoe UI" panose="020B0502040204020203" pitchFamily="34" charset="0"/>
              </a:defRPr>
            </a:lvl1pPr>
          </a:lstStyle>
          <a:p>
            <a:r>
              <a:rPr lang="en-US"/>
              <a:t>Add heading here</a:t>
            </a:r>
          </a:p>
        </p:txBody>
      </p:sp>
      <p:sp>
        <p:nvSpPr>
          <p:cNvPr id="45" name="Text Placeholder 21">
            <a:extLst>
              <a:ext uri="{FF2B5EF4-FFF2-40B4-BE49-F238E27FC236}">
                <a16:creationId xmlns:a16="http://schemas.microsoft.com/office/drawing/2014/main" id="{D43B73F8-6835-C9A2-D369-51EF0215546F}"/>
              </a:ext>
            </a:extLst>
          </p:cNvPr>
          <p:cNvSpPr>
            <a:spLocks noGrp="1"/>
          </p:cNvSpPr>
          <p:nvPr userDrawn="1">
            <p:ph type="body" sz="quarter" idx="10" hasCustomPrompt="1"/>
          </p:nvPr>
        </p:nvSpPr>
        <p:spPr>
          <a:xfrm>
            <a:off x="594784" y="2856959"/>
            <a:ext cx="5036074" cy="1513028"/>
          </a:xfrm>
          <a:prstGeom prst="rect">
            <a:avLst/>
          </a:prstGeom>
        </p:spPr>
        <p:txBody>
          <a:bodyPr lIns="0" tIns="0" rIns="0" bIns="0" anchor="t"/>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161" name="Picture 160">
            <a:extLst>
              <a:ext uri="{FF2B5EF4-FFF2-40B4-BE49-F238E27FC236}">
                <a16:creationId xmlns:a16="http://schemas.microsoft.com/office/drawing/2014/main" id="{E5114BAC-667B-CD54-4D9A-B19C44A160AB}"/>
              </a:ext>
              <a:ext uri="{C183D7F6-B498-43B3-948B-1728B52AA6E4}">
                <adec:decorative xmlns:adec="http://schemas.microsoft.com/office/drawing/2017/decorative" val="1"/>
              </a:ext>
            </a:extLst>
          </p:cNvPr>
          <p:cNvPicPr>
            <a:picLocks noChangeAspect="1"/>
          </p:cNvPicPr>
          <p:nvPr/>
        </p:nvPicPr>
        <p:blipFill rotWithShape="1">
          <a:blip r:embed="rId2" cstate="email">
            <a:duotone>
              <a:schemeClr val="bg2">
                <a:shade val="45000"/>
                <a:satMod val="135000"/>
              </a:schemeClr>
              <a:prstClr val="white"/>
            </a:duotone>
            <a:alphaModFix amt="75000"/>
            <a:extLst>
              <a:ext uri="{28A0092B-C50C-407E-A947-70E740481C1C}">
                <a14:useLocalDpi xmlns:a14="http://schemas.microsoft.com/office/drawing/2010/main"/>
              </a:ext>
            </a:extLst>
          </a:blip>
          <a:srcRect/>
          <a:stretch/>
        </p:blipFill>
        <p:spPr>
          <a:xfrm rot="10800000">
            <a:off x="11264926" y="707830"/>
            <a:ext cx="927074" cy="4752830"/>
          </a:xfrm>
          <a:custGeom>
            <a:avLst/>
            <a:gdLst>
              <a:gd name="connsiteX0" fmla="*/ 0 w 927074"/>
              <a:gd name="connsiteY0" fmla="*/ 4752830 h 4752830"/>
              <a:gd name="connsiteX1" fmla="*/ 0 w 927074"/>
              <a:gd name="connsiteY1" fmla="*/ 3354056 h 4752830"/>
              <a:gd name="connsiteX2" fmla="*/ 55489 w 927074"/>
              <a:gd name="connsiteY2" fmla="*/ 3202446 h 4752830"/>
              <a:gd name="connsiteX3" fmla="*/ 180374 w 927074"/>
              <a:gd name="connsiteY3" fmla="*/ 2376415 h 4752830"/>
              <a:gd name="connsiteX4" fmla="*/ 55489 w 927074"/>
              <a:gd name="connsiteY4" fmla="*/ 1550384 h 4752830"/>
              <a:gd name="connsiteX5" fmla="*/ 0 w 927074"/>
              <a:gd name="connsiteY5" fmla="*/ 1398774 h 4752830"/>
              <a:gd name="connsiteX6" fmla="*/ 0 w 927074"/>
              <a:gd name="connsiteY6" fmla="*/ 0 h 4752830"/>
              <a:gd name="connsiteX7" fmla="*/ 122250 w 927074"/>
              <a:gd name="connsiteY7" fmla="*/ 134509 h 4752830"/>
              <a:gd name="connsiteX8" fmla="*/ 927074 w 927074"/>
              <a:gd name="connsiteY8" fmla="*/ 2376415 h 4752830"/>
              <a:gd name="connsiteX9" fmla="*/ 122250 w 927074"/>
              <a:gd name="connsiteY9" fmla="*/ 4618321 h 475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074" h="4752830">
                <a:moveTo>
                  <a:pt x="0" y="4752830"/>
                </a:moveTo>
                <a:lnTo>
                  <a:pt x="0" y="3354056"/>
                </a:lnTo>
                <a:lnTo>
                  <a:pt x="55489" y="3202446"/>
                </a:lnTo>
                <a:cubicBezTo>
                  <a:pt x="136651" y="2941503"/>
                  <a:pt x="180374" y="2664065"/>
                  <a:pt x="180374" y="2376415"/>
                </a:cubicBezTo>
                <a:cubicBezTo>
                  <a:pt x="180374" y="2088765"/>
                  <a:pt x="136651" y="1811327"/>
                  <a:pt x="55489" y="1550384"/>
                </a:cubicBezTo>
                <a:lnTo>
                  <a:pt x="0" y="1398774"/>
                </a:lnTo>
                <a:lnTo>
                  <a:pt x="0" y="0"/>
                </a:lnTo>
                <a:lnTo>
                  <a:pt x="122250" y="134509"/>
                </a:lnTo>
                <a:cubicBezTo>
                  <a:pt x="625040" y="743750"/>
                  <a:pt x="927074" y="1524810"/>
                  <a:pt x="927074" y="2376415"/>
                </a:cubicBezTo>
                <a:cubicBezTo>
                  <a:pt x="927074" y="3228020"/>
                  <a:pt x="625040" y="4009081"/>
                  <a:pt x="122250" y="4618321"/>
                </a:cubicBezTo>
                <a:close/>
              </a:path>
            </a:pathLst>
          </a:custGeom>
        </p:spPr>
      </p:pic>
      <p:pic>
        <p:nvPicPr>
          <p:cNvPr id="159" name="Picture 158">
            <a:extLst>
              <a:ext uri="{FF2B5EF4-FFF2-40B4-BE49-F238E27FC236}">
                <a16:creationId xmlns:a16="http://schemas.microsoft.com/office/drawing/2014/main" id="{9383973E-A896-AE32-8B89-54D89DC4BB69}"/>
              </a:ext>
              <a:ext uri="{C183D7F6-B498-43B3-948B-1728B52AA6E4}">
                <adec:decorative xmlns:adec="http://schemas.microsoft.com/office/drawing/2017/decorative" val="1"/>
              </a:ext>
            </a:extLst>
          </p:cNvPr>
          <p:cNvPicPr>
            <a:picLocks noChangeAspect="1"/>
          </p:cNvPicPr>
          <p:nvPr userDrawn="1"/>
        </p:nvPicPr>
        <p:blipFill rotWithShape="1">
          <a:blip r:embed="rId3" cstate="email">
            <a:alphaModFix amt="75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rcRect/>
          <a:stretch/>
        </p:blipFill>
        <p:spPr>
          <a:xfrm>
            <a:off x="10395812" y="0"/>
            <a:ext cx="1796189" cy="6595552"/>
          </a:xfrm>
          <a:custGeom>
            <a:avLst/>
            <a:gdLst>
              <a:gd name="connsiteX0" fmla="*/ 1290873 w 1796189"/>
              <a:gd name="connsiteY0" fmla="*/ 0 h 6595552"/>
              <a:gd name="connsiteX1" fmla="*/ 1796189 w 1796189"/>
              <a:gd name="connsiteY1" fmla="*/ 0 h 6595552"/>
              <a:gd name="connsiteX2" fmla="*/ 1796189 w 1796189"/>
              <a:gd name="connsiteY2" fmla="*/ 817959 h 6595552"/>
              <a:gd name="connsiteX3" fmla="*/ 1704800 w 1796189"/>
              <a:gd name="connsiteY3" fmla="*/ 918513 h 6595552"/>
              <a:gd name="connsiteX4" fmla="*/ 927322 w 1796189"/>
              <a:gd name="connsiteY4" fmla="*/ 3084245 h 6595552"/>
              <a:gd name="connsiteX5" fmla="*/ 1704800 w 1796189"/>
              <a:gd name="connsiteY5" fmla="*/ 5249977 h 6595552"/>
              <a:gd name="connsiteX6" fmla="*/ 1796189 w 1796189"/>
              <a:gd name="connsiteY6" fmla="*/ 5350531 h 6595552"/>
              <a:gd name="connsiteX7" fmla="*/ 1796189 w 1796189"/>
              <a:gd name="connsiteY7" fmla="*/ 6595552 h 6595552"/>
              <a:gd name="connsiteX8" fmla="*/ 1740122 w 1796189"/>
              <a:gd name="connsiteY8" fmla="*/ 6555682 h 6595552"/>
              <a:gd name="connsiteX9" fmla="*/ 0 w 1796189"/>
              <a:gd name="connsiteY9" fmla="*/ 3084245 h 6595552"/>
              <a:gd name="connsiteX10" fmla="*/ 1268833 w 1796189"/>
              <a:gd name="connsiteY10" fmla="*/ 21013 h 659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6189" h="6595552">
                <a:moveTo>
                  <a:pt x="1290873" y="0"/>
                </a:moveTo>
                <a:lnTo>
                  <a:pt x="1796189" y="0"/>
                </a:lnTo>
                <a:lnTo>
                  <a:pt x="1796189" y="817959"/>
                </a:lnTo>
                <a:lnTo>
                  <a:pt x="1704800" y="918513"/>
                </a:lnTo>
                <a:cubicBezTo>
                  <a:pt x="1219093" y="1507053"/>
                  <a:pt x="927322" y="2261576"/>
                  <a:pt x="927322" y="3084245"/>
                </a:cubicBezTo>
                <a:cubicBezTo>
                  <a:pt x="927322" y="3906914"/>
                  <a:pt x="1219093" y="4661437"/>
                  <a:pt x="1704800" y="5249977"/>
                </a:cubicBezTo>
                <a:lnTo>
                  <a:pt x="1796189" y="5350531"/>
                </a:lnTo>
                <a:lnTo>
                  <a:pt x="1796189" y="6595552"/>
                </a:lnTo>
                <a:lnTo>
                  <a:pt x="1740122" y="6555682"/>
                </a:lnTo>
                <a:cubicBezTo>
                  <a:pt x="683761" y="5765677"/>
                  <a:pt x="0" y="4504812"/>
                  <a:pt x="0" y="3084245"/>
                </a:cubicBezTo>
                <a:cubicBezTo>
                  <a:pt x="0" y="1887979"/>
                  <a:pt x="484883" y="804963"/>
                  <a:pt x="1268833" y="21013"/>
                </a:cubicBezTo>
                <a:close/>
              </a:path>
            </a:pathLst>
          </a:custGeom>
        </p:spPr>
      </p:pic>
      <p:sp>
        <p:nvSpPr>
          <p:cNvPr id="14" name="Picture Placeholder 83">
            <a:extLst>
              <a:ext uri="{FF2B5EF4-FFF2-40B4-BE49-F238E27FC236}">
                <a16:creationId xmlns:a16="http://schemas.microsoft.com/office/drawing/2014/main" id="{7819C249-351D-C1DC-B18A-33D1791AA5EF}"/>
              </a:ext>
            </a:extLst>
          </p:cNvPr>
          <p:cNvSpPr>
            <a:spLocks noGrp="1"/>
          </p:cNvSpPr>
          <p:nvPr>
            <p:ph type="pic" sz="quarter" idx="12" hasCustomPrompt="1"/>
          </p:nvPr>
        </p:nvSpPr>
        <p:spPr>
          <a:xfrm>
            <a:off x="6238783" y="625195"/>
            <a:ext cx="870556" cy="1479615"/>
          </a:xfrm>
          <a:custGeom>
            <a:avLst/>
            <a:gdLst>
              <a:gd name="connsiteX0" fmla="*/ 335604 w 870556"/>
              <a:gd name="connsiteY0" fmla="*/ 463 h 1479615"/>
              <a:gd name="connsiteX1" fmla="*/ 370059 w 870556"/>
              <a:gd name="connsiteY1" fmla="*/ 3906 h 1479615"/>
              <a:gd name="connsiteX2" fmla="*/ 810256 w 870556"/>
              <a:gd name="connsiteY2" fmla="*/ 140619 h 1479615"/>
              <a:gd name="connsiteX3" fmla="*/ 867242 w 870556"/>
              <a:gd name="connsiteY3" fmla="*/ 246667 h 1479615"/>
              <a:gd name="connsiteX4" fmla="*/ 727269 w 870556"/>
              <a:gd name="connsiteY4" fmla="*/ 821495 h 1479615"/>
              <a:gd name="connsiteX5" fmla="*/ 629848 w 870556"/>
              <a:gd name="connsiteY5" fmla="*/ 1404918 h 1479615"/>
              <a:gd name="connsiteX6" fmla="*/ 568786 w 870556"/>
              <a:gd name="connsiteY6" fmla="*/ 1477081 h 1479615"/>
              <a:gd name="connsiteX7" fmla="*/ 541037 w 870556"/>
              <a:gd name="connsiteY7" fmla="*/ 1479615 h 1479615"/>
              <a:gd name="connsiteX8" fmla="*/ 479199 w 870556"/>
              <a:gd name="connsiteY8" fmla="*/ 1474174 h 1479615"/>
              <a:gd name="connsiteX9" fmla="*/ 77060 w 870556"/>
              <a:gd name="connsiteY9" fmla="*/ 1431216 h 1479615"/>
              <a:gd name="connsiteX10" fmla="*/ 702 w 870556"/>
              <a:gd name="connsiteY10" fmla="*/ 1334817 h 1479615"/>
              <a:gd name="connsiteX11" fmla="*/ 261705 w 870556"/>
              <a:gd name="connsiteY11" fmla="*/ 62346 h 1479615"/>
              <a:gd name="connsiteX12" fmla="*/ 261721 w 870556"/>
              <a:gd name="connsiteY12" fmla="*/ 62203 h 1479615"/>
              <a:gd name="connsiteX13" fmla="*/ 335604 w 870556"/>
              <a:gd name="connsiteY13" fmla="*/ 463 h 147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0556" h="1479615">
                <a:moveTo>
                  <a:pt x="335604" y="463"/>
                </a:moveTo>
                <a:cubicBezTo>
                  <a:pt x="346875" y="-713"/>
                  <a:pt x="358562" y="327"/>
                  <a:pt x="370059" y="3906"/>
                </a:cubicBezTo>
                <a:lnTo>
                  <a:pt x="810256" y="140619"/>
                </a:lnTo>
                <a:cubicBezTo>
                  <a:pt x="854846" y="154496"/>
                  <a:pt x="880001" y="201593"/>
                  <a:pt x="867242" y="246667"/>
                </a:cubicBezTo>
                <a:cubicBezTo>
                  <a:pt x="813644" y="436087"/>
                  <a:pt x="766891" y="627687"/>
                  <a:pt x="727269" y="821495"/>
                </a:cubicBezTo>
                <a:cubicBezTo>
                  <a:pt x="687941" y="1013886"/>
                  <a:pt x="655315" y="1208441"/>
                  <a:pt x="629848" y="1404918"/>
                </a:cubicBezTo>
                <a:cubicBezTo>
                  <a:pt x="625234" y="1440011"/>
                  <a:pt x="600543" y="1467589"/>
                  <a:pt x="568786" y="1477081"/>
                </a:cubicBezTo>
                <a:lnTo>
                  <a:pt x="541037" y="1479615"/>
                </a:lnTo>
                <a:lnTo>
                  <a:pt x="479199" y="1474174"/>
                </a:lnTo>
                <a:lnTo>
                  <a:pt x="77060" y="1431216"/>
                </a:lnTo>
                <a:cubicBezTo>
                  <a:pt x="29223" y="1426106"/>
                  <a:pt x="-5417" y="1382624"/>
                  <a:pt x="702" y="1334817"/>
                </a:cubicBezTo>
                <a:cubicBezTo>
                  <a:pt x="56355" y="901717"/>
                  <a:pt x="143602" y="477057"/>
                  <a:pt x="261705" y="62346"/>
                </a:cubicBezTo>
                <a:lnTo>
                  <a:pt x="261721" y="62203"/>
                </a:lnTo>
                <a:cubicBezTo>
                  <a:pt x="271714" y="27468"/>
                  <a:pt x="301789" y="3991"/>
                  <a:pt x="335604" y="463"/>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17" name="Picture Placeholder 64">
            <a:extLst>
              <a:ext uri="{FF2B5EF4-FFF2-40B4-BE49-F238E27FC236}">
                <a16:creationId xmlns:a16="http://schemas.microsoft.com/office/drawing/2014/main" id="{B636EFD1-EEB0-84E1-9DE9-3EBC3E3579EB}"/>
              </a:ext>
              <a:ext uri="{C183D7F6-B498-43B3-948B-1728B52AA6E4}">
                <adec:decorative xmlns:adec="http://schemas.microsoft.com/office/drawing/2017/decorative" val="1"/>
              </a:ext>
            </a:extLst>
          </p:cNvPr>
          <p:cNvSpPr>
            <a:spLocks noGrp="1"/>
          </p:cNvSpPr>
          <p:nvPr>
            <p:ph type="pic" sz="quarter" idx="11" hasCustomPrompt="1"/>
          </p:nvPr>
        </p:nvSpPr>
        <p:spPr>
          <a:xfrm>
            <a:off x="6996831" y="888344"/>
            <a:ext cx="2883120" cy="2725439"/>
          </a:xfrm>
          <a:custGeom>
            <a:avLst/>
            <a:gdLst>
              <a:gd name="connsiteX0" fmla="*/ 366691 w 2883120"/>
              <a:gd name="connsiteY0" fmla="*/ 458 h 2725439"/>
              <a:gd name="connsiteX1" fmla="*/ 400869 w 2883120"/>
              <a:gd name="connsiteY1" fmla="*/ 3870 h 2725439"/>
              <a:gd name="connsiteX2" fmla="*/ 1486097 w 2883120"/>
              <a:gd name="connsiteY2" fmla="*/ 341002 h 2725439"/>
              <a:gd name="connsiteX3" fmla="*/ 1487480 w 2883120"/>
              <a:gd name="connsiteY3" fmla="*/ 341436 h 2725439"/>
              <a:gd name="connsiteX4" fmla="*/ 1676066 w 2883120"/>
              <a:gd name="connsiteY4" fmla="*/ 400072 h 2725439"/>
              <a:gd name="connsiteX5" fmla="*/ 1677448 w 2883120"/>
              <a:gd name="connsiteY5" fmla="*/ 400505 h 2725439"/>
              <a:gd name="connsiteX6" fmla="*/ 2823240 w 2883120"/>
              <a:gd name="connsiteY6" fmla="*/ 756412 h 2725439"/>
              <a:gd name="connsiteX7" fmla="*/ 2880194 w 2883120"/>
              <a:gd name="connsiteY7" fmla="*/ 859791 h 2725439"/>
              <a:gd name="connsiteX8" fmla="*/ 2810289 w 2883120"/>
              <a:gd name="connsiteY8" fmla="*/ 1155801 h 2725439"/>
              <a:gd name="connsiteX9" fmla="*/ 2746187 w 2883120"/>
              <a:gd name="connsiteY9" fmla="*/ 1536561 h 2725439"/>
              <a:gd name="connsiteX10" fmla="*/ 2746484 w 2883120"/>
              <a:gd name="connsiteY10" fmla="*/ 1536450 h 2725439"/>
              <a:gd name="connsiteX11" fmla="*/ 2725327 w 2883120"/>
              <a:gd name="connsiteY11" fmla="*/ 1734505 h 2725439"/>
              <a:gd name="connsiteX12" fmla="*/ 2712645 w 2883120"/>
              <a:gd name="connsiteY12" fmla="*/ 2416224 h 2725439"/>
              <a:gd name="connsiteX13" fmla="*/ 2634982 w 2883120"/>
              <a:gd name="connsiteY13" fmla="*/ 2505364 h 2725439"/>
              <a:gd name="connsiteX14" fmla="*/ 1438335 w 2883120"/>
              <a:gd name="connsiteY14" fmla="*/ 2609470 h 2725439"/>
              <a:gd name="connsiteX15" fmla="*/ 1438053 w 2883120"/>
              <a:gd name="connsiteY15" fmla="*/ 2609440 h 2725439"/>
              <a:gd name="connsiteX16" fmla="*/ 1240080 w 2883120"/>
              <a:gd name="connsiteY16" fmla="*/ 2626638 h 2725439"/>
              <a:gd name="connsiteX17" fmla="*/ 1239798 w 2883120"/>
              <a:gd name="connsiteY17" fmla="*/ 2626608 h 2725439"/>
              <a:gd name="connsiteX18" fmla="*/ 107318 w 2883120"/>
              <a:gd name="connsiteY18" fmla="*/ 2725120 h 2725439"/>
              <a:gd name="connsiteX19" fmla="*/ 14932 w 2883120"/>
              <a:gd name="connsiteY19" fmla="*/ 2645855 h 2725439"/>
              <a:gd name="connsiteX20" fmla="*/ 34143 w 2883120"/>
              <a:gd name="connsiteY20" fmla="*/ 1447022 h 2725439"/>
              <a:gd name="connsiteX21" fmla="*/ 55583 w 2883120"/>
              <a:gd name="connsiteY21" fmla="*/ 1248998 h 2725439"/>
              <a:gd name="connsiteX22" fmla="*/ 161075 w 2883120"/>
              <a:gd name="connsiteY22" fmla="*/ 607814 h 2725439"/>
              <a:gd name="connsiteX23" fmla="*/ 293683 w 2883120"/>
              <a:gd name="connsiteY23" fmla="*/ 61814 h 2725439"/>
              <a:gd name="connsiteX24" fmla="*/ 366691 w 2883120"/>
              <a:gd name="connsiteY24" fmla="*/ 458 h 272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83120" h="2725439">
                <a:moveTo>
                  <a:pt x="366691" y="458"/>
                </a:moveTo>
                <a:cubicBezTo>
                  <a:pt x="377868" y="-706"/>
                  <a:pt x="389463" y="326"/>
                  <a:pt x="400869" y="3870"/>
                </a:cubicBezTo>
                <a:lnTo>
                  <a:pt x="1486097" y="341002"/>
                </a:lnTo>
                <a:lnTo>
                  <a:pt x="1487480" y="341436"/>
                </a:lnTo>
                <a:lnTo>
                  <a:pt x="1676066" y="400072"/>
                </a:lnTo>
                <a:lnTo>
                  <a:pt x="1677448" y="400505"/>
                </a:lnTo>
                <a:lnTo>
                  <a:pt x="2823240" y="756412"/>
                </a:lnTo>
                <a:cubicBezTo>
                  <a:pt x="2866793" y="769936"/>
                  <a:pt x="2892062" y="815560"/>
                  <a:pt x="2880194" y="859791"/>
                </a:cubicBezTo>
                <a:cubicBezTo>
                  <a:pt x="2853892" y="957569"/>
                  <a:pt x="2830638" y="1056243"/>
                  <a:pt x="2810289" y="1155801"/>
                </a:cubicBezTo>
                <a:cubicBezTo>
                  <a:pt x="2783931" y="1282189"/>
                  <a:pt x="2762516" y="1409104"/>
                  <a:pt x="2746187" y="1536561"/>
                </a:cubicBezTo>
                <a:lnTo>
                  <a:pt x="2746484" y="1536450"/>
                </a:lnTo>
                <a:cubicBezTo>
                  <a:pt x="2737873" y="1602350"/>
                  <a:pt x="2731099" y="1668445"/>
                  <a:pt x="2725327" y="1734505"/>
                </a:cubicBezTo>
                <a:cubicBezTo>
                  <a:pt x="2705431" y="1960881"/>
                  <a:pt x="2701131" y="2188351"/>
                  <a:pt x="2712645" y="2416224"/>
                </a:cubicBezTo>
                <a:cubicBezTo>
                  <a:pt x="2715042" y="2461978"/>
                  <a:pt x="2680551" y="2501363"/>
                  <a:pt x="2634982" y="2505364"/>
                </a:cubicBezTo>
                <a:cubicBezTo>
                  <a:pt x="2634982" y="2505364"/>
                  <a:pt x="1438335" y="2609470"/>
                  <a:pt x="1438335" y="2609470"/>
                </a:cubicBezTo>
                <a:lnTo>
                  <a:pt x="1438053" y="2609440"/>
                </a:lnTo>
                <a:cubicBezTo>
                  <a:pt x="1438053" y="2609440"/>
                  <a:pt x="1240080" y="2626638"/>
                  <a:pt x="1240080" y="2626638"/>
                </a:cubicBezTo>
                <a:lnTo>
                  <a:pt x="1239798" y="2626608"/>
                </a:lnTo>
                <a:lnTo>
                  <a:pt x="107318" y="2725120"/>
                </a:lnTo>
                <a:cubicBezTo>
                  <a:pt x="59883" y="2729209"/>
                  <a:pt x="17980" y="2693542"/>
                  <a:pt x="14932" y="2645855"/>
                </a:cubicBezTo>
                <a:cubicBezTo>
                  <a:pt x="-10100" y="2244985"/>
                  <a:pt x="-3632" y="1844761"/>
                  <a:pt x="34143" y="1447022"/>
                </a:cubicBezTo>
                <a:cubicBezTo>
                  <a:pt x="40493" y="1380881"/>
                  <a:pt x="47536" y="1314958"/>
                  <a:pt x="55583" y="1248998"/>
                </a:cubicBezTo>
                <a:cubicBezTo>
                  <a:pt x="81645" y="1034440"/>
                  <a:pt x="116777" y="820567"/>
                  <a:pt x="161075" y="607814"/>
                </a:cubicBezTo>
                <a:cubicBezTo>
                  <a:pt x="198728" y="423827"/>
                  <a:pt x="242899" y="241680"/>
                  <a:pt x="293683" y="61814"/>
                </a:cubicBezTo>
                <a:cubicBezTo>
                  <a:pt x="303378" y="27223"/>
                  <a:pt x="333158" y="3951"/>
                  <a:pt x="366691" y="458"/>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23" name="Picture Placeholder 85">
            <a:extLst>
              <a:ext uri="{FF2B5EF4-FFF2-40B4-BE49-F238E27FC236}">
                <a16:creationId xmlns:a16="http://schemas.microsoft.com/office/drawing/2014/main" id="{B9B95421-0C5F-2BF2-9F87-FAB89752A683}"/>
              </a:ext>
            </a:extLst>
          </p:cNvPr>
          <p:cNvSpPr>
            <a:spLocks noGrp="1"/>
          </p:cNvSpPr>
          <p:nvPr>
            <p:ph type="pic" sz="quarter" idx="13" hasCustomPrompt="1"/>
          </p:nvPr>
        </p:nvSpPr>
        <p:spPr>
          <a:xfrm>
            <a:off x="7046901" y="3720466"/>
            <a:ext cx="1844470" cy="2805336"/>
          </a:xfrm>
          <a:custGeom>
            <a:avLst/>
            <a:gdLst>
              <a:gd name="connsiteX0" fmla="*/ 1123600 w 1844470"/>
              <a:gd name="connsiteY0" fmla="*/ 324 h 2805336"/>
              <a:gd name="connsiteX1" fmla="*/ 1215594 w 1844470"/>
              <a:gd name="connsiteY1" fmla="*/ 75254 h 2805336"/>
              <a:gd name="connsiteX2" fmla="*/ 1399760 w 1844470"/>
              <a:gd name="connsiteY2" fmla="*/ 1035117 h 2805336"/>
              <a:gd name="connsiteX3" fmla="*/ 1449390 w 1844470"/>
              <a:gd name="connsiteY3" fmla="*/ 1208398 h 2805336"/>
              <a:gd name="connsiteX4" fmla="*/ 1455031 w 1844470"/>
              <a:gd name="connsiteY4" fmla="*/ 1226456 h 2805336"/>
              <a:gd name="connsiteX5" fmla="*/ 1455046 w 1844470"/>
              <a:gd name="connsiteY5" fmla="*/ 1226315 h 2805336"/>
              <a:gd name="connsiteX6" fmla="*/ 1835818 w 1844470"/>
              <a:gd name="connsiteY6" fmla="*/ 2191155 h 2805336"/>
              <a:gd name="connsiteX7" fmla="*/ 1798769 w 1844470"/>
              <a:gd name="connsiteY7" fmla="*/ 2303952 h 2805336"/>
              <a:gd name="connsiteX8" fmla="*/ 866727 w 1844470"/>
              <a:gd name="connsiteY8" fmla="*/ 2795459 h 2805336"/>
              <a:gd name="connsiteX9" fmla="*/ 750493 w 1844470"/>
              <a:gd name="connsiteY9" fmla="*/ 2757573 h 2805336"/>
              <a:gd name="connsiteX10" fmla="*/ 279343 w 1844470"/>
              <a:gd name="connsiteY10" fmla="*/ 1566310 h 2805336"/>
              <a:gd name="connsiteX11" fmla="*/ 278168 w 1844470"/>
              <a:gd name="connsiteY11" fmla="*/ 1562607 h 2805336"/>
              <a:gd name="connsiteX12" fmla="*/ 224070 w 1844470"/>
              <a:gd name="connsiteY12" fmla="*/ 1374971 h 2805336"/>
              <a:gd name="connsiteX13" fmla="*/ 945 w 1844470"/>
              <a:gd name="connsiteY13" fmla="*/ 188739 h 2805336"/>
              <a:gd name="connsiteX14" fmla="*/ 77931 w 1844470"/>
              <a:gd name="connsiteY14" fmla="*/ 91225 h 280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4470" h="2805336">
                <a:moveTo>
                  <a:pt x="1123600" y="324"/>
                </a:moveTo>
                <a:cubicBezTo>
                  <a:pt x="1169453" y="-3650"/>
                  <a:pt x="1210340" y="29478"/>
                  <a:pt x="1215594" y="75254"/>
                </a:cubicBezTo>
                <a:cubicBezTo>
                  <a:pt x="1252327" y="398678"/>
                  <a:pt x="1313817" y="719027"/>
                  <a:pt x="1399760" y="1035117"/>
                </a:cubicBezTo>
                <a:cubicBezTo>
                  <a:pt x="1415571" y="1093037"/>
                  <a:pt x="1431978" y="1150735"/>
                  <a:pt x="1449390" y="1208398"/>
                </a:cubicBezTo>
                <a:cubicBezTo>
                  <a:pt x="1451313" y="1214468"/>
                  <a:pt x="1453249" y="1220400"/>
                  <a:pt x="1455031" y="1226456"/>
                </a:cubicBezTo>
                <a:lnTo>
                  <a:pt x="1455046" y="1226315"/>
                </a:lnTo>
                <a:cubicBezTo>
                  <a:pt x="1556605" y="1559383"/>
                  <a:pt x="1683766" y="1881452"/>
                  <a:pt x="1835818" y="2191155"/>
                </a:cubicBezTo>
                <a:cubicBezTo>
                  <a:pt x="1856111" y="2232528"/>
                  <a:pt x="1839483" y="2282548"/>
                  <a:pt x="1798769" y="2303952"/>
                </a:cubicBezTo>
                <a:lnTo>
                  <a:pt x="866727" y="2795459"/>
                </a:lnTo>
                <a:cubicBezTo>
                  <a:pt x="824182" y="2817957"/>
                  <a:pt x="771892" y="2800638"/>
                  <a:pt x="750493" y="2757573"/>
                </a:cubicBezTo>
                <a:cubicBezTo>
                  <a:pt x="561285" y="2375794"/>
                  <a:pt x="403918" y="1978101"/>
                  <a:pt x="279343" y="1566310"/>
                </a:cubicBezTo>
                <a:cubicBezTo>
                  <a:pt x="278914" y="1564976"/>
                  <a:pt x="278471" y="1563783"/>
                  <a:pt x="278168" y="1562607"/>
                </a:cubicBezTo>
                <a:cubicBezTo>
                  <a:pt x="259263" y="1500207"/>
                  <a:pt x="241236" y="1437613"/>
                  <a:pt x="224070" y="1374971"/>
                </a:cubicBezTo>
                <a:cubicBezTo>
                  <a:pt x="132247" y="1040366"/>
                  <a:pt x="35406" y="419777"/>
                  <a:pt x="945" y="188739"/>
                </a:cubicBezTo>
                <a:cubicBezTo>
                  <a:pt x="-6295" y="140176"/>
                  <a:pt x="28911" y="95433"/>
                  <a:pt x="77931" y="91225"/>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1" name="Picture Placeholder 140">
            <a:extLst>
              <a:ext uri="{FF2B5EF4-FFF2-40B4-BE49-F238E27FC236}">
                <a16:creationId xmlns:a16="http://schemas.microsoft.com/office/drawing/2014/main" id="{F9A49CC8-682D-AC52-CFD0-A16018B04DC3}"/>
              </a:ext>
              <a:ext uri="{C183D7F6-B498-43B3-948B-1728B52AA6E4}">
                <adec:decorative xmlns:adec="http://schemas.microsoft.com/office/drawing/2017/decorative" val="1"/>
              </a:ext>
            </a:extLst>
          </p:cNvPr>
          <p:cNvSpPr>
            <a:spLocks noGrp="1"/>
          </p:cNvSpPr>
          <p:nvPr>
            <p:ph type="pic" sz="quarter" idx="17" hasCustomPrompt="1"/>
          </p:nvPr>
        </p:nvSpPr>
        <p:spPr>
          <a:xfrm>
            <a:off x="8754782" y="0"/>
            <a:ext cx="1990307" cy="1458278"/>
          </a:xfrm>
          <a:custGeom>
            <a:avLst/>
            <a:gdLst>
              <a:gd name="connsiteX0" fmla="*/ 456346 w 1990307"/>
              <a:gd name="connsiteY0" fmla="*/ 0 h 1458278"/>
              <a:gd name="connsiteX1" fmla="*/ 1990307 w 1990307"/>
              <a:gd name="connsiteY1" fmla="*/ 0 h 1458278"/>
              <a:gd name="connsiteX2" fmla="*/ 1812551 w 1990307"/>
              <a:gd name="connsiteY2" fmla="*/ 244096 h 1458278"/>
              <a:gd name="connsiteX3" fmla="*/ 1638657 w 1990307"/>
              <a:gd name="connsiteY3" fmla="*/ 519141 h 1458278"/>
              <a:gd name="connsiteX4" fmla="*/ 1632753 w 1990307"/>
              <a:gd name="connsiteY4" fmla="*/ 528956 h 1458278"/>
              <a:gd name="connsiteX5" fmla="*/ 1619122 w 1990307"/>
              <a:gd name="connsiteY5" fmla="*/ 552252 h 1458278"/>
              <a:gd name="connsiteX6" fmla="*/ 1591617 w 1990307"/>
              <a:gd name="connsiteY6" fmla="*/ 601110 h 1458278"/>
              <a:gd name="connsiteX7" fmla="*/ 1574033 w 1990307"/>
              <a:gd name="connsiteY7" fmla="*/ 631997 h 1458278"/>
              <a:gd name="connsiteX8" fmla="*/ 1570483 w 1990307"/>
              <a:gd name="connsiteY8" fmla="*/ 638486 h 1458278"/>
              <a:gd name="connsiteX9" fmla="*/ 1552141 w 1990307"/>
              <a:gd name="connsiteY9" fmla="*/ 672440 h 1458278"/>
              <a:gd name="connsiteX10" fmla="*/ 1523074 w 1990307"/>
              <a:gd name="connsiteY10" fmla="*/ 726568 h 1458278"/>
              <a:gd name="connsiteX11" fmla="*/ 1504567 w 1990307"/>
              <a:gd name="connsiteY11" fmla="*/ 762078 h 1458278"/>
              <a:gd name="connsiteX12" fmla="*/ 1501657 w 1990307"/>
              <a:gd name="connsiteY12" fmla="*/ 767921 h 1458278"/>
              <a:gd name="connsiteX13" fmla="*/ 1229574 w 1990307"/>
              <a:gd name="connsiteY13" fmla="*/ 1401324 h 1458278"/>
              <a:gd name="connsiteX14" fmla="*/ 1124047 w 1990307"/>
              <a:gd name="connsiteY14" fmla="*/ 1454439 h 1458278"/>
              <a:gd name="connsiteX15" fmla="*/ 59960 w 1990307"/>
              <a:gd name="connsiteY15" fmla="*/ 1123999 h 1458278"/>
              <a:gd name="connsiteX16" fmla="*/ 4659 w 1990307"/>
              <a:gd name="connsiteY16" fmla="*/ 1014501 h 1458278"/>
              <a:gd name="connsiteX17" fmla="*/ 399216 w 1990307"/>
              <a:gd name="connsiteY17" fmla="*/ 105155 h 1458278"/>
              <a:gd name="connsiteX18" fmla="*/ 428812 w 1990307"/>
              <a:gd name="connsiteY18" fmla="*/ 50082 h 1458278"/>
              <a:gd name="connsiteX19" fmla="*/ 444618 w 1990307"/>
              <a:gd name="connsiteY19" fmla="*/ 21150 h 1458278"/>
              <a:gd name="connsiteX20" fmla="*/ 451360 w 1990307"/>
              <a:gd name="connsiteY20" fmla="*/ 8851 h 1458278"/>
              <a:gd name="connsiteX21" fmla="*/ 454709 w 1990307"/>
              <a:gd name="connsiteY21" fmla="*/ 2913 h 145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307" h="1458278">
                <a:moveTo>
                  <a:pt x="456346" y="0"/>
                </a:moveTo>
                <a:lnTo>
                  <a:pt x="1990307" y="0"/>
                </a:lnTo>
                <a:lnTo>
                  <a:pt x="1812551" y="244096"/>
                </a:lnTo>
                <a:cubicBezTo>
                  <a:pt x="1751546" y="333927"/>
                  <a:pt x="1693572" y="425638"/>
                  <a:pt x="1638657" y="519141"/>
                </a:cubicBezTo>
                <a:cubicBezTo>
                  <a:pt x="1636742" y="522371"/>
                  <a:pt x="1634668" y="525726"/>
                  <a:pt x="1632753" y="528956"/>
                </a:cubicBezTo>
                <a:cubicBezTo>
                  <a:pt x="1628203" y="536769"/>
                  <a:pt x="1623670" y="544441"/>
                  <a:pt x="1619122" y="552252"/>
                </a:cubicBezTo>
                <a:cubicBezTo>
                  <a:pt x="1609822" y="568430"/>
                  <a:pt x="1600789" y="584777"/>
                  <a:pt x="1591617" y="601110"/>
                </a:cubicBezTo>
                <a:cubicBezTo>
                  <a:pt x="1585792" y="611506"/>
                  <a:pt x="1579715" y="621587"/>
                  <a:pt x="1574033" y="631997"/>
                </a:cubicBezTo>
                <a:cubicBezTo>
                  <a:pt x="1572801" y="634156"/>
                  <a:pt x="1571571" y="636313"/>
                  <a:pt x="1570483" y="638486"/>
                </a:cubicBezTo>
                <a:cubicBezTo>
                  <a:pt x="1564411" y="649856"/>
                  <a:pt x="1558071" y="661055"/>
                  <a:pt x="1552141" y="672440"/>
                </a:cubicBezTo>
                <a:cubicBezTo>
                  <a:pt x="1542646" y="690455"/>
                  <a:pt x="1532585" y="708412"/>
                  <a:pt x="1523074" y="726568"/>
                </a:cubicBezTo>
                <a:cubicBezTo>
                  <a:pt x="1516817" y="738347"/>
                  <a:pt x="1510684" y="750283"/>
                  <a:pt x="1504567" y="762078"/>
                </a:cubicBezTo>
                <a:cubicBezTo>
                  <a:pt x="1503650" y="763984"/>
                  <a:pt x="1502717" y="766030"/>
                  <a:pt x="1501657" y="767921"/>
                </a:cubicBezTo>
                <a:cubicBezTo>
                  <a:pt x="1396011" y="973261"/>
                  <a:pt x="1305292" y="1184630"/>
                  <a:pt x="1229574" y="1401324"/>
                </a:cubicBezTo>
                <a:cubicBezTo>
                  <a:pt x="1214519" y="1444644"/>
                  <a:pt x="1167742" y="1467976"/>
                  <a:pt x="1124047" y="1454439"/>
                </a:cubicBezTo>
                <a:lnTo>
                  <a:pt x="59960" y="1123999"/>
                </a:lnTo>
                <a:cubicBezTo>
                  <a:pt x="13909" y="1109779"/>
                  <a:pt x="-10935" y="1060194"/>
                  <a:pt x="4659" y="1014501"/>
                </a:cubicBezTo>
                <a:cubicBezTo>
                  <a:pt x="111440" y="702257"/>
                  <a:pt x="243151" y="398685"/>
                  <a:pt x="399216" y="105155"/>
                </a:cubicBezTo>
                <a:cubicBezTo>
                  <a:pt x="409040" y="86745"/>
                  <a:pt x="418864" y="68335"/>
                  <a:pt x="428812" y="50082"/>
                </a:cubicBezTo>
                <a:cubicBezTo>
                  <a:pt x="434138" y="40349"/>
                  <a:pt x="439307" y="30743"/>
                  <a:pt x="444618" y="21150"/>
                </a:cubicBezTo>
                <a:cubicBezTo>
                  <a:pt x="446908" y="17103"/>
                  <a:pt x="449070" y="12899"/>
                  <a:pt x="451360" y="8851"/>
                </a:cubicBezTo>
                <a:cubicBezTo>
                  <a:pt x="452434" y="6819"/>
                  <a:pt x="453635" y="4944"/>
                  <a:pt x="454709" y="2913"/>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4" name="Picture Placeholder 89">
            <a:extLst>
              <a:ext uri="{FF2B5EF4-FFF2-40B4-BE49-F238E27FC236}">
                <a16:creationId xmlns:a16="http://schemas.microsoft.com/office/drawing/2014/main" id="{8C468708-EE99-C0E7-A9B0-CA66A3BA9063}"/>
              </a:ext>
              <a:ext uri="{C183D7F6-B498-43B3-948B-1728B52AA6E4}">
                <adec:decorative xmlns:adec="http://schemas.microsoft.com/office/drawing/2017/decorative" val="1"/>
              </a:ext>
            </a:extLst>
          </p:cNvPr>
          <p:cNvSpPr>
            <a:spLocks noGrp="1"/>
          </p:cNvSpPr>
          <p:nvPr>
            <p:ph type="pic" sz="quarter" idx="15" hasCustomPrompt="1"/>
          </p:nvPr>
        </p:nvSpPr>
        <p:spPr>
          <a:xfrm>
            <a:off x="8460979" y="3530777"/>
            <a:ext cx="2071867" cy="1148708"/>
          </a:xfrm>
          <a:custGeom>
            <a:avLst/>
            <a:gdLst>
              <a:gd name="connsiteX0" fmla="*/ 1891840 w 2071867"/>
              <a:gd name="connsiteY0" fmla="*/ 332 h 1148708"/>
              <a:gd name="connsiteX1" fmla="*/ 1983654 w 2071867"/>
              <a:gd name="connsiteY1" fmla="*/ 74241 h 1148708"/>
              <a:gd name="connsiteX2" fmla="*/ 2069429 w 2071867"/>
              <a:gd name="connsiteY2" fmla="*/ 537688 h 1148708"/>
              <a:gd name="connsiteX3" fmla="*/ 2010250 w 2071867"/>
              <a:gd name="connsiteY3" fmla="*/ 639679 h 1148708"/>
              <a:gd name="connsiteX4" fmla="*/ 1601500 w 2071867"/>
              <a:gd name="connsiteY4" fmla="*/ 757840 h 1148708"/>
              <a:gd name="connsiteX5" fmla="*/ 1600622 w 2071867"/>
              <a:gd name="connsiteY5" fmla="*/ 758034 h 1148708"/>
              <a:gd name="connsiteX6" fmla="*/ 1411053 w 2071867"/>
              <a:gd name="connsiteY6" fmla="*/ 812900 h 1148708"/>
              <a:gd name="connsiteX7" fmla="*/ 1410771 w 2071867"/>
              <a:gd name="connsiteY7" fmla="*/ 812870 h 1148708"/>
              <a:gd name="connsiteX8" fmla="*/ 261014 w 2071867"/>
              <a:gd name="connsiteY8" fmla="*/ 1145335 h 1148708"/>
              <a:gd name="connsiteX9" fmla="*/ 154677 w 2071867"/>
              <a:gd name="connsiteY9" fmla="*/ 1084325 h 1148708"/>
              <a:gd name="connsiteX10" fmla="*/ 589 w 2071867"/>
              <a:gd name="connsiteY10" fmla="*/ 253445 h 1148708"/>
              <a:gd name="connsiteX11" fmla="*/ 77911 w 2071867"/>
              <a:gd name="connsiteY11" fmla="*/ 158114 h 1148708"/>
              <a:gd name="connsiteX12" fmla="*/ 1270371 w 2071867"/>
              <a:gd name="connsiteY12" fmla="*/ 54419 h 1148708"/>
              <a:gd name="connsiteX13" fmla="*/ 1467215 w 2071867"/>
              <a:gd name="connsiteY13" fmla="*/ 37101 h 1148708"/>
              <a:gd name="connsiteX14" fmla="*/ 1468202 w 2071867"/>
              <a:gd name="connsiteY14" fmla="*/ 37206 h 114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1867" h="1148708">
                <a:moveTo>
                  <a:pt x="1891840" y="332"/>
                </a:moveTo>
                <a:cubicBezTo>
                  <a:pt x="1937409" y="-3671"/>
                  <a:pt x="1977919" y="28987"/>
                  <a:pt x="1983654" y="74241"/>
                </a:cubicBezTo>
                <a:cubicBezTo>
                  <a:pt x="2003582" y="230039"/>
                  <a:pt x="2032210" y="384622"/>
                  <a:pt x="2069429" y="537688"/>
                </a:cubicBezTo>
                <a:cubicBezTo>
                  <a:pt x="2080260" y="582055"/>
                  <a:pt x="2054026" y="627042"/>
                  <a:pt x="2010250" y="639679"/>
                </a:cubicBezTo>
                <a:lnTo>
                  <a:pt x="1601500" y="757840"/>
                </a:lnTo>
                <a:lnTo>
                  <a:pt x="1600622" y="758034"/>
                </a:lnTo>
                <a:cubicBezTo>
                  <a:pt x="1600622" y="758034"/>
                  <a:pt x="1411053" y="812900"/>
                  <a:pt x="1411053" y="812900"/>
                </a:cubicBezTo>
                <a:lnTo>
                  <a:pt x="1410771" y="812870"/>
                </a:lnTo>
                <a:lnTo>
                  <a:pt x="261014" y="1145335"/>
                </a:lnTo>
                <a:cubicBezTo>
                  <a:pt x="214729" y="1158705"/>
                  <a:pt x="166680" y="1131108"/>
                  <a:pt x="154677" y="1084325"/>
                </a:cubicBezTo>
                <a:cubicBezTo>
                  <a:pt x="84912" y="812030"/>
                  <a:pt x="33386" y="534813"/>
                  <a:pt x="589" y="253445"/>
                </a:cubicBezTo>
                <a:cubicBezTo>
                  <a:pt x="-5002" y="205488"/>
                  <a:pt x="29896" y="162285"/>
                  <a:pt x="77911" y="158114"/>
                </a:cubicBezTo>
                <a:cubicBezTo>
                  <a:pt x="77911" y="158114"/>
                  <a:pt x="1270371" y="54419"/>
                  <a:pt x="1270371" y="54419"/>
                </a:cubicBezTo>
                <a:cubicBezTo>
                  <a:pt x="1270371" y="54419"/>
                  <a:pt x="1467215" y="37101"/>
                  <a:pt x="1467215" y="37101"/>
                </a:cubicBezTo>
                <a:lnTo>
                  <a:pt x="1468202" y="37206"/>
                </a:ln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7" name="Picture Placeholder 87">
            <a:extLst>
              <a:ext uri="{FF2B5EF4-FFF2-40B4-BE49-F238E27FC236}">
                <a16:creationId xmlns:a16="http://schemas.microsoft.com/office/drawing/2014/main" id="{949DA1B6-8D28-10A3-0B1B-449EF21CC77D}"/>
              </a:ext>
            </a:extLst>
          </p:cNvPr>
          <p:cNvSpPr>
            <a:spLocks noGrp="1"/>
          </p:cNvSpPr>
          <p:nvPr>
            <p:ph type="pic" sz="quarter" idx="14" hasCustomPrompt="1"/>
          </p:nvPr>
        </p:nvSpPr>
        <p:spPr>
          <a:xfrm>
            <a:off x="8715934" y="4554782"/>
            <a:ext cx="1488282" cy="1306648"/>
          </a:xfrm>
          <a:custGeom>
            <a:avLst/>
            <a:gdLst>
              <a:gd name="connsiteX0" fmla="*/ 1164462 w 1488282"/>
              <a:gd name="connsiteY0" fmla="*/ 507 h 1306648"/>
              <a:gd name="connsiteX1" fmla="*/ 1236019 w 1488282"/>
              <a:gd name="connsiteY1" fmla="*/ 58412 h 1306648"/>
              <a:gd name="connsiteX2" fmla="*/ 1479883 w 1488282"/>
              <a:gd name="connsiteY2" fmla="*/ 665376 h 1306648"/>
              <a:gd name="connsiteX3" fmla="*/ 1442753 w 1488282"/>
              <a:gd name="connsiteY3" fmla="*/ 777591 h 1306648"/>
              <a:gd name="connsiteX4" fmla="*/ 458180 w 1488282"/>
              <a:gd name="connsiteY4" fmla="*/ 1296824 h 1306648"/>
              <a:gd name="connsiteX5" fmla="*/ 341708 w 1488282"/>
              <a:gd name="connsiteY5" fmla="*/ 1258484 h 1306648"/>
              <a:gd name="connsiteX6" fmla="*/ 4171 w 1488282"/>
              <a:gd name="connsiteY6" fmla="*/ 421170 h 1306648"/>
              <a:gd name="connsiteX7" fmla="*/ 61628 w 1488282"/>
              <a:gd name="connsiteY7" fmla="*/ 312555 h 1306648"/>
              <a:gd name="connsiteX8" fmla="*/ 1131636 w 1488282"/>
              <a:gd name="connsiteY8" fmla="*/ 3193 h 1306648"/>
              <a:gd name="connsiteX9" fmla="*/ 1131622 w 1488282"/>
              <a:gd name="connsiteY9" fmla="*/ 3335 h 1306648"/>
              <a:gd name="connsiteX10" fmla="*/ 1164462 w 1488282"/>
              <a:gd name="connsiteY10" fmla="*/ 507 h 130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8282" h="1306648">
                <a:moveTo>
                  <a:pt x="1164462" y="507"/>
                </a:moveTo>
                <a:cubicBezTo>
                  <a:pt x="1196668" y="4041"/>
                  <a:pt x="1225357" y="25832"/>
                  <a:pt x="1236019" y="58412"/>
                </a:cubicBezTo>
                <a:cubicBezTo>
                  <a:pt x="1304332" y="266741"/>
                  <a:pt x="1385690" y="469307"/>
                  <a:pt x="1479883" y="665376"/>
                </a:cubicBezTo>
                <a:cubicBezTo>
                  <a:pt x="1499754" y="706701"/>
                  <a:pt x="1483171" y="756296"/>
                  <a:pt x="1442753" y="777591"/>
                </a:cubicBezTo>
                <a:lnTo>
                  <a:pt x="458180" y="1296824"/>
                </a:lnTo>
                <a:cubicBezTo>
                  <a:pt x="415495" y="1319307"/>
                  <a:pt x="362936" y="1301817"/>
                  <a:pt x="341708" y="1258484"/>
                </a:cubicBezTo>
                <a:cubicBezTo>
                  <a:pt x="208648" y="986295"/>
                  <a:pt x="96092" y="706708"/>
                  <a:pt x="4171" y="421170"/>
                </a:cubicBezTo>
                <a:cubicBezTo>
                  <a:pt x="-10621" y="375090"/>
                  <a:pt x="15203" y="325910"/>
                  <a:pt x="61628" y="312555"/>
                </a:cubicBezTo>
                <a:lnTo>
                  <a:pt x="1131636" y="3193"/>
                </a:lnTo>
                <a:lnTo>
                  <a:pt x="1131622" y="3335"/>
                </a:lnTo>
                <a:cubicBezTo>
                  <a:pt x="1142601" y="180"/>
                  <a:pt x="1153727" y="-671"/>
                  <a:pt x="1164462" y="507"/>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9" name="Picture Placeholder 138">
            <a:extLst>
              <a:ext uri="{FF2B5EF4-FFF2-40B4-BE49-F238E27FC236}">
                <a16:creationId xmlns:a16="http://schemas.microsoft.com/office/drawing/2014/main" id="{ACF50393-B5C2-A5AF-82E3-C75699034D2B}"/>
              </a:ext>
            </a:extLst>
          </p:cNvPr>
          <p:cNvSpPr>
            <a:spLocks noGrp="1"/>
          </p:cNvSpPr>
          <p:nvPr>
            <p:ph type="pic" sz="quarter" idx="16" hasCustomPrompt="1"/>
          </p:nvPr>
        </p:nvSpPr>
        <p:spPr>
          <a:xfrm>
            <a:off x="9221243" y="5498432"/>
            <a:ext cx="2151364" cy="1359568"/>
          </a:xfrm>
          <a:custGeom>
            <a:avLst/>
            <a:gdLst>
              <a:gd name="connsiteX0" fmla="*/ 1061785 w 2151364"/>
              <a:gd name="connsiteY0" fmla="*/ 384 h 1359568"/>
              <a:gd name="connsiteX1" fmla="*/ 1143567 w 2151364"/>
              <a:gd name="connsiteY1" fmla="*/ 42683 h 1359568"/>
              <a:gd name="connsiteX2" fmla="*/ 1296014 w 2151364"/>
              <a:gd name="connsiteY2" fmla="*/ 291189 h 1359568"/>
              <a:gd name="connsiteX3" fmla="*/ 1302627 w 2151364"/>
              <a:gd name="connsiteY3" fmla="*/ 301481 h 1359568"/>
              <a:gd name="connsiteX4" fmla="*/ 1309650 w 2151364"/>
              <a:gd name="connsiteY4" fmla="*/ 311963 h 1359568"/>
              <a:gd name="connsiteX5" fmla="*/ 1526479 w 2151364"/>
              <a:gd name="connsiteY5" fmla="*/ 615708 h 1359568"/>
              <a:gd name="connsiteX6" fmla="*/ 1651190 w 2151364"/>
              <a:gd name="connsiteY6" fmla="*/ 770823 h 1359568"/>
              <a:gd name="connsiteX7" fmla="*/ 1651175 w 2151364"/>
              <a:gd name="connsiteY7" fmla="*/ 770965 h 1359568"/>
              <a:gd name="connsiteX8" fmla="*/ 2123590 w 2151364"/>
              <a:gd name="connsiteY8" fmla="*/ 1261693 h 1359568"/>
              <a:gd name="connsiteX9" fmla="*/ 2151364 w 2151364"/>
              <a:gd name="connsiteY9" fmla="*/ 1319120 h 1359568"/>
              <a:gd name="connsiteX10" fmla="*/ 2138142 w 2151364"/>
              <a:gd name="connsiteY10" fmla="*/ 1359568 h 1359568"/>
              <a:gd name="connsiteX11" fmla="*/ 482854 w 2151364"/>
              <a:gd name="connsiteY11" fmla="*/ 1359568 h 1359568"/>
              <a:gd name="connsiteX12" fmla="*/ 238568 w 2151364"/>
              <a:gd name="connsiteY12" fmla="*/ 1020551 h 1359568"/>
              <a:gd name="connsiteX13" fmla="*/ 230312 w 2151364"/>
              <a:gd name="connsiteY13" fmla="*/ 1008223 h 1359568"/>
              <a:gd name="connsiteX14" fmla="*/ 222104 w 2151364"/>
              <a:gd name="connsiteY14" fmla="*/ 995470 h 1359568"/>
              <a:gd name="connsiteX15" fmla="*/ 11180 w 2151364"/>
              <a:gd name="connsiteY15" fmla="*/ 647142 h 1359568"/>
              <a:gd name="connsiteX16" fmla="*/ 45494 w 2151364"/>
              <a:gd name="connsiteY16" fmla="*/ 529188 h 1359568"/>
              <a:gd name="connsiteX17" fmla="*/ 1030223 w 2151364"/>
              <a:gd name="connsiteY17" fmla="*/ 9827 h 1359568"/>
              <a:gd name="connsiteX18" fmla="*/ 1061785 w 2151364"/>
              <a:gd name="connsiteY18" fmla="*/ 384 h 1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1364" h="1359568">
                <a:moveTo>
                  <a:pt x="1061785" y="384"/>
                </a:moveTo>
                <a:cubicBezTo>
                  <a:pt x="1094014" y="-2691"/>
                  <a:pt x="1126504" y="12852"/>
                  <a:pt x="1143567" y="42683"/>
                </a:cubicBezTo>
                <a:cubicBezTo>
                  <a:pt x="1191862" y="126823"/>
                  <a:pt x="1242710" y="209804"/>
                  <a:pt x="1296014" y="291189"/>
                </a:cubicBezTo>
                <a:cubicBezTo>
                  <a:pt x="1298224" y="294574"/>
                  <a:pt x="1300417" y="298098"/>
                  <a:pt x="1302627" y="301481"/>
                </a:cubicBezTo>
                <a:cubicBezTo>
                  <a:pt x="1304963" y="305022"/>
                  <a:pt x="1307314" y="308422"/>
                  <a:pt x="1309650" y="311963"/>
                </a:cubicBezTo>
                <a:cubicBezTo>
                  <a:pt x="1378231" y="416154"/>
                  <a:pt x="1450564" y="517313"/>
                  <a:pt x="1526479" y="615708"/>
                </a:cubicBezTo>
                <a:cubicBezTo>
                  <a:pt x="1567148" y="668270"/>
                  <a:pt x="1608629" y="719918"/>
                  <a:pt x="1651190" y="770823"/>
                </a:cubicBezTo>
                <a:lnTo>
                  <a:pt x="1651175" y="770965"/>
                </a:lnTo>
                <a:cubicBezTo>
                  <a:pt x="1796887" y="944780"/>
                  <a:pt x="1954526" y="1108564"/>
                  <a:pt x="2123590" y="1261693"/>
                </a:cubicBezTo>
                <a:cubicBezTo>
                  <a:pt x="2140586" y="1277101"/>
                  <a:pt x="2149941" y="1297846"/>
                  <a:pt x="2151364" y="1319120"/>
                </a:cubicBezTo>
                <a:lnTo>
                  <a:pt x="2138142" y="1359568"/>
                </a:lnTo>
                <a:lnTo>
                  <a:pt x="482854" y="1359568"/>
                </a:lnTo>
                <a:lnTo>
                  <a:pt x="238568" y="1020551"/>
                </a:lnTo>
                <a:cubicBezTo>
                  <a:pt x="235868" y="1016400"/>
                  <a:pt x="233011" y="1012375"/>
                  <a:pt x="230312" y="1008223"/>
                </a:cubicBezTo>
                <a:cubicBezTo>
                  <a:pt x="227472" y="1004055"/>
                  <a:pt x="224929" y="999779"/>
                  <a:pt x="222104" y="995470"/>
                </a:cubicBezTo>
                <a:cubicBezTo>
                  <a:pt x="148231" y="881985"/>
                  <a:pt x="77922" y="765874"/>
                  <a:pt x="11180" y="647142"/>
                </a:cubicBezTo>
                <a:cubicBezTo>
                  <a:pt x="-12598" y="604967"/>
                  <a:pt x="2809" y="551670"/>
                  <a:pt x="45494" y="529188"/>
                </a:cubicBezTo>
                <a:lnTo>
                  <a:pt x="1030223" y="9827"/>
                </a:lnTo>
                <a:cubicBezTo>
                  <a:pt x="1040327" y="4504"/>
                  <a:pt x="1051041" y="1410"/>
                  <a:pt x="1061785" y="384"/>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Tree>
    <p:extLst>
      <p:ext uri="{BB962C8B-B14F-4D97-AF65-F5344CB8AC3E}">
        <p14:creationId xmlns:p14="http://schemas.microsoft.com/office/powerpoint/2010/main" val="13829515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816BC325-7134-0098-B03D-C061644419DC}"/>
              </a:ext>
            </a:extLst>
          </p:cNvPr>
          <p:cNvSpPr>
            <a:spLocks noGrp="1"/>
          </p:cNvSpPr>
          <p:nvPr>
            <p:ph type="title"/>
          </p:nvPr>
        </p:nvSpPr>
        <p:spPr/>
        <p:txBody>
          <a:bodyPr/>
          <a:lstStyle/>
          <a:p>
            <a:r>
              <a:rPr lang="en-US"/>
              <a:t>Click to edit Master title style</a:t>
            </a:r>
          </a:p>
        </p:txBody>
      </p:sp>
      <p:grpSp>
        <p:nvGrpSpPr>
          <p:cNvPr id="30" name="Graphic 34" descr="Open quotation mark">
            <a:extLst>
              <a:ext uri="{FF2B5EF4-FFF2-40B4-BE49-F238E27FC236}">
                <a16:creationId xmlns:a16="http://schemas.microsoft.com/office/drawing/2014/main" id="{C7ABD1FE-04CC-5AD3-DDE0-955653E486DA}"/>
              </a:ext>
            </a:extLst>
          </p:cNvPr>
          <p:cNvGrpSpPr/>
          <p:nvPr userDrawn="1"/>
        </p:nvGrpSpPr>
        <p:grpSpPr>
          <a:xfrm flipH="1">
            <a:off x="584200" y="1504205"/>
            <a:ext cx="656323" cy="451026"/>
            <a:chOff x="592532" y="1649150"/>
            <a:chExt cx="656323" cy="451026"/>
          </a:xfrm>
          <a:gradFill>
            <a:gsLst>
              <a:gs pos="11000">
                <a:schemeClr val="bg2"/>
              </a:gs>
              <a:gs pos="100000">
                <a:schemeClr val="accent2">
                  <a:lumMod val="60000"/>
                  <a:lumOff val="40000"/>
                </a:schemeClr>
              </a:gs>
            </a:gsLst>
            <a:lin ang="8100000" scaled="1"/>
          </a:gradFill>
        </p:grpSpPr>
        <p:sp>
          <p:nvSpPr>
            <p:cNvPr id="32" name="Freeform: Shape 31">
              <a:extLst>
                <a:ext uri="{FF2B5EF4-FFF2-40B4-BE49-F238E27FC236}">
                  <a16:creationId xmlns:a16="http://schemas.microsoft.com/office/drawing/2014/main" id="{EA4BCD4C-4639-A4E9-1DE9-5EF01C822F2E}"/>
                </a:ext>
              </a:extLst>
            </p:cNvPr>
            <p:cNvSpPr/>
            <p:nvPr/>
          </p:nvSpPr>
          <p:spPr>
            <a:xfrm>
              <a:off x="592532" y="1649150"/>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2113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DCA013F-C2C1-D5A2-9CAB-3A9D5645FF44}"/>
                </a:ext>
              </a:extLst>
            </p:cNvPr>
            <p:cNvSpPr/>
            <p:nvPr/>
          </p:nvSpPr>
          <p:spPr>
            <a:xfrm>
              <a:off x="949884" y="1649150"/>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21134" cap="flat">
              <a:noFill/>
              <a:prstDash val="solid"/>
              <a:miter/>
            </a:ln>
          </p:spPr>
          <p:txBody>
            <a:bodyPr rtlCol="0" anchor="ctr"/>
            <a:lstStyle/>
            <a:p>
              <a:endParaRPr lang="en-US"/>
            </a:p>
          </p:txBody>
        </p:sp>
      </p:grpSp>
      <p:sp>
        <p:nvSpPr>
          <p:cNvPr id="34" name="Text Placeholder 75">
            <a:extLst>
              <a:ext uri="{FF2B5EF4-FFF2-40B4-BE49-F238E27FC236}">
                <a16:creationId xmlns:a16="http://schemas.microsoft.com/office/drawing/2014/main" id="{5A3836B9-7656-246F-7610-395CCA427C3B}"/>
              </a:ext>
            </a:extLst>
          </p:cNvPr>
          <p:cNvSpPr>
            <a:spLocks noGrp="1"/>
          </p:cNvSpPr>
          <p:nvPr>
            <p:ph type="body" sz="quarter" idx="17" hasCustomPrompt="1"/>
          </p:nvPr>
        </p:nvSpPr>
        <p:spPr>
          <a:xfrm>
            <a:off x="606425" y="2130649"/>
            <a:ext cx="6368463" cy="2095380"/>
          </a:xfrm>
          <a:prstGeom prst="rect">
            <a:avLst/>
          </a:prstGeom>
          <a:noFill/>
        </p:spPr>
        <p:txBody>
          <a:bodyPr lIns="0" tIns="0" rIns="0" bIns="0"/>
          <a:lstStyle>
            <a:lvl1pPr marL="0" indent="0">
              <a:buNone/>
              <a:defRPr sz="24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37" name="Text Placeholder 40">
            <a:extLst>
              <a:ext uri="{FF2B5EF4-FFF2-40B4-BE49-F238E27FC236}">
                <a16:creationId xmlns:a16="http://schemas.microsoft.com/office/drawing/2014/main" id="{0E4E84AE-BE5B-D625-8E76-789713B372DC}"/>
              </a:ext>
            </a:extLst>
          </p:cNvPr>
          <p:cNvSpPr>
            <a:spLocks noGrp="1"/>
          </p:cNvSpPr>
          <p:nvPr>
            <p:ph type="body" sz="quarter" idx="19" hasCustomPrompt="1"/>
          </p:nvPr>
        </p:nvSpPr>
        <p:spPr>
          <a:xfrm>
            <a:off x="606424" y="4401447"/>
            <a:ext cx="6368463" cy="581025"/>
          </a:xfrm>
          <a:prstGeom prst="rect">
            <a:avLst/>
          </a:prstGeom>
        </p:spPr>
        <p:txBody>
          <a:bodyPr lIns="0" tIns="0" rIns="0" bIns="0" anchor="b"/>
          <a:lstStyle>
            <a:lvl1pPr marL="0" indent="0" algn="r">
              <a:buFontTx/>
              <a:buNone/>
              <a:defRPr sz="2400">
                <a:gradFill flip="none" rotWithShape="1">
                  <a:gsLst>
                    <a:gs pos="10000">
                      <a:schemeClr val="bg2"/>
                    </a:gs>
                    <a:gs pos="100000">
                      <a:schemeClr val="accent2">
                        <a:lumMod val="60000"/>
                        <a:lumOff val="40000"/>
                      </a:schemeClr>
                    </a:gs>
                  </a:gsLst>
                  <a:lin ang="0" scaled="1"/>
                  <a:tileRect/>
                </a:gradFill>
                <a:latin typeface="+mj-lt"/>
              </a:defRPr>
            </a:lvl1pPr>
          </a:lstStyle>
          <a:p>
            <a:pPr lvl="0"/>
            <a:r>
              <a:rPr lang="en-US"/>
              <a:t>– Author Name</a:t>
            </a:r>
          </a:p>
        </p:txBody>
      </p:sp>
      <p:sp>
        <p:nvSpPr>
          <p:cNvPr id="38" name="Text Placeholder 40">
            <a:extLst>
              <a:ext uri="{FF2B5EF4-FFF2-40B4-BE49-F238E27FC236}">
                <a16:creationId xmlns:a16="http://schemas.microsoft.com/office/drawing/2014/main" id="{B8B9165B-06DD-26F0-F39A-B6C351CB63FF}"/>
              </a:ext>
            </a:extLst>
          </p:cNvPr>
          <p:cNvSpPr>
            <a:spLocks noGrp="1"/>
          </p:cNvSpPr>
          <p:nvPr>
            <p:ph type="body" sz="quarter" idx="20" hasCustomPrompt="1"/>
          </p:nvPr>
        </p:nvSpPr>
        <p:spPr>
          <a:xfrm>
            <a:off x="606424" y="5041885"/>
            <a:ext cx="6368463" cy="581025"/>
          </a:xfrm>
          <a:prstGeom prst="rect">
            <a:avLst/>
          </a:prstGeom>
        </p:spPr>
        <p:txBody>
          <a:bodyPr lIns="0" tIns="0" rIns="0" bIns="0"/>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bg1"/>
                </a:solidFill>
                <a:latin typeface="+mn-lt"/>
                <a:ea typeface="+mn-ea"/>
                <a:cs typeface="Segoe UI" panose="020B0502040204020203" pitchFamily="34" charset="0"/>
              </a:defRPr>
            </a:lvl1pPr>
          </a:lstStyle>
          <a:p>
            <a:pPr lvl="0"/>
            <a:r>
              <a:rPr lang="en-US"/>
              <a:t>Company Name</a:t>
            </a:r>
          </a:p>
        </p:txBody>
      </p:sp>
      <p:pic>
        <p:nvPicPr>
          <p:cNvPr id="5" name="Picture 4">
            <a:extLst>
              <a:ext uri="{FF2B5EF4-FFF2-40B4-BE49-F238E27FC236}">
                <a16:creationId xmlns:a16="http://schemas.microsoft.com/office/drawing/2014/main" id="{16C902ED-9996-235D-94C2-7F88CFBD4A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5000"/>
            <a:extLst>
              <a:ext uri="{28A0092B-C50C-407E-A947-70E740481C1C}">
                <a14:useLocalDpi xmlns:a14="http://schemas.microsoft.com/office/drawing/2010/main"/>
              </a:ext>
            </a:extLst>
          </a:blip>
          <a:srcRect/>
          <a:stretch/>
        </p:blipFill>
        <p:spPr>
          <a:xfrm rot="12593424">
            <a:off x="10319098" y="1339072"/>
            <a:ext cx="3053530" cy="4321649"/>
          </a:xfrm>
          <a:custGeom>
            <a:avLst/>
            <a:gdLst>
              <a:gd name="connsiteX0" fmla="*/ 3053530 w 3053530"/>
              <a:gd name="connsiteY0" fmla="*/ 3928506 h 4321649"/>
              <a:gd name="connsiteX1" fmla="*/ 2369567 w 3053530"/>
              <a:gd name="connsiteY1" fmla="*/ 4321649 h 4321649"/>
              <a:gd name="connsiteX2" fmla="*/ 0 w 3053530"/>
              <a:gd name="connsiteY2" fmla="*/ 199247 h 4321649"/>
              <a:gd name="connsiteX3" fmla="*/ 346636 w 3053530"/>
              <a:gd name="connsiteY3" fmla="*/ 0 h 4321649"/>
              <a:gd name="connsiteX4" fmla="*/ 2085684 w 3053530"/>
              <a:gd name="connsiteY4" fmla="*/ 0 h 4321649"/>
              <a:gd name="connsiteX5" fmla="*/ 3053529 w 3053530"/>
              <a:gd name="connsiteY5" fmla="*/ 1683788 h 432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530" h="4321649">
                <a:moveTo>
                  <a:pt x="3053530" y="3928506"/>
                </a:moveTo>
                <a:lnTo>
                  <a:pt x="2369567" y="4321649"/>
                </a:lnTo>
                <a:lnTo>
                  <a:pt x="0" y="199247"/>
                </a:lnTo>
                <a:lnTo>
                  <a:pt x="346636" y="0"/>
                </a:lnTo>
                <a:lnTo>
                  <a:pt x="2085684" y="0"/>
                </a:lnTo>
                <a:lnTo>
                  <a:pt x="3053529" y="1683788"/>
                </a:lnTo>
                <a:close/>
              </a:path>
            </a:pathLst>
          </a:custGeom>
        </p:spPr>
      </p:pic>
      <p:pic>
        <p:nvPicPr>
          <p:cNvPr id="6" name="Picture 5">
            <a:extLst>
              <a:ext uri="{FF2B5EF4-FFF2-40B4-BE49-F238E27FC236}">
                <a16:creationId xmlns:a16="http://schemas.microsoft.com/office/drawing/2014/main" id="{CC1E5E8F-6D11-7D20-848B-BDEFEBEFB9CF}"/>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32192" y="1714501"/>
            <a:ext cx="2059808" cy="4246896"/>
          </a:xfrm>
          <a:prstGeom prst="rect">
            <a:avLst/>
          </a:prstGeom>
        </p:spPr>
      </p:pic>
      <p:pic>
        <p:nvPicPr>
          <p:cNvPr id="7" name="Picture 6">
            <a:extLst>
              <a:ext uri="{FF2B5EF4-FFF2-40B4-BE49-F238E27FC236}">
                <a16:creationId xmlns:a16="http://schemas.microsoft.com/office/drawing/2014/main" id="{17D97A11-6A3A-A15E-E6FA-FA1876846D79}"/>
              </a:ext>
              <a:ext uri="{C183D7F6-B498-43B3-948B-1728B52AA6E4}">
                <adec:decorative xmlns:adec="http://schemas.microsoft.com/office/drawing/2017/decorative" val="1"/>
              </a:ext>
            </a:extLst>
          </p:cNvPr>
          <p:cNvPicPr>
            <a:picLocks noChangeAspect="1"/>
          </p:cNvPicPr>
          <p:nvPr userDrawn="1"/>
        </p:nvPicPr>
        <p:blipFill rotWithShape="1">
          <a:blip r:embed="rId4" cstate="email">
            <a:alphaModFix amt="25000"/>
            <a:extLst>
              <a:ext uri="{28A0092B-C50C-407E-A947-70E740481C1C}">
                <a14:useLocalDpi xmlns:a14="http://schemas.microsoft.com/office/drawing/2010/main"/>
              </a:ext>
            </a:extLst>
          </a:blip>
          <a:srcRect/>
          <a:stretch/>
        </p:blipFill>
        <p:spPr>
          <a:xfrm>
            <a:off x="8940799" y="2188033"/>
            <a:ext cx="3251201" cy="4669967"/>
          </a:xfrm>
          <a:prstGeom prst="rect">
            <a:avLst/>
          </a:prstGeom>
        </p:spPr>
      </p:pic>
    </p:spTree>
    <p:extLst>
      <p:ext uri="{BB962C8B-B14F-4D97-AF65-F5344CB8AC3E}">
        <p14:creationId xmlns:p14="http://schemas.microsoft.com/office/powerpoint/2010/main" val="27679725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Quote Slide with Logo/Image">
    <p:spTree>
      <p:nvGrpSpPr>
        <p:cNvPr id="1" name=""/>
        <p:cNvGrpSpPr/>
        <p:nvPr/>
      </p:nvGrpSpPr>
      <p:grpSpPr>
        <a:xfrm>
          <a:off x="0" y="0"/>
          <a:ext cx="0" cy="0"/>
          <a:chOff x="0" y="0"/>
          <a:chExt cx="0" cy="0"/>
        </a:xfrm>
      </p:grpSpPr>
      <p:grpSp>
        <p:nvGrpSpPr>
          <p:cNvPr id="116" name="Graphic 34" descr="Open quotation mark">
            <a:extLst>
              <a:ext uri="{FF2B5EF4-FFF2-40B4-BE49-F238E27FC236}">
                <a16:creationId xmlns:a16="http://schemas.microsoft.com/office/drawing/2014/main" id="{9949D6A5-294A-223A-8B94-6DD9DB4F2EFD}"/>
              </a:ext>
            </a:extLst>
          </p:cNvPr>
          <p:cNvGrpSpPr/>
          <p:nvPr userDrawn="1"/>
        </p:nvGrpSpPr>
        <p:grpSpPr>
          <a:xfrm flipH="1">
            <a:off x="584200" y="1085105"/>
            <a:ext cx="656323" cy="451026"/>
            <a:chOff x="592532" y="1649150"/>
            <a:chExt cx="656323" cy="451026"/>
          </a:xfrm>
          <a:gradFill>
            <a:gsLst>
              <a:gs pos="11000">
                <a:schemeClr val="bg2"/>
              </a:gs>
              <a:gs pos="100000">
                <a:schemeClr val="accent2">
                  <a:lumMod val="60000"/>
                  <a:lumOff val="40000"/>
                </a:schemeClr>
              </a:gs>
            </a:gsLst>
            <a:lin ang="8100000" scaled="1"/>
          </a:gradFill>
        </p:grpSpPr>
        <p:sp>
          <p:nvSpPr>
            <p:cNvPr id="117" name="Freeform: Shape 116">
              <a:extLst>
                <a:ext uri="{FF2B5EF4-FFF2-40B4-BE49-F238E27FC236}">
                  <a16:creationId xmlns:a16="http://schemas.microsoft.com/office/drawing/2014/main" id="{FA991BAA-F31A-67DE-F923-3F4CE1CFC84A}"/>
                </a:ext>
              </a:extLst>
            </p:cNvPr>
            <p:cNvSpPr/>
            <p:nvPr/>
          </p:nvSpPr>
          <p:spPr>
            <a:xfrm>
              <a:off x="592532" y="1649150"/>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2113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F522A73-09F8-0F77-BA52-F31C0193FC5C}"/>
                </a:ext>
              </a:extLst>
            </p:cNvPr>
            <p:cNvSpPr/>
            <p:nvPr/>
          </p:nvSpPr>
          <p:spPr>
            <a:xfrm>
              <a:off x="949884" y="1649150"/>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21134" cap="flat">
              <a:noFill/>
              <a:prstDash val="solid"/>
              <a:miter/>
            </a:ln>
          </p:spPr>
          <p:txBody>
            <a:bodyPr rtlCol="0" anchor="ctr"/>
            <a:lstStyle/>
            <a:p>
              <a:endParaRPr lang="en-US"/>
            </a:p>
          </p:txBody>
        </p:sp>
      </p:grpSp>
      <p:sp>
        <p:nvSpPr>
          <p:cNvPr id="119" name="Text Placeholder 75">
            <a:extLst>
              <a:ext uri="{FF2B5EF4-FFF2-40B4-BE49-F238E27FC236}">
                <a16:creationId xmlns:a16="http://schemas.microsoft.com/office/drawing/2014/main" id="{C3E59059-7257-6618-C0B6-33869C10860C}"/>
              </a:ext>
            </a:extLst>
          </p:cNvPr>
          <p:cNvSpPr>
            <a:spLocks noGrp="1"/>
          </p:cNvSpPr>
          <p:nvPr>
            <p:ph type="body" sz="quarter" idx="14" hasCustomPrompt="1"/>
          </p:nvPr>
        </p:nvSpPr>
        <p:spPr>
          <a:xfrm>
            <a:off x="606425" y="1711549"/>
            <a:ext cx="7889875" cy="2095380"/>
          </a:xfrm>
          <a:prstGeom prst="rect">
            <a:avLst/>
          </a:prstGeom>
        </p:spPr>
        <p:txBody>
          <a:bodyPr lIns="0" tIns="0" rIns="0" bIns="0"/>
          <a:lstStyle>
            <a:lvl1pPr marL="0" indent="0">
              <a:buNone/>
              <a:defRPr sz="24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121" name="Picture Placeholder 2">
            <a:extLst>
              <a:ext uri="{FF2B5EF4-FFF2-40B4-BE49-F238E27FC236}">
                <a16:creationId xmlns:a16="http://schemas.microsoft.com/office/drawing/2014/main" id="{0848DB35-A498-F0BA-D3C2-65EFFA3FE06A}"/>
              </a:ext>
            </a:extLst>
          </p:cNvPr>
          <p:cNvSpPr>
            <a:spLocks noGrp="1"/>
          </p:cNvSpPr>
          <p:nvPr>
            <p:ph type="pic" sz="quarter" idx="15" hasCustomPrompt="1"/>
          </p:nvPr>
        </p:nvSpPr>
        <p:spPr>
          <a:xfrm>
            <a:off x="606425" y="3929192"/>
            <a:ext cx="1473200" cy="1419649"/>
          </a:xfrm>
          <a:prstGeom prst="roundRect">
            <a:avLst>
              <a:gd name="adj" fmla="val 8908"/>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lvl1pPr>
              <a:defRPr lang="en-US" sz="1200" dirty="0">
                <a:solidFill>
                  <a:schemeClr val="bg1"/>
                </a:solidFill>
                <a:latin typeface="+mj-lt"/>
              </a:defRPr>
            </a:lvl1pPr>
          </a:lstStyle>
          <a:p>
            <a:pPr marL="0" lvl="0" indent="0" algn="ctr" defTabSz="932472" fontAlgn="base">
              <a:spcBef>
                <a:spcPct val="0"/>
              </a:spcBef>
              <a:spcAft>
                <a:spcPct val="0"/>
              </a:spcAft>
              <a:buNone/>
            </a:pPr>
            <a:r>
              <a:rPr lang="en-US"/>
              <a:t>Insert logo/image here</a:t>
            </a:r>
          </a:p>
        </p:txBody>
      </p:sp>
      <p:sp>
        <p:nvSpPr>
          <p:cNvPr id="122" name="Text Placeholder 40">
            <a:extLst>
              <a:ext uri="{FF2B5EF4-FFF2-40B4-BE49-F238E27FC236}">
                <a16:creationId xmlns:a16="http://schemas.microsoft.com/office/drawing/2014/main" id="{297BFA23-B8D5-DE94-7297-408C41982112}"/>
              </a:ext>
            </a:extLst>
          </p:cNvPr>
          <p:cNvSpPr>
            <a:spLocks noGrp="1"/>
          </p:cNvSpPr>
          <p:nvPr>
            <p:ph type="body" sz="quarter" idx="16" hasCustomPrompt="1"/>
          </p:nvPr>
        </p:nvSpPr>
        <p:spPr>
          <a:xfrm>
            <a:off x="2417964" y="4057992"/>
            <a:ext cx="6078336" cy="581025"/>
          </a:xfrm>
          <a:prstGeom prst="rect">
            <a:avLst/>
          </a:prstGeom>
        </p:spPr>
        <p:txBody>
          <a:bodyPr lIns="0" tIns="0" rIns="0" bIns="0" anchor="b"/>
          <a:lstStyle>
            <a:lvl1pPr marL="0" indent="0" algn="l">
              <a:buFontTx/>
              <a:buNone/>
              <a:defRPr lang="en-US" sz="2400" kern="1200" spc="0" baseline="0" dirty="0">
                <a:gradFill flip="none" rotWithShape="1">
                  <a:gsLst>
                    <a:gs pos="10000">
                      <a:schemeClr val="bg2"/>
                    </a:gs>
                    <a:gs pos="100000">
                      <a:schemeClr val="accent2">
                        <a:lumMod val="60000"/>
                        <a:lumOff val="40000"/>
                      </a:schemeClr>
                    </a:gs>
                  </a:gsLst>
                  <a:lin ang="0" scaled="1"/>
                  <a:tileRect/>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Tx/>
              <a:buNone/>
              <a:tabLst/>
            </a:pPr>
            <a:r>
              <a:rPr lang="en-US"/>
              <a:t>– Author Name</a:t>
            </a:r>
          </a:p>
        </p:txBody>
      </p:sp>
      <p:sp>
        <p:nvSpPr>
          <p:cNvPr id="123" name="Text Placeholder 40">
            <a:extLst>
              <a:ext uri="{FF2B5EF4-FFF2-40B4-BE49-F238E27FC236}">
                <a16:creationId xmlns:a16="http://schemas.microsoft.com/office/drawing/2014/main" id="{98FFE88E-2C83-78BD-3702-28CCDDB47C59}"/>
              </a:ext>
            </a:extLst>
          </p:cNvPr>
          <p:cNvSpPr>
            <a:spLocks noGrp="1"/>
          </p:cNvSpPr>
          <p:nvPr>
            <p:ph type="body" sz="quarter" idx="17" hasCustomPrompt="1"/>
          </p:nvPr>
        </p:nvSpPr>
        <p:spPr>
          <a:xfrm>
            <a:off x="2417964" y="4698430"/>
            <a:ext cx="6078336" cy="581025"/>
          </a:xfrm>
          <a:prstGeom prst="rect">
            <a:avLst/>
          </a:prstGeom>
        </p:spPr>
        <p:txBody>
          <a:bodyPr lIns="0" tIns="0" rIns="0" b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bg1"/>
                </a:solidFill>
                <a:latin typeface="+mn-lt"/>
                <a:ea typeface="+mn-ea"/>
                <a:cs typeface="Segoe UI" panose="020B0502040204020203" pitchFamily="34" charset="0"/>
              </a:defRPr>
            </a:lvl1pPr>
          </a:lstStyle>
          <a:p>
            <a:pPr lvl="0"/>
            <a:r>
              <a:rPr lang="en-US"/>
              <a:t>Company Name</a:t>
            </a:r>
          </a:p>
        </p:txBody>
      </p:sp>
      <p:pic>
        <p:nvPicPr>
          <p:cNvPr id="2" name="Picture 1">
            <a:extLst>
              <a:ext uri="{FF2B5EF4-FFF2-40B4-BE49-F238E27FC236}">
                <a16:creationId xmlns:a16="http://schemas.microsoft.com/office/drawing/2014/main" id="{3DEFF898-57B5-F985-655F-444A67C8564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5000"/>
            <a:extLst>
              <a:ext uri="{28A0092B-C50C-407E-A947-70E740481C1C}">
                <a14:useLocalDpi xmlns:a14="http://schemas.microsoft.com/office/drawing/2010/main"/>
              </a:ext>
            </a:extLst>
          </a:blip>
          <a:srcRect/>
          <a:stretch/>
        </p:blipFill>
        <p:spPr>
          <a:xfrm rot="12593424">
            <a:off x="10319098" y="1339072"/>
            <a:ext cx="3053530" cy="4321649"/>
          </a:xfrm>
          <a:custGeom>
            <a:avLst/>
            <a:gdLst>
              <a:gd name="connsiteX0" fmla="*/ 3053530 w 3053530"/>
              <a:gd name="connsiteY0" fmla="*/ 3928506 h 4321649"/>
              <a:gd name="connsiteX1" fmla="*/ 2369567 w 3053530"/>
              <a:gd name="connsiteY1" fmla="*/ 4321649 h 4321649"/>
              <a:gd name="connsiteX2" fmla="*/ 0 w 3053530"/>
              <a:gd name="connsiteY2" fmla="*/ 199247 h 4321649"/>
              <a:gd name="connsiteX3" fmla="*/ 346636 w 3053530"/>
              <a:gd name="connsiteY3" fmla="*/ 0 h 4321649"/>
              <a:gd name="connsiteX4" fmla="*/ 2085684 w 3053530"/>
              <a:gd name="connsiteY4" fmla="*/ 0 h 4321649"/>
              <a:gd name="connsiteX5" fmla="*/ 3053529 w 3053530"/>
              <a:gd name="connsiteY5" fmla="*/ 1683788 h 4321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3530" h="4321649">
                <a:moveTo>
                  <a:pt x="3053530" y="3928506"/>
                </a:moveTo>
                <a:lnTo>
                  <a:pt x="2369567" y="4321649"/>
                </a:lnTo>
                <a:lnTo>
                  <a:pt x="0" y="199247"/>
                </a:lnTo>
                <a:lnTo>
                  <a:pt x="346636" y="0"/>
                </a:lnTo>
                <a:lnTo>
                  <a:pt x="2085684" y="0"/>
                </a:lnTo>
                <a:lnTo>
                  <a:pt x="3053529" y="1683788"/>
                </a:lnTo>
                <a:close/>
              </a:path>
            </a:pathLst>
          </a:custGeom>
        </p:spPr>
      </p:pic>
      <p:pic>
        <p:nvPicPr>
          <p:cNvPr id="3" name="Picture 2">
            <a:extLst>
              <a:ext uri="{FF2B5EF4-FFF2-40B4-BE49-F238E27FC236}">
                <a16:creationId xmlns:a16="http://schemas.microsoft.com/office/drawing/2014/main" id="{D6E0C9D8-DC08-3157-9021-96888407CBF0}"/>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32192" y="1714501"/>
            <a:ext cx="2059808" cy="4246896"/>
          </a:xfrm>
          <a:prstGeom prst="rect">
            <a:avLst/>
          </a:prstGeom>
        </p:spPr>
      </p:pic>
      <p:pic>
        <p:nvPicPr>
          <p:cNvPr id="4" name="Picture 3">
            <a:extLst>
              <a:ext uri="{FF2B5EF4-FFF2-40B4-BE49-F238E27FC236}">
                <a16:creationId xmlns:a16="http://schemas.microsoft.com/office/drawing/2014/main" id="{A80EFBF7-E271-9E4D-A814-48DA4AC83DD8}"/>
              </a:ext>
              <a:ext uri="{C183D7F6-B498-43B3-948B-1728B52AA6E4}">
                <adec:decorative xmlns:adec="http://schemas.microsoft.com/office/drawing/2017/decorative" val="1"/>
              </a:ext>
            </a:extLst>
          </p:cNvPr>
          <p:cNvPicPr>
            <a:picLocks noChangeAspect="1"/>
          </p:cNvPicPr>
          <p:nvPr userDrawn="1"/>
        </p:nvPicPr>
        <p:blipFill rotWithShape="1">
          <a:blip r:embed="rId4" cstate="email">
            <a:alphaModFix amt="25000"/>
            <a:extLst>
              <a:ext uri="{28A0092B-C50C-407E-A947-70E740481C1C}">
                <a14:useLocalDpi xmlns:a14="http://schemas.microsoft.com/office/drawing/2010/main"/>
              </a:ext>
            </a:extLst>
          </a:blip>
          <a:srcRect/>
          <a:stretch/>
        </p:blipFill>
        <p:spPr>
          <a:xfrm>
            <a:off x="8940799" y="2188033"/>
            <a:ext cx="3251201" cy="4669967"/>
          </a:xfrm>
          <a:prstGeom prst="rect">
            <a:avLst/>
          </a:prstGeom>
        </p:spPr>
      </p:pic>
    </p:spTree>
    <p:extLst>
      <p:ext uri="{BB962C8B-B14F-4D97-AF65-F5344CB8AC3E}">
        <p14:creationId xmlns:p14="http://schemas.microsoft.com/office/powerpoint/2010/main" val="3101983227"/>
      </p:ext>
    </p:extLst>
  </p:cSld>
  <p:clrMapOvr>
    <a:masterClrMapping/>
  </p:clrMapOvr>
  <p:transition>
    <p:fade/>
  </p:transition>
  <p:extLst>
    <p:ext uri="{DCECCB84-F9BA-43D5-87BE-67443E8EF086}">
      <p15:sldGuideLst xmlns:p15="http://schemas.microsoft.com/office/powerpoint/2012/main">
        <p15:guide id="28" orient="horz" pos="912">
          <p15:clr>
            <a:srgbClr val="5ACBF0"/>
          </p15:clr>
        </p15:guide>
        <p15:guide id="29" orient="horz" pos="1271">
          <p15:clr>
            <a:srgbClr val="5ACBF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A5ED72B-09E2-2032-45C0-BB9CF5A3A370}"/>
              </a:ext>
              <a:ext uri="{C183D7F6-B498-43B3-948B-1728B52AA6E4}">
                <adec:decorative xmlns:adec="http://schemas.microsoft.com/office/drawing/2017/decorative" val="1"/>
              </a:ext>
            </a:extLst>
          </p:cNvPr>
          <p:cNvSpPr/>
          <p:nvPr userDrawn="1"/>
        </p:nvSpPr>
        <p:spPr bwMode="auto">
          <a:xfrm>
            <a:off x="3252830" y="5373291"/>
            <a:ext cx="1171314" cy="1173982"/>
          </a:xfrm>
          <a:prstGeom prst="roundRect">
            <a:avLst>
              <a:gd name="adj" fmla="val 22863"/>
            </a:avLst>
          </a:prstGeom>
          <a:gradFill flip="none" rotWithShape="1">
            <a:gsLst>
              <a:gs pos="11000">
                <a:schemeClr val="bg2"/>
              </a:gs>
              <a:gs pos="100000">
                <a:schemeClr val="accent2">
                  <a:lumMod val="60000"/>
                  <a:lumOff val="4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3" name="Rectangle: Rounded Corners 22">
            <a:extLst>
              <a:ext uri="{FF2B5EF4-FFF2-40B4-BE49-F238E27FC236}">
                <a16:creationId xmlns:a16="http://schemas.microsoft.com/office/drawing/2014/main" id="{68224717-BF70-1055-C016-8197BD225D4B}"/>
              </a:ext>
              <a:ext uri="{C183D7F6-B498-43B3-948B-1728B52AA6E4}">
                <adec:decorative xmlns:adec="http://schemas.microsoft.com/office/drawing/2017/decorative" val="1"/>
              </a:ext>
            </a:extLst>
          </p:cNvPr>
          <p:cNvSpPr/>
          <p:nvPr userDrawn="1"/>
        </p:nvSpPr>
        <p:spPr bwMode="auto">
          <a:xfrm>
            <a:off x="584199" y="1314522"/>
            <a:ext cx="3633714" cy="5031754"/>
          </a:xfrm>
          <a:prstGeom prst="roundRect">
            <a:avLst>
              <a:gd name="adj" fmla="val 5323"/>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21" name="Title 20">
            <a:extLst>
              <a:ext uri="{FF2B5EF4-FFF2-40B4-BE49-F238E27FC236}">
                <a16:creationId xmlns:a16="http://schemas.microsoft.com/office/drawing/2014/main" id="{7F7C8EC5-0A4D-93CD-95A8-14D32BDECD68}"/>
              </a:ext>
            </a:extLst>
          </p:cNvPr>
          <p:cNvSpPr>
            <a:spLocks noGrp="1"/>
          </p:cNvSpPr>
          <p:nvPr userDrawn="1">
            <p:ph type="title"/>
          </p:nvPr>
        </p:nvSpPr>
        <p:spPr/>
        <p:txBody>
          <a:bodyPr/>
          <a:lstStyle/>
          <a:p>
            <a:r>
              <a:rPr lang="en-US"/>
              <a:t>Click to edit Master title style</a:t>
            </a:r>
          </a:p>
        </p:txBody>
      </p:sp>
      <p:sp>
        <p:nvSpPr>
          <p:cNvPr id="37" name="Picture Placeholder 57">
            <a:extLst>
              <a:ext uri="{FF2B5EF4-FFF2-40B4-BE49-F238E27FC236}">
                <a16:creationId xmlns:a16="http://schemas.microsoft.com/office/drawing/2014/main" id="{A2D0C037-49BC-2F6A-C700-AD6F9341816E}"/>
              </a:ext>
            </a:extLst>
          </p:cNvPr>
          <p:cNvSpPr>
            <a:spLocks noGrp="1"/>
          </p:cNvSpPr>
          <p:nvPr>
            <p:ph type="pic" sz="quarter" idx="20"/>
          </p:nvPr>
        </p:nvSpPr>
        <p:spPr>
          <a:xfrm>
            <a:off x="787404" y="1517727"/>
            <a:ext cx="3227303" cy="3234293"/>
          </a:xfrm>
          <a:prstGeom prst="roundRect">
            <a:avLst>
              <a:gd name="adj" fmla="val 3157"/>
            </a:avLst>
          </a:prstGeom>
        </p:spPr>
        <p:txBody>
          <a:bodyPr/>
          <a:lstStyle>
            <a:lvl1pPr marL="0" indent="0">
              <a:buNone/>
              <a:defRPr>
                <a:solidFill>
                  <a:schemeClr val="bg1"/>
                </a:solidFill>
              </a:defRPr>
            </a:lvl1pPr>
          </a:lstStyle>
          <a:p>
            <a:r>
              <a:rPr lang="en-US"/>
              <a:t>Click icon to add picture</a:t>
            </a:r>
          </a:p>
        </p:txBody>
      </p:sp>
      <p:sp>
        <p:nvSpPr>
          <p:cNvPr id="69" name="Text Placeholder 40">
            <a:extLst>
              <a:ext uri="{FF2B5EF4-FFF2-40B4-BE49-F238E27FC236}">
                <a16:creationId xmlns:a16="http://schemas.microsoft.com/office/drawing/2014/main" id="{79F1EA1D-28A5-08C3-5F14-7A08AE3CE0A7}"/>
              </a:ext>
            </a:extLst>
          </p:cNvPr>
          <p:cNvSpPr>
            <a:spLocks noGrp="1"/>
          </p:cNvSpPr>
          <p:nvPr>
            <p:ph type="body" sz="quarter" idx="12"/>
          </p:nvPr>
        </p:nvSpPr>
        <p:spPr>
          <a:xfrm>
            <a:off x="779289" y="4828751"/>
            <a:ext cx="3243532" cy="643078"/>
          </a:xfrm>
          <a:prstGeom prst="rect">
            <a:avLst/>
          </a:prstGeom>
        </p:spPr>
        <p:txBody>
          <a:bodyPr lIns="0" tIns="0" rIns="0" bIns="0" anchor="b"/>
          <a:lstStyle>
            <a:lvl1pPr marL="0" indent="0" algn="l">
              <a:buFontTx/>
              <a:buNone/>
              <a:defRPr sz="2400">
                <a:solidFill>
                  <a:schemeClr val="bg1"/>
                </a:solidFill>
                <a:latin typeface="+mj-lt"/>
              </a:defRPr>
            </a:lvl1pPr>
          </a:lstStyle>
          <a:p>
            <a:pPr lvl="0" defTabSz="914400">
              <a:spcBef>
                <a:spcPts val="0"/>
              </a:spcBef>
              <a:defRPr/>
            </a:pPr>
            <a:r>
              <a:rPr lang="en-US" sz="2400" spc="0">
                <a:ln>
                  <a:noFill/>
                </a:ln>
                <a:latin typeface="Segoe UI Semibold"/>
              </a:rPr>
              <a:t>Click to edit Master text styles</a:t>
            </a:r>
          </a:p>
        </p:txBody>
      </p:sp>
      <p:sp>
        <p:nvSpPr>
          <p:cNvPr id="75" name="Text Placeholder 53">
            <a:extLst>
              <a:ext uri="{FF2B5EF4-FFF2-40B4-BE49-F238E27FC236}">
                <a16:creationId xmlns:a16="http://schemas.microsoft.com/office/drawing/2014/main" id="{986E4C66-BE32-8004-FFC0-F2A1F480E0F8}"/>
              </a:ext>
            </a:extLst>
          </p:cNvPr>
          <p:cNvSpPr>
            <a:spLocks noGrp="1"/>
          </p:cNvSpPr>
          <p:nvPr>
            <p:ph type="body" sz="quarter" idx="21" hasCustomPrompt="1"/>
          </p:nvPr>
        </p:nvSpPr>
        <p:spPr>
          <a:xfrm>
            <a:off x="779289" y="5536601"/>
            <a:ext cx="3243532" cy="584282"/>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80" name="Text Placeholder 24">
            <a:extLst>
              <a:ext uri="{FF2B5EF4-FFF2-40B4-BE49-F238E27FC236}">
                <a16:creationId xmlns:a16="http://schemas.microsoft.com/office/drawing/2014/main" id="{99AEAFD3-88A9-7935-D56F-BFD18C4097DC}"/>
              </a:ext>
            </a:extLst>
          </p:cNvPr>
          <p:cNvSpPr>
            <a:spLocks noGrp="1"/>
          </p:cNvSpPr>
          <p:nvPr>
            <p:ph type="body" sz="quarter" idx="14" hasCustomPrompt="1"/>
          </p:nvPr>
        </p:nvSpPr>
        <p:spPr>
          <a:xfrm>
            <a:off x="4630057" y="1301419"/>
            <a:ext cx="6976156" cy="486651"/>
          </a:xfrm>
          <a:prstGeom prst="rect">
            <a:avLst/>
          </a:prstGeom>
        </p:spPr>
        <p:txBody>
          <a:bodyPr lIns="0" tIns="0" rIns="0" bIns="0" anchor="b"/>
          <a:lstStyle>
            <a:lvl1pPr marL="0" indent="0">
              <a:buFont typeface="Arial" panose="020B0604020202020204" pitchFamily="34" charset="0"/>
              <a:buNone/>
              <a:defRPr sz="2400">
                <a:gradFill>
                  <a:gsLst>
                    <a:gs pos="10000">
                      <a:schemeClr val="bg2"/>
                    </a:gs>
                    <a:gs pos="100000">
                      <a:schemeClr val="accent2">
                        <a:lumMod val="60000"/>
                        <a:lumOff val="4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81" name="Text Placeholder 53">
            <a:extLst>
              <a:ext uri="{FF2B5EF4-FFF2-40B4-BE49-F238E27FC236}">
                <a16:creationId xmlns:a16="http://schemas.microsoft.com/office/drawing/2014/main" id="{02C72CE1-185B-060B-6A81-B313A4B3D686}"/>
              </a:ext>
            </a:extLst>
          </p:cNvPr>
          <p:cNvSpPr>
            <a:spLocks noGrp="1"/>
          </p:cNvSpPr>
          <p:nvPr>
            <p:ph type="body" sz="quarter" idx="17" hasCustomPrompt="1"/>
          </p:nvPr>
        </p:nvSpPr>
        <p:spPr>
          <a:xfrm>
            <a:off x="4630057" y="1882728"/>
            <a:ext cx="6976156" cy="1654175"/>
          </a:xfrm>
          <a:prstGeom prst="rect">
            <a:avLst/>
          </a:prstGeo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82" name="Text Placeholder 24">
            <a:extLst>
              <a:ext uri="{FF2B5EF4-FFF2-40B4-BE49-F238E27FC236}">
                <a16:creationId xmlns:a16="http://schemas.microsoft.com/office/drawing/2014/main" id="{2D361909-4310-C123-7AE4-2A0B70EDA7AA}"/>
              </a:ext>
            </a:extLst>
          </p:cNvPr>
          <p:cNvSpPr>
            <a:spLocks noGrp="1"/>
          </p:cNvSpPr>
          <p:nvPr>
            <p:ph type="body" sz="quarter" idx="18" hasCustomPrompt="1"/>
          </p:nvPr>
        </p:nvSpPr>
        <p:spPr>
          <a:xfrm>
            <a:off x="4630057" y="3928505"/>
            <a:ext cx="6976156" cy="486651"/>
          </a:xfrm>
          <a:prstGeom prst="rect">
            <a:avLst/>
          </a:prstGeom>
        </p:spPr>
        <p:txBody>
          <a:bodyPr lIns="0" tIns="0" rIns="0" bIns="0" anchor="b"/>
          <a:lstStyle>
            <a:lvl1pPr marL="0" indent="0">
              <a:buFont typeface="Arial" panose="020B0604020202020204" pitchFamily="34" charset="0"/>
              <a:buNone/>
              <a:defRPr sz="2400">
                <a:gradFill>
                  <a:gsLst>
                    <a:gs pos="10000">
                      <a:schemeClr val="bg2"/>
                    </a:gs>
                    <a:gs pos="100000">
                      <a:schemeClr val="accent2">
                        <a:lumMod val="60000"/>
                        <a:lumOff val="4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83" name="Text Placeholder 53">
            <a:extLst>
              <a:ext uri="{FF2B5EF4-FFF2-40B4-BE49-F238E27FC236}">
                <a16:creationId xmlns:a16="http://schemas.microsoft.com/office/drawing/2014/main" id="{1613C221-FF2F-1F01-7385-32C566B896D4}"/>
              </a:ext>
            </a:extLst>
          </p:cNvPr>
          <p:cNvSpPr>
            <a:spLocks noGrp="1"/>
          </p:cNvSpPr>
          <p:nvPr>
            <p:ph type="body" sz="quarter" idx="19" hasCustomPrompt="1"/>
          </p:nvPr>
        </p:nvSpPr>
        <p:spPr>
          <a:xfrm>
            <a:off x="4630057" y="4509814"/>
            <a:ext cx="6976156" cy="1654175"/>
          </a:xfrm>
          <a:prstGeom prst="rect">
            <a:avLst/>
          </a:prstGeo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pic>
        <p:nvPicPr>
          <p:cNvPr id="2" name="Graphic 1">
            <a:extLst>
              <a:ext uri="{FF2B5EF4-FFF2-40B4-BE49-F238E27FC236}">
                <a16:creationId xmlns:a16="http://schemas.microsoft.com/office/drawing/2014/main" id="{E032EF5E-D45A-737E-6458-FF53FAF607F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13368659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7F7C8EC5-0A4D-93CD-95A8-14D32BDECD68}"/>
              </a:ext>
            </a:extLst>
          </p:cNvPr>
          <p:cNvSpPr>
            <a:spLocks noGrp="1"/>
          </p:cNvSpPr>
          <p:nvPr userDrawn="1">
            <p:ph type="title"/>
          </p:nvPr>
        </p:nvSpPr>
        <p:spPr/>
        <p:txBody>
          <a:bodyPr/>
          <a:lstStyle/>
          <a:p>
            <a:r>
              <a:rPr lang="en-US"/>
              <a:t>Click to edit Master title style</a:t>
            </a:r>
          </a:p>
        </p:txBody>
      </p:sp>
      <p:sp>
        <p:nvSpPr>
          <p:cNvPr id="59" name="Rectangle: Rounded Corners 58">
            <a:extLst>
              <a:ext uri="{FF2B5EF4-FFF2-40B4-BE49-F238E27FC236}">
                <a16:creationId xmlns:a16="http://schemas.microsoft.com/office/drawing/2014/main" id="{C682B154-BA9B-6068-24A1-A34508E8E29E}"/>
              </a:ext>
              <a:ext uri="{C183D7F6-B498-43B3-948B-1728B52AA6E4}">
                <adec:decorative xmlns:adec="http://schemas.microsoft.com/office/drawing/2017/decorative" val="1"/>
              </a:ext>
            </a:extLst>
          </p:cNvPr>
          <p:cNvSpPr/>
          <p:nvPr userDrawn="1"/>
        </p:nvSpPr>
        <p:spPr bwMode="auto">
          <a:xfrm>
            <a:off x="1742224" y="2459063"/>
            <a:ext cx="1250438" cy="1250438"/>
          </a:xfrm>
          <a:prstGeom prst="roundRect">
            <a:avLst>
              <a:gd name="adj" fmla="val 27263"/>
            </a:avLst>
          </a:prstGeom>
          <a:gradFill flip="none" rotWithShape="1">
            <a:gsLst>
              <a:gs pos="11000">
                <a:schemeClr val="bg2"/>
              </a:gs>
              <a:gs pos="100000">
                <a:schemeClr val="accent2">
                  <a:lumMod val="60000"/>
                  <a:lumOff val="4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0" name="Rectangle: Rounded Corners 59">
            <a:extLst>
              <a:ext uri="{FF2B5EF4-FFF2-40B4-BE49-F238E27FC236}">
                <a16:creationId xmlns:a16="http://schemas.microsoft.com/office/drawing/2014/main" id="{037B5C39-0812-0185-72D7-6820CE06D737}"/>
              </a:ext>
              <a:ext uri="{C183D7F6-B498-43B3-948B-1728B52AA6E4}">
                <adec:decorative xmlns:adec="http://schemas.microsoft.com/office/drawing/2017/decorative" val="1"/>
              </a:ext>
            </a:extLst>
          </p:cNvPr>
          <p:cNvSpPr/>
          <p:nvPr userDrawn="1"/>
        </p:nvSpPr>
        <p:spPr bwMode="auto">
          <a:xfrm>
            <a:off x="4617504" y="2459063"/>
            <a:ext cx="1250438" cy="1250438"/>
          </a:xfrm>
          <a:prstGeom prst="roundRect">
            <a:avLst>
              <a:gd name="adj" fmla="val 27263"/>
            </a:avLst>
          </a:prstGeom>
          <a:gradFill flip="none" rotWithShape="1">
            <a:gsLst>
              <a:gs pos="11000">
                <a:schemeClr val="bg2"/>
              </a:gs>
              <a:gs pos="100000">
                <a:schemeClr val="accent2">
                  <a:lumMod val="60000"/>
                  <a:lumOff val="4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1" name="Rectangle: Rounded Corners 60">
            <a:extLst>
              <a:ext uri="{FF2B5EF4-FFF2-40B4-BE49-F238E27FC236}">
                <a16:creationId xmlns:a16="http://schemas.microsoft.com/office/drawing/2014/main" id="{943E0136-6F65-1A0C-FC6C-9DF4599ACC44}"/>
              </a:ext>
              <a:ext uri="{C183D7F6-B498-43B3-948B-1728B52AA6E4}">
                <adec:decorative xmlns:adec="http://schemas.microsoft.com/office/drawing/2017/decorative" val="1"/>
              </a:ext>
            </a:extLst>
          </p:cNvPr>
          <p:cNvSpPr/>
          <p:nvPr userDrawn="1"/>
        </p:nvSpPr>
        <p:spPr bwMode="auto">
          <a:xfrm>
            <a:off x="3454065" y="1313252"/>
            <a:ext cx="2247940" cy="2247940"/>
          </a:xfrm>
          <a:prstGeom prst="roundRect">
            <a:avLst>
              <a:gd name="adj" fmla="val 852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62" name="Rectangle: Rounded Corners 61">
            <a:extLst>
              <a:ext uri="{FF2B5EF4-FFF2-40B4-BE49-F238E27FC236}">
                <a16:creationId xmlns:a16="http://schemas.microsoft.com/office/drawing/2014/main" id="{E302ED4C-46C9-B879-F01B-064218753EB3}"/>
              </a:ext>
              <a:ext uri="{C183D7F6-B498-43B3-948B-1728B52AA6E4}">
                <adec:decorative xmlns:adec="http://schemas.microsoft.com/office/drawing/2017/decorative" val="1"/>
              </a:ext>
            </a:extLst>
          </p:cNvPr>
          <p:cNvSpPr/>
          <p:nvPr userDrawn="1"/>
        </p:nvSpPr>
        <p:spPr bwMode="auto">
          <a:xfrm>
            <a:off x="7487369" y="2459063"/>
            <a:ext cx="1250438" cy="1250438"/>
          </a:xfrm>
          <a:prstGeom prst="roundRect">
            <a:avLst>
              <a:gd name="adj" fmla="val 27263"/>
            </a:avLst>
          </a:prstGeom>
          <a:gradFill flip="none" rotWithShape="1">
            <a:gsLst>
              <a:gs pos="11000">
                <a:schemeClr val="bg2"/>
              </a:gs>
              <a:gs pos="100000">
                <a:schemeClr val="accent2">
                  <a:lumMod val="60000"/>
                  <a:lumOff val="4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3" name="Rectangle: Rounded Corners 62">
            <a:extLst>
              <a:ext uri="{FF2B5EF4-FFF2-40B4-BE49-F238E27FC236}">
                <a16:creationId xmlns:a16="http://schemas.microsoft.com/office/drawing/2014/main" id="{2F33AF5B-A501-D1E4-9E3F-FAAC377BF00A}"/>
              </a:ext>
              <a:ext uri="{C183D7F6-B498-43B3-948B-1728B52AA6E4}">
                <adec:decorative xmlns:adec="http://schemas.microsoft.com/office/drawing/2017/decorative" val="1"/>
              </a:ext>
            </a:extLst>
          </p:cNvPr>
          <p:cNvSpPr/>
          <p:nvPr userDrawn="1"/>
        </p:nvSpPr>
        <p:spPr bwMode="auto">
          <a:xfrm>
            <a:off x="6323930" y="1313252"/>
            <a:ext cx="2247940" cy="2247940"/>
          </a:xfrm>
          <a:prstGeom prst="roundRect">
            <a:avLst>
              <a:gd name="adj" fmla="val 852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64" name="Rectangle: Rounded Corners 63">
            <a:extLst>
              <a:ext uri="{FF2B5EF4-FFF2-40B4-BE49-F238E27FC236}">
                <a16:creationId xmlns:a16="http://schemas.microsoft.com/office/drawing/2014/main" id="{849F6638-A629-899A-380C-1259BA8B149A}"/>
              </a:ext>
              <a:ext uri="{C183D7F6-B498-43B3-948B-1728B52AA6E4}">
                <adec:decorative xmlns:adec="http://schemas.microsoft.com/office/drawing/2017/decorative" val="1"/>
              </a:ext>
            </a:extLst>
          </p:cNvPr>
          <p:cNvSpPr/>
          <p:nvPr userDrawn="1"/>
        </p:nvSpPr>
        <p:spPr bwMode="auto">
          <a:xfrm>
            <a:off x="10357233" y="2459063"/>
            <a:ext cx="1250438" cy="1250438"/>
          </a:xfrm>
          <a:prstGeom prst="roundRect">
            <a:avLst>
              <a:gd name="adj" fmla="val 27263"/>
            </a:avLst>
          </a:prstGeom>
          <a:gradFill flip="none" rotWithShape="1">
            <a:gsLst>
              <a:gs pos="11000">
                <a:schemeClr val="bg2"/>
              </a:gs>
              <a:gs pos="100000">
                <a:schemeClr val="accent2">
                  <a:lumMod val="60000"/>
                  <a:lumOff val="4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5" name="Rectangle: Rounded Corners 64">
            <a:extLst>
              <a:ext uri="{FF2B5EF4-FFF2-40B4-BE49-F238E27FC236}">
                <a16:creationId xmlns:a16="http://schemas.microsoft.com/office/drawing/2014/main" id="{53C5D432-BBEA-638B-90FA-7FDE029053D8}"/>
              </a:ext>
              <a:ext uri="{C183D7F6-B498-43B3-948B-1728B52AA6E4}">
                <adec:decorative xmlns:adec="http://schemas.microsoft.com/office/drawing/2017/decorative" val="1"/>
              </a:ext>
            </a:extLst>
          </p:cNvPr>
          <p:cNvSpPr/>
          <p:nvPr userDrawn="1"/>
        </p:nvSpPr>
        <p:spPr bwMode="auto">
          <a:xfrm>
            <a:off x="9193794" y="1313252"/>
            <a:ext cx="2247940" cy="2247940"/>
          </a:xfrm>
          <a:prstGeom prst="roundRect">
            <a:avLst>
              <a:gd name="adj" fmla="val 852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78" name="Rectangle: Rounded Corners 77">
            <a:extLst>
              <a:ext uri="{FF2B5EF4-FFF2-40B4-BE49-F238E27FC236}">
                <a16:creationId xmlns:a16="http://schemas.microsoft.com/office/drawing/2014/main" id="{C7477A70-D7E4-B045-1DB6-0B38B0C29933}"/>
              </a:ext>
              <a:ext uri="{C183D7F6-B498-43B3-948B-1728B52AA6E4}">
                <adec:decorative xmlns:adec="http://schemas.microsoft.com/office/drawing/2017/decorative" val="1"/>
              </a:ext>
            </a:extLst>
          </p:cNvPr>
          <p:cNvSpPr/>
          <p:nvPr userDrawn="1"/>
        </p:nvSpPr>
        <p:spPr bwMode="auto">
          <a:xfrm>
            <a:off x="584200" y="1313252"/>
            <a:ext cx="2247940" cy="2247940"/>
          </a:xfrm>
          <a:prstGeom prst="roundRect">
            <a:avLst>
              <a:gd name="adj" fmla="val 852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84" name="Picture Placeholder 57">
            <a:extLst>
              <a:ext uri="{FF2B5EF4-FFF2-40B4-BE49-F238E27FC236}">
                <a16:creationId xmlns:a16="http://schemas.microsoft.com/office/drawing/2014/main" id="{16555DE1-5810-C018-05A7-F1F4D4EC2762}"/>
              </a:ext>
            </a:extLst>
          </p:cNvPr>
          <p:cNvSpPr>
            <a:spLocks noGrp="1"/>
          </p:cNvSpPr>
          <p:nvPr>
            <p:ph type="pic" sz="quarter" idx="20"/>
          </p:nvPr>
        </p:nvSpPr>
        <p:spPr>
          <a:xfrm>
            <a:off x="785813" y="1509615"/>
            <a:ext cx="1844714" cy="1855214"/>
          </a:xfrm>
          <a:prstGeom prst="roundRect">
            <a:avLst>
              <a:gd name="adj" fmla="val 4393"/>
            </a:avLst>
          </a:prstGeom>
        </p:spPr>
        <p:txBody>
          <a:bodyPr/>
          <a:lstStyle>
            <a:lvl1pPr marL="0" indent="0">
              <a:buNone/>
              <a:defRPr>
                <a:solidFill>
                  <a:schemeClr val="bg1"/>
                </a:solidFill>
              </a:defRPr>
            </a:lvl1pPr>
          </a:lstStyle>
          <a:p>
            <a:r>
              <a:rPr lang="en-US"/>
              <a:t>Click icon to add picture</a:t>
            </a:r>
          </a:p>
        </p:txBody>
      </p:sp>
      <p:sp>
        <p:nvSpPr>
          <p:cNvPr id="85" name="Picture Placeholder 57">
            <a:extLst>
              <a:ext uri="{FF2B5EF4-FFF2-40B4-BE49-F238E27FC236}">
                <a16:creationId xmlns:a16="http://schemas.microsoft.com/office/drawing/2014/main" id="{4A45D920-A449-6CFA-6D4A-FB6D2F860D1A}"/>
              </a:ext>
            </a:extLst>
          </p:cNvPr>
          <p:cNvSpPr>
            <a:spLocks noGrp="1"/>
          </p:cNvSpPr>
          <p:nvPr>
            <p:ph type="pic" sz="quarter" idx="21"/>
          </p:nvPr>
        </p:nvSpPr>
        <p:spPr>
          <a:xfrm>
            <a:off x="3655678" y="1509615"/>
            <a:ext cx="1844714" cy="1855214"/>
          </a:xfrm>
          <a:prstGeom prst="roundRect">
            <a:avLst>
              <a:gd name="adj" fmla="val 3633"/>
            </a:avLst>
          </a:prstGeom>
        </p:spPr>
        <p:txBody>
          <a:bodyPr/>
          <a:lstStyle>
            <a:lvl1pPr marL="0" indent="0">
              <a:buNone/>
              <a:defRPr>
                <a:solidFill>
                  <a:schemeClr val="bg1"/>
                </a:solidFill>
              </a:defRPr>
            </a:lvl1pPr>
          </a:lstStyle>
          <a:p>
            <a:r>
              <a:rPr lang="en-US"/>
              <a:t>Click icon to add picture</a:t>
            </a:r>
          </a:p>
        </p:txBody>
      </p:sp>
      <p:sp>
        <p:nvSpPr>
          <p:cNvPr id="86" name="Picture Placeholder 57">
            <a:extLst>
              <a:ext uri="{FF2B5EF4-FFF2-40B4-BE49-F238E27FC236}">
                <a16:creationId xmlns:a16="http://schemas.microsoft.com/office/drawing/2014/main" id="{DF434312-1ADC-5BA7-0BB0-7889603F4D88}"/>
              </a:ext>
            </a:extLst>
          </p:cNvPr>
          <p:cNvSpPr>
            <a:spLocks noGrp="1"/>
          </p:cNvSpPr>
          <p:nvPr>
            <p:ph type="pic" sz="quarter" idx="22"/>
          </p:nvPr>
        </p:nvSpPr>
        <p:spPr>
          <a:xfrm>
            <a:off x="6525543" y="1509615"/>
            <a:ext cx="1844714" cy="1855214"/>
          </a:xfrm>
          <a:prstGeom prst="roundRect">
            <a:avLst>
              <a:gd name="adj" fmla="val 3633"/>
            </a:avLst>
          </a:prstGeom>
        </p:spPr>
        <p:txBody>
          <a:bodyPr/>
          <a:lstStyle>
            <a:lvl1pPr marL="0" indent="0">
              <a:buNone/>
              <a:defRPr>
                <a:solidFill>
                  <a:schemeClr val="bg1"/>
                </a:solidFill>
              </a:defRPr>
            </a:lvl1pPr>
          </a:lstStyle>
          <a:p>
            <a:r>
              <a:rPr lang="en-US"/>
              <a:t>Click icon to add picture</a:t>
            </a:r>
          </a:p>
        </p:txBody>
      </p:sp>
      <p:sp>
        <p:nvSpPr>
          <p:cNvPr id="87" name="Picture Placeholder 57">
            <a:extLst>
              <a:ext uri="{FF2B5EF4-FFF2-40B4-BE49-F238E27FC236}">
                <a16:creationId xmlns:a16="http://schemas.microsoft.com/office/drawing/2014/main" id="{5EB7CB10-A3A8-089C-25A6-886951C0DD75}"/>
              </a:ext>
            </a:extLst>
          </p:cNvPr>
          <p:cNvSpPr>
            <a:spLocks noGrp="1"/>
          </p:cNvSpPr>
          <p:nvPr>
            <p:ph type="pic" sz="quarter" idx="23"/>
          </p:nvPr>
        </p:nvSpPr>
        <p:spPr>
          <a:xfrm>
            <a:off x="9395407" y="1509615"/>
            <a:ext cx="1844714" cy="1855214"/>
          </a:xfrm>
          <a:prstGeom prst="roundRect">
            <a:avLst>
              <a:gd name="adj" fmla="val 3633"/>
            </a:avLst>
          </a:prstGeom>
        </p:spPr>
        <p:txBody>
          <a:bodyPr/>
          <a:lstStyle>
            <a:lvl1pPr marL="0" indent="0">
              <a:buNone/>
              <a:defRPr>
                <a:solidFill>
                  <a:schemeClr val="bg1"/>
                </a:solidFill>
              </a:defRPr>
            </a:lvl1pPr>
          </a:lstStyle>
          <a:p>
            <a:r>
              <a:rPr lang="en-US"/>
              <a:t>Click icon to add picture</a:t>
            </a:r>
          </a:p>
        </p:txBody>
      </p:sp>
      <p:sp>
        <p:nvSpPr>
          <p:cNvPr id="88" name="Text Placeholder 24">
            <a:extLst>
              <a:ext uri="{FF2B5EF4-FFF2-40B4-BE49-F238E27FC236}">
                <a16:creationId xmlns:a16="http://schemas.microsoft.com/office/drawing/2014/main" id="{6BD8FDDC-0AFE-4D3A-59E9-B9E885E32476}"/>
              </a:ext>
            </a:extLst>
          </p:cNvPr>
          <p:cNvSpPr>
            <a:spLocks noGrp="1"/>
          </p:cNvSpPr>
          <p:nvPr>
            <p:ph type="body" sz="quarter" idx="18" hasCustomPrompt="1"/>
          </p:nvPr>
        </p:nvSpPr>
        <p:spPr>
          <a:xfrm>
            <a:off x="584201"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
                      <a:schemeClr val="bg2"/>
                    </a:gs>
                    <a:gs pos="100000">
                      <a:schemeClr val="accent2">
                        <a:lumMod val="60000"/>
                        <a:lumOff val="4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89" name="Text Placeholder 53">
            <a:extLst>
              <a:ext uri="{FF2B5EF4-FFF2-40B4-BE49-F238E27FC236}">
                <a16:creationId xmlns:a16="http://schemas.microsoft.com/office/drawing/2014/main" id="{9A333071-209F-97DB-3F39-EC3BFD7E0382}"/>
              </a:ext>
            </a:extLst>
          </p:cNvPr>
          <p:cNvSpPr>
            <a:spLocks noGrp="1"/>
          </p:cNvSpPr>
          <p:nvPr>
            <p:ph type="body" sz="quarter" idx="19" hasCustomPrompt="1"/>
          </p:nvPr>
        </p:nvSpPr>
        <p:spPr>
          <a:xfrm>
            <a:off x="584201" y="4459966"/>
            <a:ext cx="2247940" cy="1654175"/>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90" name="Text Placeholder 24">
            <a:extLst>
              <a:ext uri="{FF2B5EF4-FFF2-40B4-BE49-F238E27FC236}">
                <a16:creationId xmlns:a16="http://schemas.microsoft.com/office/drawing/2014/main" id="{4A46BF1A-3DEC-4A27-E992-FDE7431FD07F}"/>
              </a:ext>
            </a:extLst>
          </p:cNvPr>
          <p:cNvSpPr>
            <a:spLocks noGrp="1"/>
          </p:cNvSpPr>
          <p:nvPr>
            <p:ph type="body" sz="quarter" idx="24" hasCustomPrompt="1"/>
          </p:nvPr>
        </p:nvSpPr>
        <p:spPr>
          <a:xfrm>
            <a:off x="3454065"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
                      <a:schemeClr val="bg2"/>
                    </a:gs>
                    <a:gs pos="100000">
                      <a:schemeClr val="accent2">
                        <a:lumMod val="60000"/>
                        <a:lumOff val="4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1" name="Text Placeholder 53">
            <a:extLst>
              <a:ext uri="{FF2B5EF4-FFF2-40B4-BE49-F238E27FC236}">
                <a16:creationId xmlns:a16="http://schemas.microsoft.com/office/drawing/2014/main" id="{09384EE5-44F2-3DFB-2EF6-DA9117DBD17B}"/>
              </a:ext>
            </a:extLst>
          </p:cNvPr>
          <p:cNvSpPr>
            <a:spLocks noGrp="1"/>
          </p:cNvSpPr>
          <p:nvPr>
            <p:ph type="body" sz="quarter" idx="25" hasCustomPrompt="1"/>
          </p:nvPr>
        </p:nvSpPr>
        <p:spPr>
          <a:xfrm>
            <a:off x="3454065" y="4459966"/>
            <a:ext cx="2247940" cy="1654175"/>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92" name="Text Placeholder 24">
            <a:extLst>
              <a:ext uri="{FF2B5EF4-FFF2-40B4-BE49-F238E27FC236}">
                <a16:creationId xmlns:a16="http://schemas.microsoft.com/office/drawing/2014/main" id="{42E3B70A-88AE-0A98-475A-9114FDAB59A6}"/>
              </a:ext>
            </a:extLst>
          </p:cNvPr>
          <p:cNvSpPr>
            <a:spLocks noGrp="1"/>
          </p:cNvSpPr>
          <p:nvPr>
            <p:ph type="body" sz="quarter" idx="26" hasCustomPrompt="1"/>
          </p:nvPr>
        </p:nvSpPr>
        <p:spPr>
          <a:xfrm>
            <a:off x="6323929"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
                      <a:schemeClr val="bg2"/>
                    </a:gs>
                    <a:gs pos="100000">
                      <a:schemeClr val="accent2">
                        <a:lumMod val="60000"/>
                        <a:lumOff val="4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3" name="Text Placeholder 53">
            <a:extLst>
              <a:ext uri="{FF2B5EF4-FFF2-40B4-BE49-F238E27FC236}">
                <a16:creationId xmlns:a16="http://schemas.microsoft.com/office/drawing/2014/main" id="{0FD440A0-3601-3E6D-7B51-56F75542277E}"/>
              </a:ext>
            </a:extLst>
          </p:cNvPr>
          <p:cNvSpPr>
            <a:spLocks noGrp="1"/>
          </p:cNvSpPr>
          <p:nvPr>
            <p:ph type="body" sz="quarter" idx="27" hasCustomPrompt="1"/>
          </p:nvPr>
        </p:nvSpPr>
        <p:spPr>
          <a:xfrm>
            <a:off x="6323929" y="4459966"/>
            <a:ext cx="2247940" cy="1654175"/>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94" name="Text Placeholder 24">
            <a:extLst>
              <a:ext uri="{FF2B5EF4-FFF2-40B4-BE49-F238E27FC236}">
                <a16:creationId xmlns:a16="http://schemas.microsoft.com/office/drawing/2014/main" id="{70830609-F06E-F0DE-1234-88D0ECDF48BB}"/>
              </a:ext>
            </a:extLst>
          </p:cNvPr>
          <p:cNvSpPr>
            <a:spLocks noGrp="1"/>
          </p:cNvSpPr>
          <p:nvPr>
            <p:ph type="body" sz="quarter" idx="28" hasCustomPrompt="1"/>
          </p:nvPr>
        </p:nvSpPr>
        <p:spPr>
          <a:xfrm>
            <a:off x="9193794"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
                      <a:schemeClr val="bg2"/>
                    </a:gs>
                    <a:gs pos="100000">
                      <a:schemeClr val="accent2">
                        <a:lumMod val="60000"/>
                        <a:lumOff val="4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5" name="Text Placeholder 53">
            <a:extLst>
              <a:ext uri="{FF2B5EF4-FFF2-40B4-BE49-F238E27FC236}">
                <a16:creationId xmlns:a16="http://schemas.microsoft.com/office/drawing/2014/main" id="{99B3759B-20ED-DE0C-1A47-BBEACB81749D}"/>
              </a:ext>
            </a:extLst>
          </p:cNvPr>
          <p:cNvSpPr>
            <a:spLocks noGrp="1"/>
          </p:cNvSpPr>
          <p:nvPr>
            <p:ph type="body" sz="quarter" idx="29" hasCustomPrompt="1"/>
          </p:nvPr>
        </p:nvSpPr>
        <p:spPr>
          <a:xfrm>
            <a:off x="9193794" y="4459966"/>
            <a:ext cx="2247940" cy="1654175"/>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pic>
        <p:nvPicPr>
          <p:cNvPr id="2" name="Graphic 1">
            <a:extLst>
              <a:ext uri="{FF2B5EF4-FFF2-40B4-BE49-F238E27FC236}">
                <a16:creationId xmlns:a16="http://schemas.microsoft.com/office/drawing/2014/main" id="{A2EC0E95-C41E-269D-727E-C0806061E9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 uri="{96DAC541-7B7A-43D3-8B79-37D633B846F1}">
                <asvg:svgBlip xmlns:asvg="http://schemas.microsoft.com/office/drawing/2016/SVG/main" r:embed="rId3"/>
              </a:ext>
            </a:extLst>
          </a:blip>
          <a:srcRect t="27368" r="29294"/>
          <a:stretch/>
        </p:blipFill>
        <p:spPr>
          <a:xfrm>
            <a:off x="11345042" y="-1"/>
            <a:ext cx="846958" cy="1023037"/>
          </a:xfrm>
          <a:prstGeom prst="rect">
            <a:avLst/>
          </a:prstGeom>
        </p:spPr>
      </p:pic>
    </p:spTree>
    <p:extLst>
      <p:ext uri="{BB962C8B-B14F-4D97-AF65-F5344CB8AC3E}">
        <p14:creationId xmlns:p14="http://schemas.microsoft.com/office/powerpoint/2010/main" val="34181381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Develop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7285A-2652-47E8-3809-663D405D42EF}"/>
              </a:ext>
              <a:ext uri="{C183D7F6-B498-43B3-948B-1728B52AA6E4}">
                <adec:decorative xmlns:adec="http://schemas.microsoft.com/office/drawing/2017/decorative" val="1"/>
              </a:ext>
            </a:extLst>
          </p:cNvPr>
          <p:cNvSpPr/>
          <p:nvPr userDrawn="1"/>
        </p:nvSpPr>
        <p:spPr bwMode="auto">
          <a:xfrm>
            <a:off x="6986014" y="0"/>
            <a:ext cx="5205986" cy="6858000"/>
          </a:xfrm>
          <a:prstGeom prst="rect">
            <a:avLst/>
          </a:prstGeom>
          <a:solidFill>
            <a:schemeClr val="tx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0" name="Rectangle 9">
            <a:extLst>
              <a:ext uri="{FF2B5EF4-FFF2-40B4-BE49-F238E27FC236}">
                <a16:creationId xmlns:a16="http://schemas.microsoft.com/office/drawing/2014/main" id="{A4BDF701-60BE-64FE-2B5D-A6C15E9550F7}"/>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chemeClr val="bg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1" name="Text Placeholder 4" descr="This layout should only be used for developer code. The font used is a monospace font which is ideal for showing code.">
            <a:extLst>
              <a:ext uri="{FF2B5EF4-FFF2-40B4-BE49-F238E27FC236}">
                <a16:creationId xmlns:a16="http://schemas.microsoft.com/office/drawing/2014/main" id="{4BA94B2E-B759-EE5A-3E78-22AC58CA3CE4}"/>
              </a:ext>
            </a:extLst>
          </p:cNvPr>
          <p:cNvSpPr>
            <a:spLocks noGrp="1"/>
          </p:cNvSpPr>
          <p:nvPr>
            <p:ph type="body" sz="quarter" idx="11" hasCustomPrompt="1"/>
          </p:nvPr>
        </p:nvSpPr>
        <p:spPr>
          <a:xfrm>
            <a:off x="584199" y="1336675"/>
            <a:ext cx="5819775" cy="369332"/>
          </a:xfrm>
          <a:prstGeom prst="rect">
            <a:avLst/>
          </a:prstGeom>
        </p:spPr>
        <p:txBody>
          <a:bodyPr lIns="0" rIns="0"/>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1FD406B9-A7A8-C806-4E2B-70DCC27BA931}"/>
              </a:ext>
            </a:extLst>
          </p:cNvPr>
          <p:cNvSpPr>
            <a:spLocks noGrp="1"/>
          </p:cNvSpPr>
          <p:nvPr>
            <p:ph type="body" sz="quarter" idx="10" hasCustomPrompt="1"/>
          </p:nvPr>
        </p:nvSpPr>
        <p:spPr>
          <a:xfrm>
            <a:off x="7575550" y="1336675"/>
            <a:ext cx="4033838" cy="461665"/>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bg1"/>
                </a:solidFill>
                <a:latin typeface="+mn-lt"/>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13" name="Title 12">
            <a:extLst>
              <a:ext uri="{FF2B5EF4-FFF2-40B4-BE49-F238E27FC236}">
                <a16:creationId xmlns:a16="http://schemas.microsoft.com/office/drawing/2014/main" id="{56CAEE5C-AA7E-951A-DC99-94F8293818DB}"/>
              </a:ext>
            </a:extLst>
          </p:cNvPr>
          <p:cNvSpPr>
            <a:spLocks noGrp="1"/>
          </p:cNvSpPr>
          <p:nvPr>
            <p:ph type="title"/>
          </p:nvPr>
        </p:nvSpPr>
        <p:spPr>
          <a:xfrm>
            <a:off x="588263" y="457200"/>
            <a:ext cx="6189908"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1330"/>
      </p:ext>
    </p:extLst>
  </p:cSld>
  <p:clrMapOvr>
    <a:masterClrMapping/>
  </p:clrMapOvr>
  <p:transition>
    <p:fade/>
  </p:transition>
  <p:extLst>
    <p:ext uri="{DCECCB84-F9BA-43D5-87BE-67443E8EF086}">
      <p15:sldGuideLst xmlns:p15="http://schemas.microsoft.com/office/powerpoint/2012/main">
        <p15:guide id="7" pos="962">
          <p15:clr>
            <a:srgbClr val="A4A3A4"/>
          </p15:clr>
        </p15:guide>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Thank You">
    <p:bg>
      <p:bgPr>
        <a:gradFill>
          <a:gsLst>
            <a:gs pos="44000">
              <a:schemeClr val="tx1">
                <a:lumMod val="95000"/>
              </a:schemeClr>
            </a:gs>
            <a:gs pos="77000">
              <a:schemeClr val="tx2">
                <a:lumMod val="85000"/>
                <a:alpha val="65000"/>
              </a:schemeClr>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188CBC-59D1-EFC1-1D12-9D301EA8F6BD}"/>
              </a:ext>
            </a:extLst>
          </p:cNvPr>
          <p:cNvSpPr txBox="1"/>
          <p:nvPr userDrawn="1"/>
        </p:nvSpPr>
        <p:spPr>
          <a:xfrm>
            <a:off x="584200" y="3059668"/>
            <a:ext cx="4282553" cy="738664"/>
          </a:xfrm>
          <a:prstGeom prst="rect">
            <a:avLst/>
          </a:prstGeom>
          <a:noFill/>
        </p:spPr>
        <p:txBody>
          <a:bodyPr wrap="square" lIns="0" tIns="0" rIns="0" bIns="0" rtlCol="0">
            <a:spAutoFit/>
          </a:bodyPr>
          <a:lstStyle/>
          <a:p>
            <a:pPr algn="l"/>
            <a:r>
              <a:rPr lang="en-IN" sz="4800">
                <a:gradFill>
                  <a:gsLst>
                    <a:gs pos="10000">
                      <a:schemeClr val="bg2"/>
                    </a:gs>
                    <a:gs pos="100000">
                      <a:schemeClr val="accent2">
                        <a:lumMod val="60000"/>
                        <a:lumOff val="40000"/>
                      </a:schemeClr>
                    </a:gs>
                  </a:gsLst>
                  <a:lin ang="0" scaled="1"/>
                </a:gradFill>
                <a:latin typeface="+mj-lt"/>
              </a:rPr>
              <a:t>Thank you</a:t>
            </a:r>
            <a:endParaRPr lang="en-US" sz="4800" err="1">
              <a:gradFill>
                <a:gsLst>
                  <a:gs pos="10000">
                    <a:schemeClr val="bg2"/>
                  </a:gs>
                  <a:gs pos="100000">
                    <a:schemeClr val="accent2">
                      <a:lumMod val="60000"/>
                      <a:lumOff val="40000"/>
                    </a:schemeClr>
                  </a:gs>
                </a:gsLst>
                <a:lin ang="0" scaled="1"/>
              </a:gradFill>
              <a:latin typeface="+mj-lt"/>
            </a:endParaRPr>
          </a:p>
        </p:txBody>
      </p:sp>
      <p:sp>
        <p:nvSpPr>
          <p:cNvPr id="2" name="Text Box 3" descr="This is a copyright notice that should be included on the final slide."/>
          <p:cNvSpPr txBox="1">
            <a:spLocks noChangeArrowheads="1"/>
          </p:cNvSpPr>
          <p:nvPr/>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bg1">
                    <a:lumMod val="50000"/>
                    <a:lumOff val="50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4F999027-A4A0-394D-6A6F-D4A06F66EFC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6346722" y="0"/>
            <a:ext cx="5845278" cy="6858000"/>
          </a:xfrm>
          <a:prstGeom prst="rect">
            <a:avLst/>
          </a:prstGeom>
        </p:spPr>
      </p:pic>
      <p:pic>
        <p:nvPicPr>
          <p:cNvPr id="6" name="Picture 5" descr="Microsoft logo">
            <a:extLst>
              <a:ext uri="{FF2B5EF4-FFF2-40B4-BE49-F238E27FC236}">
                <a16:creationId xmlns:a16="http://schemas.microsoft.com/office/drawing/2014/main" id="{E2FCC127-00FD-9248-D753-04EBD14430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Tree>
    <p:extLst>
      <p:ext uri="{BB962C8B-B14F-4D97-AF65-F5344CB8AC3E}">
        <p14:creationId xmlns:p14="http://schemas.microsoft.com/office/powerpoint/2010/main" val="183434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Black Note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308324"/>
          </a:xfrm>
          <a:prstGeom prst="rect">
            <a:avLst/>
          </a:prstGeom>
        </p:spPr>
        <p:txBody>
          <a:bodyPr>
            <a:spAutoFit/>
          </a:bodyPr>
          <a:lstStyle>
            <a:lvl1pPr>
              <a:defRPr sz="3600">
                <a:solidFill>
                  <a:schemeClr val="bg1"/>
                </a:solidFill>
                <a:latin typeface="+mn-lt"/>
              </a:defRPr>
            </a:lvl1pPr>
            <a:lvl2pPr>
              <a:defRPr sz="2800">
                <a:solidFill>
                  <a:schemeClr val="bg1"/>
                </a:solidFill>
                <a:latin typeface="+mn-lt"/>
              </a:defRPr>
            </a:lvl2pPr>
            <a:lvl3pPr>
              <a:defRPr sz="2400">
                <a:solidFill>
                  <a:schemeClr val="bg1"/>
                </a:solidFill>
                <a:latin typeface="+mn-lt"/>
              </a:defRPr>
            </a:lvl3pPr>
            <a:lvl4pPr>
              <a:defRPr sz="2000">
                <a:solidFill>
                  <a:schemeClr val="bg1"/>
                </a:solidFill>
                <a:latin typeface="+mn-lt"/>
              </a:defRPr>
            </a:lvl4pPr>
            <a:lvl5pPr>
              <a:defRPr sz="18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7"/>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
        <p:nvSpPr>
          <p:cNvPr id="2" name="Title 1">
            <a:extLst>
              <a:ext uri="{FF2B5EF4-FFF2-40B4-BE49-F238E27FC236}">
                <a16:creationId xmlns:a16="http://schemas.microsoft.com/office/drawing/2014/main" id="{E19D5BB4-81BC-295C-F7D2-EDC24222F4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23003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637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52484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442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780127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23177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8821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4873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1681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025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205632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253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07412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3204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375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43635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904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10246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783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20870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691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99779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2612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5112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7497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16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77720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307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88797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182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5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870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93006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33147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5120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1631875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241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5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6060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970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550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5193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393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536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30321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5815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8082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2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2536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24068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68710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8978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8648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69233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940949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54034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22217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1314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325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30837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55249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39207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4663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4634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2121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2724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83911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7664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2728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4508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55098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245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54194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4226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4777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07078631"/>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183772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55657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64818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09687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38FAB0-F969-B41F-22AF-211F18D09990}"/>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8957" t="16019" r="20472" b="34715"/>
          <a:stretch/>
        </p:blipFill>
        <p:spPr>
          <a:xfrm>
            <a:off x="0" y="0"/>
            <a:ext cx="12192000" cy="6858000"/>
          </a:xfrm>
          <a:prstGeom prst="rect">
            <a:avLst/>
          </a:prstGeom>
        </p:spPr>
      </p:pic>
      <p:pic>
        <p:nvPicPr>
          <p:cNvPr id="146" name="Picture 145" descr="A logo on a black background&#10;&#10;Description automatically generated">
            <a:extLst>
              <a:ext uri="{FF2B5EF4-FFF2-40B4-BE49-F238E27FC236}">
                <a16:creationId xmlns:a16="http://schemas.microsoft.com/office/drawing/2014/main" id="{120DF8F9-2D39-80F6-E71F-F0344DF12F9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
        <p:nvSpPr>
          <p:cNvPr id="17" name="Title 1">
            <a:extLst>
              <a:ext uri="{FF2B5EF4-FFF2-40B4-BE49-F238E27FC236}">
                <a16:creationId xmlns:a16="http://schemas.microsoft.com/office/drawing/2014/main" id="{1D0B0DC5-DCA1-534C-5544-BDFA0567781A}"/>
              </a:ext>
            </a:extLst>
          </p:cNvPr>
          <p:cNvSpPr>
            <a:spLocks noGrp="1"/>
          </p:cNvSpPr>
          <p:nvPr>
            <p:ph type="title" hasCustomPrompt="1"/>
          </p:nvPr>
        </p:nvSpPr>
        <p:spPr>
          <a:xfrm>
            <a:off x="584200" y="3121224"/>
            <a:ext cx="7169150" cy="615553"/>
          </a:xfrm>
          <a:noFill/>
        </p:spPr>
        <p:txBody>
          <a:bodyPr wrap="square" lIns="0" tIns="0" rIns="0" bIns="0" anchor="ctr" anchorCtr="0">
            <a:spAutoFit/>
          </a:bodyPr>
          <a:lstStyle>
            <a:lvl1pPr>
              <a:defRPr sz="4000" spc="-50" baseline="0">
                <a:gradFill flip="none" rotWithShape="1">
                  <a:gsLst>
                    <a:gs pos="20000">
                      <a:schemeClr val="bg2">
                        <a:lumMod val="40000"/>
                        <a:lumOff val="60000"/>
                      </a:schemeClr>
                    </a:gs>
                    <a:gs pos="100000">
                      <a:schemeClr val="accent2">
                        <a:lumMod val="40000"/>
                        <a:lumOff val="60000"/>
                      </a:schemeClr>
                    </a:gs>
                  </a:gsLst>
                  <a:lin ang="0" scaled="1"/>
                  <a:tileRect/>
                </a:gradFill>
                <a:latin typeface="+mj-lt"/>
                <a:cs typeface="Segoe UI" panose="020B0502040204020203" pitchFamily="34" charset="0"/>
              </a:defRPr>
            </a:lvl1pPr>
          </a:lstStyle>
          <a:p>
            <a:r>
              <a:rPr lang="en-US"/>
              <a:t>Section Divider Title Goes Here</a:t>
            </a:r>
          </a:p>
        </p:txBody>
      </p:sp>
    </p:spTree>
    <p:extLst>
      <p:ext uri="{BB962C8B-B14F-4D97-AF65-F5344CB8AC3E}">
        <p14:creationId xmlns:p14="http://schemas.microsoft.com/office/powerpoint/2010/main" val="50367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9053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4006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3821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1219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1708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106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357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18783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219678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P&amp;C Cove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5A91E5-67E7-7AE1-FF06-328B70168C9F}"/>
              </a:ext>
            </a:extLst>
          </p:cNvPr>
          <p:cNvSpPr>
            <a:spLocks noGrp="1"/>
          </p:cNvSpPr>
          <p:nvPr>
            <p:ph type="title"/>
          </p:nvPr>
        </p:nvSpPr>
        <p:spPr>
          <a:xfrm>
            <a:off x="584200" y="3124595"/>
            <a:ext cx="4597400" cy="615553"/>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endParaRPr lang="en-US"/>
          </a:p>
        </p:txBody>
      </p:sp>
      <p:sp>
        <p:nvSpPr>
          <p:cNvPr id="5" name="Text Placeholder 4"/>
          <p:cNvSpPr>
            <a:spLocks noGrp="1"/>
          </p:cNvSpPr>
          <p:nvPr>
            <p:ph type="body" sz="quarter" idx="12" hasCustomPrompt="1"/>
          </p:nvPr>
        </p:nvSpPr>
        <p:spPr>
          <a:xfrm>
            <a:off x="584200" y="4168772"/>
            <a:ext cx="4597400"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D78E5742-31FA-3A0A-471D-F4C32DCC8A9A}"/>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20826" y="0"/>
            <a:ext cx="6371174" cy="6858000"/>
          </a:xfrm>
          <a:prstGeom prst="rect">
            <a:avLst/>
          </a:prstGeom>
        </p:spPr>
      </p:pic>
      <p:pic>
        <p:nvPicPr>
          <p:cNvPr id="4" name="Picture 3" descr="Microsoft logo">
            <a:extLst>
              <a:ext uri="{FF2B5EF4-FFF2-40B4-BE49-F238E27FC236}">
                <a16:creationId xmlns:a16="http://schemas.microsoft.com/office/drawing/2014/main" id="{1934EFFE-4ED0-B1F5-5E64-6DEC302C8A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Tree>
    <p:extLst>
      <p:ext uri="{BB962C8B-B14F-4D97-AF65-F5344CB8AC3E}">
        <p14:creationId xmlns:p14="http://schemas.microsoft.com/office/powerpoint/2010/main" val="79412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tx1"/>
          </a:soli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6"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Situation:</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7" y="3558540"/>
            <a:ext cx="8643841" cy="731946"/>
          </a:xfrm>
          <a:prstGeom prst="rect">
            <a:avLst/>
          </a:prstGeom>
        </p:spPr>
        <p:txBody>
          <a:bodyPr lIns="0" tIns="0" rIns="0" bIns="0" anchor="t" anchorCtr="0"/>
          <a:lstStyle>
            <a:lvl1pPr marL="0" indent="0">
              <a:lnSpc>
                <a:spcPct val="100000"/>
              </a:lnSpc>
              <a:buNone/>
              <a:defRPr sz="1600" b="0" i="0">
                <a:solidFill>
                  <a:schemeClr val="bg1"/>
                </a:solidFill>
                <a:latin typeface="+mn-lt"/>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6"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1" i="0">
                <a:solidFill>
                  <a:srgbClr val="8661C5"/>
                </a:solidFill>
                <a:latin typeface="+mn-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27856"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Solution:</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27856"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86955"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Impact:</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86955"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p:cNvSpPr>
          <p:nvPr>
            <p:ph type="pic" sz="quarter" idx="23" hasCustomPrompt="1"/>
          </p:nvPr>
        </p:nvSpPr>
        <p:spPr>
          <a:xfrm>
            <a:off x="300772" y="302895"/>
            <a:ext cx="2286000" cy="77343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1410" y="1"/>
            <a:ext cx="9234717" cy="3291776"/>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00772" y="2559957"/>
            <a:ext cx="2286000" cy="3507468"/>
          </a:xfrm>
          <a:prstGeom prst="rect">
            <a:avLst/>
          </a:prstGeom>
        </p:spPr>
        <p:txBody>
          <a:bodyPr lIns="0" tIns="0" rIns="0" bIns="0" anchor="t" anchorCtr="0"/>
          <a:lstStyle>
            <a:lvl1pPr marL="0" indent="0">
              <a:lnSpc>
                <a:spcPct val="100000"/>
              </a:lnSpc>
              <a:spcBef>
                <a:spcPts val="0"/>
              </a:spcBef>
              <a:spcAft>
                <a:spcPts val="600"/>
              </a:spcAft>
              <a:buNone/>
              <a:defRPr sz="1000" b="0" i="0">
                <a:solidFill>
                  <a:schemeClr val="bg1"/>
                </a:solidFill>
                <a:latin typeface="+mj-lt"/>
                <a:cs typeface="Segoe UI Semibold" panose="020B0502040204020203" pitchFamily="34" charset="0"/>
              </a:defRPr>
            </a:lvl1pPr>
          </a:lstStyle>
          <a:p>
            <a:pPr lvl="0"/>
            <a:endParaRPr lang="en-US"/>
          </a:p>
        </p:txBody>
      </p:sp>
      <p:sp>
        <p:nvSpPr>
          <p:cNvPr id="2" name="Freeform: Shape 1">
            <a:extLst>
              <a:ext uri="{FF2B5EF4-FFF2-40B4-BE49-F238E27FC236}">
                <a16:creationId xmlns:a16="http://schemas.microsoft.com/office/drawing/2014/main" id="{07C6FDE8-3202-72CD-62EC-2E00BEF87452}"/>
              </a:ext>
            </a:extLst>
          </p:cNvPr>
          <p:cNvSpPr/>
          <p:nvPr userDrawn="1"/>
        </p:nvSpPr>
        <p:spPr bwMode="auto">
          <a:xfrm>
            <a:off x="3268757" y="3346171"/>
            <a:ext cx="184055" cy="159436"/>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701080344"/>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41" name="Graphic 40">
            <a:extLst>
              <a:ext uri="{FF2B5EF4-FFF2-40B4-BE49-F238E27FC236}">
                <a16:creationId xmlns:a16="http://schemas.microsoft.com/office/drawing/2014/main" id="{A8EB70ED-6D8D-ED78-1740-FA19241B324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8214" t="15352" r="19925" b="34469"/>
          <a:stretch/>
        </p:blipFill>
        <p:spPr>
          <a:xfrm>
            <a:off x="-1" y="0"/>
            <a:ext cx="12192002" cy="6858000"/>
          </a:xfrm>
          <a:prstGeom prst="rect">
            <a:avLst/>
          </a:prstGeom>
        </p:spPr>
      </p:pic>
      <p:sp>
        <p:nvSpPr>
          <p:cNvPr id="17" name="Title 1">
            <a:extLst>
              <a:ext uri="{FF2B5EF4-FFF2-40B4-BE49-F238E27FC236}">
                <a16:creationId xmlns:a16="http://schemas.microsoft.com/office/drawing/2014/main" id="{1D0B0DC5-DCA1-534C-5544-BDFA0567781A}"/>
              </a:ext>
            </a:extLst>
          </p:cNvPr>
          <p:cNvSpPr>
            <a:spLocks noGrp="1"/>
          </p:cNvSpPr>
          <p:nvPr>
            <p:ph type="title" hasCustomPrompt="1"/>
          </p:nvPr>
        </p:nvSpPr>
        <p:spPr>
          <a:xfrm>
            <a:off x="584200" y="3152001"/>
            <a:ext cx="7025968" cy="553998"/>
          </a:xfrm>
          <a:noFill/>
        </p:spPr>
        <p:txBody>
          <a:bodyPr wrap="square" lIns="0" tIns="0" rIns="0" bIns="0" anchor="ctr" anchorCtr="0">
            <a:sp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36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r>
              <a:rPr lang="en-US"/>
              <a:t>Section Divider Title Goes Here</a:t>
            </a:r>
          </a:p>
        </p:txBody>
      </p:sp>
      <p:pic>
        <p:nvPicPr>
          <p:cNvPr id="4" name="Picture 3" descr="Microsoft logo">
            <a:extLst>
              <a:ext uri="{FF2B5EF4-FFF2-40B4-BE49-F238E27FC236}">
                <a16:creationId xmlns:a16="http://schemas.microsoft.com/office/drawing/2014/main" id="{30B0A9BF-385A-33C6-6350-FF879F3565D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Tree>
    <p:extLst>
      <p:ext uri="{BB962C8B-B14F-4D97-AF65-F5344CB8AC3E}">
        <p14:creationId xmlns:p14="http://schemas.microsoft.com/office/powerpoint/2010/main" val="186174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D6A21D-B850-0E42-786D-B924320E5AC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457700" cy="6858001"/>
          </a:xfrm>
          <a:prstGeom prst="rect">
            <a:avLst/>
          </a:prstGeom>
        </p:spPr>
      </p:pic>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1628144" y="3729997"/>
            <a:ext cx="9001756" cy="669971"/>
          </a:xfrm>
        </p:spPr>
        <p:txBody>
          <a:bodyPr anchor="b">
            <a:noAutofit/>
          </a:bodyPr>
          <a:lstStyle>
            <a:lvl1pPr marL="0" marR="0" indent="0" algn="ctr"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36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r>
              <a:rPr lang="en-US"/>
              <a:t>Add heading here</a:t>
            </a:r>
          </a:p>
        </p:txBody>
      </p:sp>
      <p:sp>
        <p:nvSpPr>
          <p:cNvPr id="106" name="Text Placeholder 21">
            <a:extLst>
              <a:ext uri="{FF2B5EF4-FFF2-40B4-BE49-F238E27FC236}">
                <a16:creationId xmlns:a16="http://schemas.microsoft.com/office/drawing/2014/main" id="{F7F1C79C-36ED-8B7B-23F5-892CD242B221}"/>
              </a:ext>
            </a:extLst>
          </p:cNvPr>
          <p:cNvSpPr>
            <a:spLocks noGrp="1"/>
          </p:cNvSpPr>
          <p:nvPr>
            <p:ph type="body" sz="quarter" idx="10" hasCustomPrompt="1"/>
          </p:nvPr>
        </p:nvSpPr>
        <p:spPr>
          <a:xfrm>
            <a:off x="1628144" y="4462758"/>
            <a:ext cx="9001756" cy="1866900"/>
          </a:xfrm>
          <a:prstGeom prst="rect">
            <a:avLst/>
          </a:prstGeom>
        </p:spPr>
        <p:txBody>
          <a:bodyPr lIns="0" tIns="0" rIns="0" bIns="0" anchor="t"/>
          <a:lstStyle>
            <a:lvl1pPr marL="0" indent="0" algn="ctr">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9" name="Picture 8" descr="P&amp;C letter graphic">
            <a:extLst>
              <a:ext uri="{FF2B5EF4-FFF2-40B4-BE49-F238E27FC236}">
                <a16:creationId xmlns:a16="http://schemas.microsoft.com/office/drawing/2014/main" id="{67F4C738-217B-81FC-094C-076162E4B6C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80530" y="772893"/>
            <a:ext cx="5072970" cy="2851406"/>
          </a:xfrm>
          <a:prstGeom prst="rect">
            <a:avLst/>
          </a:prstGeom>
          <a:effectLst>
            <a:outerShdw blurRad="66087" dist="38100" dir="5400000" algn="t" rotWithShape="0">
              <a:prstClr val="black">
                <a:alpha val="40000"/>
              </a:prstClr>
            </a:outerShdw>
          </a:effectLst>
        </p:spPr>
      </p:pic>
      <p:pic>
        <p:nvPicPr>
          <p:cNvPr id="2" name="Picture 1" descr="Microsoft logo">
            <a:extLst>
              <a:ext uri="{FF2B5EF4-FFF2-40B4-BE49-F238E27FC236}">
                <a16:creationId xmlns:a16="http://schemas.microsoft.com/office/drawing/2014/main" id="{01C3EC04-7F3A-8B6E-3E26-5AAE533494B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Tree>
    <p:extLst>
      <p:ext uri="{BB962C8B-B14F-4D97-AF65-F5344CB8AC3E}">
        <p14:creationId xmlns:p14="http://schemas.microsoft.com/office/powerpoint/2010/main" val="39458382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Intro 2">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728259" y="1589622"/>
            <a:ext cx="3843741" cy="1637950"/>
          </a:xfrm>
        </p:spPr>
        <p:txBody>
          <a:bodyPr anchor="b">
            <a:no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36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Add heading here</a:t>
            </a:r>
          </a:p>
        </p:txBody>
      </p:sp>
      <p:sp>
        <p:nvSpPr>
          <p:cNvPr id="106" name="Text Placeholder 21">
            <a:extLst>
              <a:ext uri="{FF2B5EF4-FFF2-40B4-BE49-F238E27FC236}">
                <a16:creationId xmlns:a16="http://schemas.microsoft.com/office/drawing/2014/main" id="{F7F1C79C-36ED-8B7B-23F5-892CD242B221}"/>
              </a:ext>
            </a:extLst>
          </p:cNvPr>
          <p:cNvSpPr>
            <a:spLocks noGrp="1"/>
          </p:cNvSpPr>
          <p:nvPr>
            <p:ph type="body" sz="quarter" idx="10" hasCustomPrompt="1"/>
          </p:nvPr>
        </p:nvSpPr>
        <p:spPr>
          <a:xfrm>
            <a:off x="728259" y="3290361"/>
            <a:ext cx="3843741" cy="1866900"/>
          </a:xfrm>
          <a:prstGeom prst="rect">
            <a:avLst/>
          </a:prstGeom>
        </p:spPr>
        <p:txBody>
          <a:bodyPr lIns="0" tIns="0" rIns="0" bIns="0" anchor="t"/>
          <a:lstStyle>
            <a:lvl1pPr marL="0" indent="0" algn="l">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8" name="Picture 7" descr="People and Culture letter graphic">
            <a:extLst>
              <a:ext uri="{FF2B5EF4-FFF2-40B4-BE49-F238E27FC236}">
                <a16:creationId xmlns:a16="http://schemas.microsoft.com/office/drawing/2014/main" id="{C9EAFFBA-0E59-0B5C-66FD-5DEA8C828F9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5354" y="1352550"/>
            <a:ext cx="7384729" cy="4152900"/>
          </a:xfrm>
          <a:prstGeom prst="rect">
            <a:avLst/>
          </a:prstGeom>
          <a:effectLst>
            <a:outerShdw blurRad="66087" dist="38100" dir="5400000" algn="t" rotWithShape="0">
              <a:prstClr val="black">
                <a:alpha val="40000"/>
              </a:prstClr>
            </a:outerShdw>
          </a:effectLst>
        </p:spPr>
      </p:pic>
      <p:pic>
        <p:nvPicPr>
          <p:cNvPr id="2" name="Picture 1" descr="Microsoft logo">
            <a:extLst>
              <a:ext uri="{FF2B5EF4-FFF2-40B4-BE49-F238E27FC236}">
                <a16:creationId xmlns:a16="http://schemas.microsoft.com/office/drawing/2014/main" id="{62A89C03-44BA-8E46-442E-316B865FDE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Tree>
    <p:extLst>
      <p:ext uri="{BB962C8B-B14F-4D97-AF65-F5344CB8AC3E}">
        <p14:creationId xmlns:p14="http://schemas.microsoft.com/office/powerpoint/2010/main" val="5549834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8FEE2FD-9B8B-889D-26CC-44AD63641F2A}"/>
              </a:ext>
              <a:ext uri="{C183D7F6-B498-43B3-948B-1728B52AA6E4}">
                <adec:decorative xmlns:adec="http://schemas.microsoft.com/office/drawing/2017/decorative" val="1"/>
              </a:ext>
            </a:extLst>
          </p:cNvPr>
          <p:cNvGrpSpPr/>
          <p:nvPr userDrawn="1"/>
        </p:nvGrpSpPr>
        <p:grpSpPr>
          <a:xfrm rot="13895249" flipV="1">
            <a:off x="-1348720" y="575632"/>
            <a:ext cx="6918188" cy="5825918"/>
            <a:chOff x="4728507" y="128016"/>
            <a:chExt cx="6638690" cy="5590554"/>
          </a:xfrm>
          <a:gradFill flip="none" rotWithShape="1">
            <a:gsLst>
              <a:gs pos="45000">
                <a:schemeClr val="tx1">
                  <a:alpha val="38000"/>
                </a:schemeClr>
              </a:gs>
              <a:gs pos="100000">
                <a:schemeClr val="tx2">
                  <a:lumMod val="85000"/>
                  <a:alpha val="27000"/>
                </a:schemeClr>
              </a:gs>
            </a:gsLst>
            <a:lin ang="13500000" scaled="1"/>
            <a:tileRect/>
          </a:gradFill>
          <a:effectLst/>
        </p:grpSpPr>
        <p:sp>
          <p:nvSpPr>
            <p:cNvPr id="5" name="Freeform 41">
              <a:extLst>
                <a:ext uri="{FF2B5EF4-FFF2-40B4-BE49-F238E27FC236}">
                  <a16:creationId xmlns:a16="http://schemas.microsoft.com/office/drawing/2014/main" id="{A60CFB8C-E528-1693-ABC5-ADF13B64F0E9}"/>
                </a:ext>
              </a:extLst>
            </p:cNvPr>
            <p:cNvSpPr/>
            <p:nvPr/>
          </p:nvSpPr>
          <p:spPr>
            <a:xfrm rot="3117780">
              <a:off x="8864626" y="374258"/>
              <a:ext cx="947702" cy="939001"/>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6" name="Freeform 42">
              <a:extLst>
                <a:ext uri="{FF2B5EF4-FFF2-40B4-BE49-F238E27FC236}">
                  <a16:creationId xmlns:a16="http://schemas.microsoft.com/office/drawing/2014/main" id="{AF08D51D-01D7-7D7E-AA34-97DE3E5AD843}"/>
                </a:ext>
              </a:extLst>
            </p:cNvPr>
            <p:cNvSpPr/>
            <p:nvPr/>
          </p:nvSpPr>
          <p:spPr>
            <a:xfrm rot="3117780">
              <a:off x="5357188" y="3664962"/>
              <a:ext cx="976209" cy="974500"/>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7" name="Freeform 43">
              <a:extLst>
                <a:ext uri="{FF2B5EF4-FFF2-40B4-BE49-F238E27FC236}">
                  <a16:creationId xmlns:a16="http://schemas.microsoft.com/office/drawing/2014/main" id="{14C9729C-1FD3-6012-0864-0AAA26C399A3}"/>
                </a:ext>
              </a:extLst>
            </p:cNvPr>
            <p:cNvSpPr/>
            <p:nvPr/>
          </p:nvSpPr>
          <p:spPr>
            <a:xfrm rot="3117780">
              <a:off x="10901341" y="2346822"/>
              <a:ext cx="492527" cy="439184"/>
            </a:xfrm>
            <a:custGeom>
              <a:avLst/>
              <a:gdLst>
                <a:gd name="connsiteX0" fmla="*/ 542343 w 546489"/>
                <a:gd name="connsiteY0" fmla="*/ 244730 h 487301"/>
                <a:gd name="connsiteX1" fmla="*/ 457178 w 546489"/>
                <a:gd name="connsiteY1" fmla="*/ 35568 h 487301"/>
                <a:gd name="connsiteX2" fmla="*/ 380567 w 546489"/>
                <a:gd name="connsiteY2" fmla="*/ 5198 h 487301"/>
                <a:gd name="connsiteX3" fmla="*/ 27170 w 546489"/>
                <a:gd name="connsiteY3" fmla="*/ 194367 h 487301"/>
                <a:gd name="connsiteX4" fmla="*/ 9681 w 546489"/>
                <a:gd name="connsiteY4" fmla="*/ 274909 h 487301"/>
                <a:gd name="connsiteX5" fmla="*/ 134957 w 546489"/>
                <a:gd name="connsiteY5" fmla="*/ 461984 h 487301"/>
                <a:gd name="connsiteX6" fmla="*/ 211853 w 546489"/>
                <a:gd name="connsiteY6" fmla="*/ 478930 h 487301"/>
                <a:gd name="connsiteX7" fmla="*/ 513448 w 546489"/>
                <a:gd name="connsiteY7" fmla="*/ 318132 h 487301"/>
                <a:gd name="connsiteX8" fmla="*/ 542248 w 546489"/>
                <a:gd name="connsiteY8" fmla="*/ 244825 h 4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489" h="487301">
                  <a:moveTo>
                    <a:pt x="542343" y="244730"/>
                  </a:moveTo>
                  <a:lnTo>
                    <a:pt x="457178" y="35568"/>
                  </a:lnTo>
                  <a:cubicBezTo>
                    <a:pt x="444916" y="5483"/>
                    <a:pt x="410128" y="-8321"/>
                    <a:pt x="380567" y="5198"/>
                  </a:cubicBezTo>
                  <a:cubicBezTo>
                    <a:pt x="259758" y="60511"/>
                    <a:pt x="141801" y="123536"/>
                    <a:pt x="27170" y="194367"/>
                  </a:cubicBezTo>
                  <a:cubicBezTo>
                    <a:pt x="-394" y="211409"/>
                    <a:pt x="-8379" y="247967"/>
                    <a:pt x="9681" y="274909"/>
                  </a:cubicBezTo>
                  <a:lnTo>
                    <a:pt x="134957" y="461984"/>
                  </a:lnTo>
                  <a:cubicBezTo>
                    <a:pt x="151971" y="487308"/>
                    <a:pt x="185809" y="494925"/>
                    <a:pt x="211853" y="478930"/>
                  </a:cubicBezTo>
                  <a:cubicBezTo>
                    <a:pt x="308804" y="419428"/>
                    <a:pt x="409462" y="365829"/>
                    <a:pt x="513448" y="318132"/>
                  </a:cubicBezTo>
                  <a:cubicBezTo>
                    <a:pt x="541107" y="305470"/>
                    <a:pt x="553749" y="273005"/>
                    <a:pt x="542248" y="244825"/>
                  </a:cubicBezTo>
                  <a:close/>
                </a:path>
              </a:pathLst>
            </a:custGeom>
            <a:grpFill/>
            <a:ln w="9505" cap="flat">
              <a:noFill/>
              <a:prstDash val="solid"/>
              <a:miter/>
            </a:ln>
            <a:effectLst/>
          </p:spPr>
          <p:txBody>
            <a:bodyPr rtlCol="0" anchor="ctr"/>
            <a:lstStyle/>
            <a:p>
              <a:endParaRPr lang="en-US"/>
            </a:p>
          </p:txBody>
        </p:sp>
        <p:sp>
          <p:nvSpPr>
            <p:cNvPr id="8" name="Freeform 64">
              <a:extLst>
                <a:ext uri="{FF2B5EF4-FFF2-40B4-BE49-F238E27FC236}">
                  <a16:creationId xmlns:a16="http://schemas.microsoft.com/office/drawing/2014/main" id="{47137370-39A7-1D91-25CF-E9F4260C6A52}"/>
                </a:ext>
              </a:extLst>
            </p:cNvPr>
            <p:cNvSpPr/>
            <p:nvPr/>
          </p:nvSpPr>
          <p:spPr>
            <a:xfrm rot="3117780">
              <a:off x="7980947" y="2888090"/>
              <a:ext cx="333149" cy="426275"/>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9" name="Freeform 65">
              <a:extLst>
                <a:ext uri="{FF2B5EF4-FFF2-40B4-BE49-F238E27FC236}">
                  <a16:creationId xmlns:a16="http://schemas.microsoft.com/office/drawing/2014/main" id="{FC4E4DDF-58B1-A2E2-60B1-33CE6172F9F3}"/>
                </a:ext>
              </a:extLst>
            </p:cNvPr>
            <p:cNvSpPr/>
            <p:nvPr/>
          </p:nvSpPr>
          <p:spPr>
            <a:xfrm rot="3117780">
              <a:off x="6450137" y="3292078"/>
              <a:ext cx="912763" cy="831330"/>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10" name="Freeform 66">
              <a:extLst>
                <a:ext uri="{FF2B5EF4-FFF2-40B4-BE49-F238E27FC236}">
                  <a16:creationId xmlns:a16="http://schemas.microsoft.com/office/drawing/2014/main" id="{F4AA3D2D-5783-453A-8D31-59F1BAFBDBC5}"/>
                </a:ext>
              </a:extLst>
            </p:cNvPr>
            <p:cNvSpPr/>
            <p:nvPr/>
          </p:nvSpPr>
          <p:spPr>
            <a:xfrm rot="3117780">
              <a:off x="9686392" y="1222566"/>
              <a:ext cx="893104" cy="861900"/>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11" name="Freeform 67">
              <a:extLst>
                <a:ext uri="{FF2B5EF4-FFF2-40B4-BE49-F238E27FC236}">
                  <a16:creationId xmlns:a16="http://schemas.microsoft.com/office/drawing/2014/main" id="{16C9138D-A072-C32B-E091-93CE363B2695}"/>
                </a:ext>
              </a:extLst>
            </p:cNvPr>
            <p:cNvSpPr/>
            <p:nvPr/>
          </p:nvSpPr>
          <p:spPr>
            <a:xfrm rot="3117780">
              <a:off x="5976089" y="3990453"/>
              <a:ext cx="1336953" cy="1340162"/>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12" name="Freeform 68">
              <a:extLst>
                <a:ext uri="{FF2B5EF4-FFF2-40B4-BE49-F238E27FC236}">
                  <a16:creationId xmlns:a16="http://schemas.microsoft.com/office/drawing/2014/main" id="{01349B8A-E917-759D-E4AB-0EFD45A9C30C}"/>
                </a:ext>
              </a:extLst>
            </p:cNvPr>
            <p:cNvSpPr/>
            <p:nvPr/>
          </p:nvSpPr>
          <p:spPr>
            <a:xfrm rot="3117780">
              <a:off x="8607145" y="2149282"/>
              <a:ext cx="467899" cy="989564"/>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13" name="Freeform 69">
              <a:extLst>
                <a:ext uri="{FF2B5EF4-FFF2-40B4-BE49-F238E27FC236}">
                  <a16:creationId xmlns:a16="http://schemas.microsoft.com/office/drawing/2014/main" id="{E9F163E0-7857-F7A9-B388-5FEF82EDC9CD}"/>
                </a:ext>
              </a:extLst>
            </p:cNvPr>
            <p:cNvSpPr/>
            <p:nvPr/>
          </p:nvSpPr>
          <p:spPr>
            <a:xfrm rot="3117780">
              <a:off x="7079368" y="3760177"/>
              <a:ext cx="746675" cy="932922"/>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14" name="Freeform 70">
              <a:extLst>
                <a:ext uri="{FF2B5EF4-FFF2-40B4-BE49-F238E27FC236}">
                  <a16:creationId xmlns:a16="http://schemas.microsoft.com/office/drawing/2014/main" id="{7D8FB976-15B8-5B73-331B-B64F78DC1162}"/>
                </a:ext>
              </a:extLst>
            </p:cNvPr>
            <p:cNvSpPr/>
            <p:nvPr/>
          </p:nvSpPr>
          <p:spPr>
            <a:xfrm rot="3117780">
              <a:off x="6867425" y="4898153"/>
              <a:ext cx="905317" cy="735517"/>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15" name="Freeform 71">
              <a:extLst>
                <a:ext uri="{FF2B5EF4-FFF2-40B4-BE49-F238E27FC236}">
                  <a16:creationId xmlns:a16="http://schemas.microsoft.com/office/drawing/2014/main" id="{DFFB930A-E2EA-CEE5-5FEC-94BCAA83F0DA}"/>
                </a:ext>
              </a:extLst>
            </p:cNvPr>
            <p:cNvSpPr/>
            <p:nvPr/>
          </p:nvSpPr>
          <p:spPr>
            <a:xfrm rot="3117780">
              <a:off x="9555530" y="1757951"/>
              <a:ext cx="1114728" cy="1273529"/>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16" name="Freeform 72">
              <a:extLst>
                <a:ext uri="{FF2B5EF4-FFF2-40B4-BE49-F238E27FC236}">
                  <a16:creationId xmlns:a16="http://schemas.microsoft.com/office/drawing/2014/main" id="{8D54EDB0-EEA1-9DA5-8DC5-0465F1E8A0C3}"/>
                </a:ext>
              </a:extLst>
            </p:cNvPr>
            <p:cNvSpPr/>
            <p:nvPr/>
          </p:nvSpPr>
          <p:spPr>
            <a:xfrm rot="3117780">
              <a:off x="6764573" y="2859466"/>
              <a:ext cx="1263181" cy="795906"/>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17" name="Freeform 73">
              <a:extLst>
                <a:ext uri="{FF2B5EF4-FFF2-40B4-BE49-F238E27FC236}">
                  <a16:creationId xmlns:a16="http://schemas.microsoft.com/office/drawing/2014/main" id="{B3746276-E7A3-2972-B6A7-E49E95098629}"/>
                </a:ext>
              </a:extLst>
            </p:cNvPr>
            <p:cNvSpPr/>
            <p:nvPr/>
          </p:nvSpPr>
          <p:spPr>
            <a:xfrm rot="3117780">
              <a:off x="7176542" y="468233"/>
              <a:ext cx="445792" cy="86613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18" name="Freeform 74">
              <a:extLst>
                <a:ext uri="{FF2B5EF4-FFF2-40B4-BE49-F238E27FC236}">
                  <a16:creationId xmlns:a16="http://schemas.microsoft.com/office/drawing/2014/main" id="{2AF9241E-28B6-343B-98C4-D9DE054010F9}"/>
                </a:ext>
              </a:extLst>
            </p:cNvPr>
            <p:cNvSpPr/>
            <p:nvPr/>
          </p:nvSpPr>
          <p:spPr>
            <a:xfrm rot="3117780">
              <a:off x="5531661" y="986599"/>
              <a:ext cx="1130387" cy="2736695"/>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19" name="Freeform 75">
              <a:extLst>
                <a:ext uri="{FF2B5EF4-FFF2-40B4-BE49-F238E27FC236}">
                  <a16:creationId xmlns:a16="http://schemas.microsoft.com/office/drawing/2014/main" id="{143B7706-20BA-8CB7-05FC-D25D9CB66351}"/>
                </a:ext>
              </a:extLst>
            </p:cNvPr>
            <p:cNvSpPr/>
            <p:nvPr/>
          </p:nvSpPr>
          <p:spPr>
            <a:xfrm rot="3117780">
              <a:off x="5695039" y="2170168"/>
              <a:ext cx="1238135" cy="1702344"/>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20" name="Freeform 76">
              <a:extLst>
                <a:ext uri="{FF2B5EF4-FFF2-40B4-BE49-F238E27FC236}">
                  <a16:creationId xmlns:a16="http://schemas.microsoft.com/office/drawing/2014/main" id="{169C41E5-39EA-03C7-0ABE-4A5C13B6B125}"/>
                </a:ext>
              </a:extLst>
            </p:cNvPr>
            <p:cNvSpPr/>
            <p:nvPr/>
          </p:nvSpPr>
          <p:spPr>
            <a:xfrm rot="3117780">
              <a:off x="7761118" y="269825"/>
              <a:ext cx="1384273" cy="1100655"/>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21" name="Freeform 77">
              <a:extLst>
                <a:ext uri="{FF2B5EF4-FFF2-40B4-BE49-F238E27FC236}">
                  <a16:creationId xmlns:a16="http://schemas.microsoft.com/office/drawing/2014/main" id="{1B2481D6-CDF2-3569-1C35-30D366C2F3BB}"/>
                </a:ext>
              </a:extLst>
            </p:cNvPr>
            <p:cNvSpPr/>
            <p:nvPr/>
          </p:nvSpPr>
          <p:spPr>
            <a:xfrm rot="3117780">
              <a:off x="8606986" y="1090244"/>
              <a:ext cx="1142065" cy="139562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22" name="Freeform 78">
              <a:extLst>
                <a:ext uri="{FF2B5EF4-FFF2-40B4-BE49-F238E27FC236}">
                  <a16:creationId xmlns:a16="http://schemas.microsoft.com/office/drawing/2014/main" id="{4A360A63-93A2-F6D2-3D66-23EDA0E80433}"/>
                </a:ext>
              </a:extLst>
            </p:cNvPr>
            <p:cNvSpPr/>
            <p:nvPr/>
          </p:nvSpPr>
          <p:spPr>
            <a:xfrm rot="3117780">
              <a:off x="6861224" y="1248815"/>
              <a:ext cx="1670024" cy="165261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pic>
        <p:nvPicPr>
          <p:cNvPr id="3" name="Picture 2">
            <a:extLst>
              <a:ext uri="{FF2B5EF4-FFF2-40B4-BE49-F238E27FC236}">
                <a16:creationId xmlns:a16="http://schemas.microsoft.com/office/drawing/2014/main" id="{2DC80C68-475D-68DE-6A6E-F8A6B288EB22}"/>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5686" y="451224"/>
            <a:ext cx="1442930" cy="5060576"/>
          </a:xfrm>
          <a:prstGeom prst="rect">
            <a:avLst/>
          </a:prstGeom>
        </p:spPr>
      </p:pic>
      <p:sp>
        <p:nvSpPr>
          <p:cNvPr id="76" name="Title 1">
            <a:extLst>
              <a:ext uri="{FF2B5EF4-FFF2-40B4-BE49-F238E27FC236}">
                <a16:creationId xmlns:a16="http://schemas.microsoft.com/office/drawing/2014/main" id="{AE239223-2D18-755F-0BB5-057A9F678D82}"/>
              </a:ext>
            </a:extLst>
          </p:cNvPr>
          <p:cNvSpPr>
            <a:spLocks noGrp="1"/>
          </p:cNvSpPr>
          <p:nvPr>
            <p:ph type="title" hasCustomPrompt="1"/>
          </p:nvPr>
        </p:nvSpPr>
        <p:spPr>
          <a:xfrm>
            <a:off x="588263" y="2495550"/>
            <a:ext cx="3664423" cy="1866900"/>
          </a:xfrm>
        </p:spPr>
        <p:txBody>
          <a:bodyPr anchor="ctr">
            <a:no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4800" b="0" kern="1200" cap="none" spc="20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r>
              <a:rPr lang="en-US"/>
              <a:t>Add Title here</a:t>
            </a:r>
          </a:p>
        </p:txBody>
      </p:sp>
      <p:sp>
        <p:nvSpPr>
          <p:cNvPr id="77" name="Text Placeholder 43">
            <a:extLst>
              <a:ext uri="{FF2B5EF4-FFF2-40B4-BE49-F238E27FC236}">
                <a16:creationId xmlns:a16="http://schemas.microsoft.com/office/drawing/2014/main" id="{8AE3FD70-EE51-E90F-8992-DD1FBB03BB0C}"/>
              </a:ext>
            </a:extLst>
          </p:cNvPr>
          <p:cNvSpPr>
            <a:spLocks noGrp="1"/>
          </p:cNvSpPr>
          <p:nvPr>
            <p:ph type="body" sz="quarter" idx="21" hasCustomPrompt="1"/>
          </p:nvPr>
        </p:nvSpPr>
        <p:spPr>
          <a:xfrm>
            <a:off x="4691858" y="1218214"/>
            <a:ext cx="523876" cy="523876"/>
          </a:xfrm>
          <a:prstGeom prst="roundRect">
            <a:avLst>
              <a:gd name="adj" fmla="val 10606"/>
            </a:avLst>
          </a:prstGeom>
          <a:solidFill>
            <a:srgbClr val="F2F2F2"/>
          </a:solidFill>
          <a:ln w="3175">
            <a:noFill/>
            <a:headEnd type="none" w="med" len="med"/>
            <a:tailEnd type="none" w="med" len="med"/>
          </a:ln>
          <a:effectLst>
            <a:outerShdw blurRad="1905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a:solidFill>
                  <a:schemeClr val="bg1"/>
                </a:solidFill>
                <a:latin typeface="+mj-lt"/>
              </a:defRPr>
            </a:lvl1pPr>
          </a:lstStyle>
          <a:p>
            <a:pPr marL="228600" lvl="0" indent="-228600" algn="ctr" defTabSz="932472" fontAlgn="base">
              <a:spcBef>
                <a:spcPct val="0"/>
              </a:spcBef>
              <a:spcAft>
                <a:spcPct val="0"/>
              </a:spcAft>
            </a:pPr>
            <a:r>
              <a:rPr lang="en-US"/>
              <a:t>#</a:t>
            </a:r>
          </a:p>
        </p:txBody>
      </p:sp>
      <p:sp>
        <p:nvSpPr>
          <p:cNvPr id="87" name="Text Placeholder 52">
            <a:extLst>
              <a:ext uri="{FF2B5EF4-FFF2-40B4-BE49-F238E27FC236}">
                <a16:creationId xmlns:a16="http://schemas.microsoft.com/office/drawing/2014/main" id="{6CFD672B-9825-E29D-DAF1-73B4520A45D2}"/>
              </a:ext>
            </a:extLst>
          </p:cNvPr>
          <p:cNvSpPr>
            <a:spLocks noGrp="1"/>
          </p:cNvSpPr>
          <p:nvPr>
            <p:ph type="body" sz="quarter" idx="17" hasCustomPrompt="1"/>
          </p:nvPr>
        </p:nvSpPr>
        <p:spPr>
          <a:xfrm>
            <a:off x="5516563" y="1274231"/>
            <a:ext cx="6086475" cy="430888"/>
          </a:xfrm>
          <a:prstGeom prst="rect">
            <a:avLst/>
          </a:prstGeom>
        </p:spPr>
        <p:txBody>
          <a:bodyPr lIns="0" tIns="0" rIns="0" bIns="0" anchor="ctr"/>
          <a:lstStyle>
            <a:lvl1pPr marL="0" indent="0">
              <a:buNone/>
              <a:defRPr lang="en-US" sz="24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7" name="Text Placeholder 43">
            <a:extLst>
              <a:ext uri="{FF2B5EF4-FFF2-40B4-BE49-F238E27FC236}">
                <a16:creationId xmlns:a16="http://schemas.microsoft.com/office/drawing/2014/main" id="{81B82A21-E83D-90BC-79DE-7415234F487A}"/>
              </a:ext>
            </a:extLst>
          </p:cNvPr>
          <p:cNvSpPr>
            <a:spLocks noGrp="1"/>
          </p:cNvSpPr>
          <p:nvPr>
            <p:ph type="body" sz="quarter" idx="22" hasCustomPrompt="1"/>
          </p:nvPr>
        </p:nvSpPr>
        <p:spPr>
          <a:xfrm>
            <a:off x="4691858" y="2545296"/>
            <a:ext cx="523876" cy="523876"/>
          </a:xfrm>
          <a:prstGeom prst="roundRect">
            <a:avLst>
              <a:gd name="adj" fmla="val 11818"/>
            </a:avLst>
          </a:prstGeom>
          <a:solidFill>
            <a:srgbClr val="F2F2F2"/>
          </a:solidFill>
          <a:ln w="3175">
            <a:noFill/>
            <a:headEnd type="none" w="med" len="med"/>
            <a:tailEnd type="none" w="med" len="med"/>
          </a:ln>
          <a:effectLst>
            <a:outerShdw blurRad="1905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a:solidFill>
                  <a:schemeClr val="bg1"/>
                </a:solidFill>
                <a:latin typeface="+mj-lt"/>
              </a:defRPr>
            </a:lvl1pPr>
          </a:lstStyle>
          <a:p>
            <a:pPr marL="228600" lvl="0" indent="-228600" algn="ctr" defTabSz="932472" fontAlgn="base">
              <a:spcBef>
                <a:spcPct val="0"/>
              </a:spcBef>
              <a:spcAft>
                <a:spcPct val="0"/>
              </a:spcAft>
            </a:pPr>
            <a:r>
              <a:rPr lang="en-US"/>
              <a:t>#</a:t>
            </a:r>
          </a:p>
        </p:txBody>
      </p:sp>
      <p:sp>
        <p:nvSpPr>
          <p:cNvPr id="104" name="Text Placeholder 52">
            <a:extLst>
              <a:ext uri="{FF2B5EF4-FFF2-40B4-BE49-F238E27FC236}">
                <a16:creationId xmlns:a16="http://schemas.microsoft.com/office/drawing/2014/main" id="{45A9DD49-94C1-7029-FD28-EF8E29D0A2EC}"/>
              </a:ext>
            </a:extLst>
          </p:cNvPr>
          <p:cNvSpPr>
            <a:spLocks noGrp="1"/>
          </p:cNvSpPr>
          <p:nvPr>
            <p:ph type="body" sz="quarter" idx="18" hasCustomPrompt="1"/>
          </p:nvPr>
        </p:nvSpPr>
        <p:spPr>
          <a:xfrm>
            <a:off x="5516563" y="2588112"/>
            <a:ext cx="6086475" cy="430888"/>
          </a:xfrm>
          <a:prstGeom prst="rect">
            <a:avLst/>
          </a:prstGeom>
        </p:spPr>
        <p:txBody>
          <a:bodyPr lIns="0" tIns="0" rIns="0" bIns="0" anchor="ctr"/>
          <a:lstStyle>
            <a:lvl1pPr marL="0" indent="0">
              <a:buNone/>
              <a:defRPr lang="en-US" sz="24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109" name="Text Placeholder 43">
            <a:extLst>
              <a:ext uri="{FF2B5EF4-FFF2-40B4-BE49-F238E27FC236}">
                <a16:creationId xmlns:a16="http://schemas.microsoft.com/office/drawing/2014/main" id="{BEA66C0F-DC46-20F1-2555-9BC9EDC10A95}"/>
              </a:ext>
            </a:extLst>
          </p:cNvPr>
          <p:cNvSpPr>
            <a:spLocks noGrp="1"/>
          </p:cNvSpPr>
          <p:nvPr>
            <p:ph type="body" sz="quarter" idx="23" hasCustomPrompt="1"/>
          </p:nvPr>
        </p:nvSpPr>
        <p:spPr>
          <a:xfrm>
            <a:off x="4691858" y="3852576"/>
            <a:ext cx="523876" cy="523876"/>
          </a:xfrm>
          <a:prstGeom prst="roundRect">
            <a:avLst>
              <a:gd name="adj" fmla="val 11818"/>
            </a:avLst>
          </a:prstGeom>
          <a:solidFill>
            <a:srgbClr val="F2F2F2"/>
          </a:solidFill>
          <a:ln w="3175">
            <a:noFill/>
            <a:headEnd type="none" w="med" len="med"/>
            <a:tailEnd type="none" w="med" len="med"/>
          </a:ln>
          <a:effectLst>
            <a:outerShdw blurRad="1905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a:solidFill>
                  <a:schemeClr val="bg1"/>
                </a:solidFill>
                <a:latin typeface="+mj-lt"/>
              </a:defRPr>
            </a:lvl1pPr>
          </a:lstStyle>
          <a:p>
            <a:pPr marL="228600" lvl="0" indent="-228600" algn="ctr" defTabSz="932472" fontAlgn="base">
              <a:spcBef>
                <a:spcPct val="0"/>
              </a:spcBef>
              <a:spcAft>
                <a:spcPct val="0"/>
              </a:spcAft>
            </a:pPr>
            <a:r>
              <a:rPr lang="en-US"/>
              <a:t>#</a:t>
            </a:r>
          </a:p>
        </p:txBody>
      </p:sp>
      <p:sp>
        <p:nvSpPr>
          <p:cNvPr id="117" name="Text Placeholder 52">
            <a:extLst>
              <a:ext uri="{FF2B5EF4-FFF2-40B4-BE49-F238E27FC236}">
                <a16:creationId xmlns:a16="http://schemas.microsoft.com/office/drawing/2014/main" id="{50B54901-FF34-586B-AFD9-E20E774FA516}"/>
              </a:ext>
            </a:extLst>
          </p:cNvPr>
          <p:cNvSpPr>
            <a:spLocks noGrp="1"/>
          </p:cNvSpPr>
          <p:nvPr>
            <p:ph type="body" sz="quarter" idx="19" hasCustomPrompt="1"/>
          </p:nvPr>
        </p:nvSpPr>
        <p:spPr>
          <a:xfrm>
            <a:off x="5516563" y="3901993"/>
            <a:ext cx="6086475" cy="430888"/>
          </a:xfrm>
          <a:prstGeom prst="rect">
            <a:avLst/>
          </a:prstGeom>
        </p:spPr>
        <p:txBody>
          <a:bodyPr lIns="0" tIns="0" rIns="0" bIns="0" anchor="ctr"/>
          <a:lstStyle>
            <a:lvl1pPr marL="0" indent="0">
              <a:buNone/>
              <a:defRPr lang="en-US" sz="24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120" name="Text Placeholder 43">
            <a:extLst>
              <a:ext uri="{FF2B5EF4-FFF2-40B4-BE49-F238E27FC236}">
                <a16:creationId xmlns:a16="http://schemas.microsoft.com/office/drawing/2014/main" id="{FD47DD6D-EA59-E76B-FF6E-B92AF8DCF81D}"/>
              </a:ext>
            </a:extLst>
          </p:cNvPr>
          <p:cNvSpPr>
            <a:spLocks noGrp="1"/>
          </p:cNvSpPr>
          <p:nvPr>
            <p:ph type="body" sz="quarter" idx="24" hasCustomPrompt="1"/>
          </p:nvPr>
        </p:nvSpPr>
        <p:spPr>
          <a:xfrm>
            <a:off x="4691858" y="5159855"/>
            <a:ext cx="523876" cy="523876"/>
          </a:xfrm>
          <a:prstGeom prst="roundRect">
            <a:avLst>
              <a:gd name="adj" fmla="val 11818"/>
            </a:avLst>
          </a:prstGeom>
          <a:solidFill>
            <a:srgbClr val="F2F2F2"/>
          </a:solidFill>
          <a:ln w="3175">
            <a:noFill/>
            <a:headEnd type="none" w="med" len="med"/>
            <a:tailEnd type="none" w="med" len="med"/>
          </a:ln>
          <a:effectLst>
            <a:outerShdw blurRad="1905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a:solidFill>
                  <a:schemeClr val="bg1"/>
                </a:solidFill>
                <a:latin typeface="+mj-lt"/>
              </a:defRPr>
            </a:lvl1pPr>
          </a:lstStyle>
          <a:p>
            <a:pPr marL="228600" lvl="0" indent="-228600" algn="ctr" defTabSz="932472" fontAlgn="base">
              <a:spcBef>
                <a:spcPct val="0"/>
              </a:spcBef>
              <a:spcAft>
                <a:spcPct val="0"/>
              </a:spcAft>
            </a:pPr>
            <a:r>
              <a:rPr lang="en-US"/>
              <a:t>#</a:t>
            </a:r>
          </a:p>
        </p:txBody>
      </p:sp>
      <p:sp>
        <p:nvSpPr>
          <p:cNvPr id="122" name="Text Placeholder 52">
            <a:extLst>
              <a:ext uri="{FF2B5EF4-FFF2-40B4-BE49-F238E27FC236}">
                <a16:creationId xmlns:a16="http://schemas.microsoft.com/office/drawing/2014/main" id="{C695CCB9-C8DE-5C5E-DDD9-693F0CD231EC}"/>
              </a:ext>
            </a:extLst>
          </p:cNvPr>
          <p:cNvSpPr>
            <a:spLocks noGrp="1"/>
          </p:cNvSpPr>
          <p:nvPr>
            <p:ph type="body" sz="quarter" idx="20" hasCustomPrompt="1"/>
          </p:nvPr>
        </p:nvSpPr>
        <p:spPr>
          <a:xfrm>
            <a:off x="5516563" y="5215875"/>
            <a:ext cx="6086475" cy="430888"/>
          </a:xfrm>
          <a:prstGeom prst="rect">
            <a:avLst/>
          </a:prstGeom>
        </p:spPr>
        <p:txBody>
          <a:bodyPr lIns="0" tIns="0" rIns="0" bIns="0" anchor="ctr"/>
          <a:lstStyle>
            <a:lvl1pPr marL="0" indent="0">
              <a:buNone/>
              <a:defRPr lang="en-US" sz="2400"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Tree>
    <p:extLst>
      <p:ext uri="{BB962C8B-B14F-4D97-AF65-F5344CB8AC3E}">
        <p14:creationId xmlns:p14="http://schemas.microsoft.com/office/powerpoint/2010/main" val="41393987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308A32-CD59-09D6-7686-A4966ECB10B0}"/>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553131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p:cSld name="Centered 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017150-A789-2F32-4CEC-7754A1D2F94B}"/>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20518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6B05F7-38B5-B67E-A656-D6E873DC6A4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lIns="0" tIns="0" rIns="0" bIns="0"/>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077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618534-A6C7-FCCD-1499-E3BA1CFCCC39}"/>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a:prstGeom prst="rect">
            <a:avLst/>
          </a:prstGeom>
        </p:spPr>
        <p:txBody>
          <a:bodyPr wrap="square" lIns="0" tIns="0" rIns="0" bIns="0">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92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nk">
    <p:bg>
      <p:bgPr>
        <a:gradFill>
          <a:gsLst>
            <a:gs pos="44000">
              <a:schemeClr val="tx1">
                <a:lumMod val="95000"/>
              </a:schemeClr>
            </a:gs>
            <a:gs pos="77000">
              <a:schemeClr val="tx2">
                <a:lumMod val="85000"/>
                <a:alpha val="65000"/>
              </a:schemeClr>
            </a:gs>
          </a:gsLst>
          <a:lin ang="27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5920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Single Chart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BACEC-C337-2F71-526F-C2CED178E785}"/>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31" name="Chart Placeholder 30">
            <a:extLst>
              <a:ext uri="{FF2B5EF4-FFF2-40B4-BE49-F238E27FC236}">
                <a16:creationId xmlns:a16="http://schemas.microsoft.com/office/drawing/2014/main" id="{46C116A5-A5F1-E821-D8CD-EF37098CA04F}"/>
              </a:ext>
            </a:extLst>
          </p:cNvPr>
          <p:cNvSpPr>
            <a:spLocks noGrp="1"/>
          </p:cNvSpPr>
          <p:nvPr>
            <p:ph type="chart" sz="quarter" idx="10"/>
          </p:nvPr>
        </p:nvSpPr>
        <p:spPr>
          <a:xfrm>
            <a:off x="588964" y="1698172"/>
            <a:ext cx="5540856" cy="4469720"/>
          </a:xfrm>
          <a:prstGeom prst="rect">
            <a:avLst/>
          </a:prstGeom>
        </p:spPr>
        <p:txBody>
          <a:bodyPr/>
          <a:lstStyle>
            <a:lvl1pPr marL="0" indent="0">
              <a:buNone/>
              <a:defRPr>
                <a:solidFill>
                  <a:schemeClr val="bg1"/>
                </a:solidFill>
              </a:defRPr>
            </a:lvl1pPr>
          </a:lstStyle>
          <a:p>
            <a:endParaRPr lang="en-US"/>
          </a:p>
        </p:txBody>
      </p:sp>
      <p:sp>
        <p:nvSpPr>
          <p:cNvPr id="32" name="Rectangle: Top Corners Rounded 31">
            <a:extLst>
              <a:ext uri="{FF2B5EF4-FFF2-40B4-BE49-F238E27FC236}">
                <a16:creationId xmlns:a16="http://schemas.microsoft.com/office/drawing/2014/main" id="{76B89CBB-42FA-FFE2-C63A-E08BCF6A98DF}"/>
              </a:ext>
              <a:ext uri="{C183D7F6-B498-43B3-948B-1728B52AA6E4}">
                <adec:decorative xmlns:adec="http://schemas.microsoft.com/office/drawing/2017/decorative" val="1"/>
              </a:ext>
            </a:extLst>
          </p:cNvPr>
          <p:cNvSpPr/>
          <p:nvPr userDrawn="1"/>
        </p:nvSpPr>
        <p:spPr bwMode="auto">
          <a:xfrm rot="16200000">
            <a:off x="7029790" y="1005682"/>
            <a:ext cx="4469720" cy="5854700"/>
          </a:xfrm>
          <a:prstGeom prst="round2SameRect">
            <a:avLst>
              <a:gd name="adj1" fmla="val 3155"/>
              <a:gd name="adj2" fmla="val 0"/>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41" name="Text Placeholder 40">
            <a:extLst>
              <a:ext uri="{FF2B5EF4-FFF2-40B4-BE49-F238E27FC236}">
                <a16:creationId xmlns:a16="http://schemas.microsoft.com/office/drawing/2014/main" id="{19702A93-19A5-0645-F306-83604784F5FB}"/>
              </a:ext>
            </a:extLst>
          </p:cNvPr>
          <p:cNvSpPr>
            <a:spLocks noGrp="1"/>
          </p:cNvSpPr>
          <p:nvPr>
            <p:ph type="body" sz="quarter" idx="11" hasCustomPrompt="1"/>
          </p:nvPr>
        </p:nvSpPr>
        <p:spPr>
          <a:xfrm>
            <a:off x="6574970" y="1901825"/>
            <a:ext cx="5085217" cy="449489"/>
          </a:xfrm>
          <a:prstGeom prst="rect">
            <a:avLst/>
          </a:prstGeom>
        </p:spPr>
        <p:txBody>
          <a:bodyPr lIns="0" tIns="0" rIns="0" bIns="0" anchor="ctr"/>
          <a:lstStyle>
            <a:lvl1pPr marL="0" indent="0" algn="l" defTabSz="914400" rtl="0" eaLnBrk="1" latinLnBrk="0" hangingPunct="1">
              <a:lnSpc>
                <a:spcPct val="100000"/>
              </a:lnSpc>
              <a:spcBef>
                <a:spcPts val="0"/>
              </a:spcBef>
              <a:buSzPct val="90000"/>
              <a:buNone/>
              <a:defRPr lang="en-US" sz="24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42" name="Text Placeholder 40">
            <a:extLst>
              <a:ext uri="{FF2B5EF4-FFF2-40B4-BE49-F238E27FC236}">
                <a16:creationId xmlns:a16="http://schemas.microsoft.com/office/drawing/2014/main" id="{E6612A49-F4AF-F2FB-19E5-8F6E1BEF3E5A}"/>
              </a:ext>
            </a:extLst>
          </p:cNvPr>
          <p:cNvSpPr>
            <a:spLocks noGrp="1"/>
          </p:cNvSpPr>
          <p:nvPr>
            <p:ph type="body" sz="quarter" idx="12" hasCustomPrompt="1"/>
          </p:nvPr>
        </p:nvSpPr>
        <p:spPr>
          <a:xfrm>
            <a:off x="6574970" y="2369910"/>
            <a:ext cx="5085217" cy="3551919"/>
          </a:xfrm>
          <a:prstGeom prst="rect">
            <a:avLst/>
          </a:prstGeom>
        </p:spPr>
        <p:txBody>
          <a:bodyPr lIns="0" tIns="0" rIns="0" bIns="0" anchor="t"/>
          <a:lstStyle>
            <a:lvl1pPr marL="0" indent="0" algn="l" defTabSz="932742" rtl="0" eaLnBrk="1" latinLnBrk="0" hangingPunct="1">
              <a:lnSpc>
                <a:spcPct val="100000"/>
              </a:lnSpc>
              <a:spcBef>
                <a:spcPct val="0"/>
              </a:spcBef>
              <a:spcAft>
                <a:spcPts val="2400"/>
              </a:spcAft>
              <a:buSzPct val="90000"/>
              <a:buNone/>
              <a:defRPr lang="en-US" sz="1800" b="0" kern="1200" cap="none" spc="0" baseline="0" dirty="0">
                <a:ln w="3175">
                  <a:noFill/>
                </a:ln>
                <a:solidFill>
                  <a:schemeClr val="bg1"/>
                </a:solidFill>
                <a:effectLst/>
                <a:latin typeface="+mn-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body text here</a:t>
            </a:r>
          </a:p>
        </p:txBody>
      </p:sp>
    </p:spTree>
    <p:extLst>
      <p:ext uri="{BB962C8B-B14F-4D97-AF65-F5344CB8AC3E}">
        <p14:creationId xmlns:p14="http://schemas.microsoft.com/office/powerpoint/2010/main" val="17872720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521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1/3 Image and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lvl1pPr>
              <a:defRPr>
                <a:solidFill>
                  <a:schemeClr val="bg1"/>
                </a:solidFill>
              </a:defRPr>
            </a:lvl1pPr>
          </a:lstStyle>
          <a:p>
            <a:r>
              <a:rPr lang="en-US"/>
              <a:t>Click to edit Master title style</a:t>
            </a:r>
          </a:p>
        </p:txBody>
      </p:sp>
      <p:sp>
        <p:nvSpPr>
          <p:cNvPr id="5" name="Picture Placeholder 7" descr="Image placeholder">
            <a:extLst>
              <a:ext uri="{FF2B5EF4-FFF2-40B4-BE49-F238E27FC236}">
                <a16:creationId xmlns:a16="http://schemas.microsoft.com/office/drawing/2014/main" id="{54B25B4C-CBC6-C8E5-C474-8CB0C455F2C1}"/>
              </a:ext>
            </a:extLst>
          </p:cNvPr>
          <p:cNvSpPr>
            <a:spLocks noGrp="1"/>
          </p:cNvSpPr>
          <p:nvPr>
            <p:ph type="pic" sz="quarter" idx="10" hasCustomPrompt="1"/>
          </p:nvPr>
        </p:nvSpPr>
        <p:spPr bwMode="ltGray">
          <a:xfrm>
            <a:off x="8127999" y="0"/>
            <a:ext cx="4063999"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07144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1/2 Image and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363275" cy="1107996"/>
          </a:xfrm>
        </p:spPr>
        <p:txBody>
          <a:bodyPr/>
          <a:lstStyle>
            <a:lvl1pPr>
              <a:defRPr>
                <a:solidFill>
                  <a:schemeClr val="bg1"/>
                </a:solidFill>
              </a:defRPr>
            </a:lvl1pPr>
          </a:lstStyle>
          <a:p>
            <a:r>
              <a:rPr lang="en-US"/>
              <a:t>Click to edit Master title style</a:t>
            </a:r>
          </a:p>
        </p:txBody>
      </p:sp>
      <p:sp>
        <p:nvSpPr>
          <p:cNvPr id="9" name="Text Placeholder 8">
            <a:extLst>
              <a:ext uri="{FF2B5EF4-FFF2-40B4-BE49-F238E27FC236}">
                <a16:creationId xmlns:a16="http://schemas.microsoft.com/office/drawing/2014/main" id="{3AFE3C10-2183-FDFC-BB0C-1CDFF373D5B4}"/>
              </a:ext>
            </a:extLst>
          </p:cNvPr>
          <p:cNvSpPr>
            <a:spLocks noGrp="1"/>
          </p:cNvSpPr>
          <p:nvPr>
            <p:ph type="body" sz="quarter" idx="21"/>
          </p:nvPr>
        </p:nvSpPr>
        <p:spPr>
          <a:xfrm>
            <a:off x="588963" y="1929947"/>
            <a:ext cx="5362575" cy="4209596"/>
          </a:xfrm>
          <a:prstGeom prst="rect">
            <a:avLst/>
          </a:prstGeom>
        </p:spPr>
        <p:txBody>
          <a:bodyPr lIns="0" tIns="0" rIns="0" bIns="0"/>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7" descr="Image placeholder">
            <a:extLst>
              <a:ext uri="{FF2B5EF4-FFF2-40B4-BE49-F238E27FC236}">
                <a16:creationId xmlns:a16="http://schemas.microsoft.com/office/drawing/2014/main" id="{CA6B974F-B76C-07B7-3448-A84548022437}"/>
              </a:ext>
            </a:extLst>
          </p:cNvPr>
          <p:cNvSpPr>
            <a:spLocks noGrp="1"/>
          </p:cNvSpPr>
          <p:nvPr>
            <p:ph type="pic" sz="quarter" idx="10" hasCustomPrompt="1"/>
          </p:nvPr>
        </p:nvSpPr>
        <p:spPr bwMode="ltGray">
          <a:xfrm>
            <a:off x="6095999" y="0"/>
            <a:ext cx="6096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22923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19B72B1D-CA80-0D87-8D11-1226D0ACC3AE}"/>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ext Placeholder 8">
            <a:extLst>
              <a:ext uri="{FF2B5EF4-FFF2-40B4-BE49-F238E27FC236}">
                <a16:creationId xmlns:a16="http://schemas.microsoft.com/office/drawing/2014/main" id="{84305A61-D4C0-1932-1239-D8124D930783}"/>
              </a:ext>
            </a:extLst>
          </p:cNvPr>
          <p:cNvSpPr>
            <a:spLocks noGrp="1"/>
          </p:cNvSpPr>
          <p:nvPr>
            <p:ph type="body" sz="quarter" idx="13"/>
          </p:nvPr>
        </p:nvSpPr>
        <p:spPr>
          <a:xfrm>
            <a:off x="0" y="3683000"/>
            <a:ext cx="12192000" cy="3175001"/>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6200000" scaled="1"/>
            <a:tileRect/>
          </a:gradFill>
        </p:spPr>
        <p:txBody>
          <a:bodyPr lIns="548640" tIns="2286000" bIns="365760" anchor="b"/>
          <a:lstStyle>
            <a:lvl1pPr marL="0" indent="0">
              <a:buNone/>
              <a:defRPr lang="en-US" sz="3600" kern="1200" spc="0" baseline="0" dirty="0">
                <a:gradFill flip="none" rotWithShape="1">
                  <a:gsLst>
                    <a:gs pos="80000">
                      <a:schemeClr val="accent6">
                        <a:lumMod val="60000"/>
                        <a:lumOff val="40000"/>
                      </a:schemeClr>
                    </a:gs>
                    <a:gs pos="1000">
                      <a:schemeClr val="accent5"/>
                    </a:gs>
                  </a:gsLst>
                  <a:lin ang="2700000" scaled="1"/>
                  <a:tileRect/>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Tree>
    <p:extLst>
      <p:ext uri="{BB962C8B-B14F-4D97-AF65-F5344CB8AC3E}">
        <p14:creationId xmlns:p14="http://schemas.microsoft.com/office/powerpoint/2010/main" val="25567613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2" name="Picture Placeholder 7" descr="This photo is a 'placeholder' only. Drag or drop your photo here, or click and tap the center to insert a photo.">
            <a:extLst>
              <a:ext uri="{FF2B5EF4-FFF2-40B4-BE49-F238E27FC236}">
                <a16:creationId xmlns:a16="http://schemas.microsoft.com/office/drawing/2014/main" id="{4A36F897-85C1-27BD-5B62-644FC6A49907}"/>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4" name="Title 2">
            <a:extLst>
              <a:ext uri="{FF2B5EF4-FFF2-40B4-BE49-F238E27FC236}">
                <a16:creationId xmlns:a16="http://schemas.microsoft.com/office/drawing/2014/main" id="{70455452-4B28-F31A-827F-5C9B3CA0523F}"/>
              </a:ext>
            </a:extLst>
          </p:cNvPr>
          <p:cNvSpPr txBox="1">
            <a:spLocks/>
          </p:cNvSpPr>
          <p:nvPr userDrawn="1"/>
        </p:nvSpPr>
        <p:spPr bwMode="ltGray">
          <a:xfrm>
            <a:off x="-3" y="0"/>
            <a:ext cx="5669280" cy="6858000"/>
          </a:xfrm>
          <a:prstGeom prst="rect">
            <a:avLst/>
          </a:prstGeom>
          <a:gradFill>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gradFill>
        </p:spPr>
        <p:txBody>
          <a:bodyPr vert="horz" wrap="square" lIns="585216" tIns="585216" rIns="2286000" bIns="585216" rtlCol="0" anchor="ctr">
            <a:noAutofit/>
          </a:bodyPr>
          <a:lstStyle>
            <a:lvl1pPr algn="l" defTabSz="932742" rtl="0" eaLnBrk="1" latinLnBrk="0" hangingPunct="1">
              <a:lnSpc>
                <a:spcPct val="100000"/>
              </a:lnSpc>
              <a:spcBef>
                <a:spcPct val="0"/>
              </a:spcBef>
              <a:buNone/>
              <a:defRPr lang="en-US" sz="3600" b="0" kern="1200" cap="none" spc="0" baseline="0" dirty="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sz="3600" b="0" kern="1200" cap="none" spc="0" baseline="0">
                <a:ln w="3175">
                  <a:noFill/>
                </a:ln>
                <a:gradFill flip="none" rotWithShape="1">
                  <a:gsLst>
                    <a:gs pos="80000">
                      <a:schemeClr val="accent6"/>
                    </a:gs>
                    <a:gs pos="1000">
                      <a:schemeClr val="accent5"/>
                    </a:gs>
                  </a:gsLst>
                  <a:lin ang="2700000" scaled="1"/>
                  <a:tileRect/>
                </a:gradFill>
                <a:effectLst/>
                <a:latin typeface="+mj-lt"/>
                <a:ea typeface="+mn-ea"/>
                <a:cs typeface="Segoe UI" panose="020B0502040204020203" pitchFamily="34" charset="0"/>
              </a:rPr>
              <a:t>Click to edit </a:t>
            </a:r>
            <a:br>
              <a:rPr lang="en-US" sz="3600" b="0" kern="1200" cap="none" spc="0" baseline="0">
                <a:ln w="3175">
                  <a:noFill/>
                </a:ln>
                <a:gradFill flip="none" rotWithShape="1">
                  <a:gsLst>
                    <a:gs pos="80000">
                      <a:schemeClr val="accent6"/>
                    </a:gs>
                    <a:gs pos="1000">
                      <a:schemeClr val="accent5"/>
                    </a:gs>
                  </a:gsLst>
                  <a:lin ang="2700000" scaled="1"/>
                  <a:tileRect/>
                </a:gradFill>
                <a:effectLst/>
                <a:latin typeface="+mj-lt"/>
                <a:ea typeface="+mn-ea"/>
                <a:cs typeface="Segoe UI" panose="020B0502040204020203" pitchFamily="34" charset="0"/>
              </a:rPr>
            </a:br>
            <a:r>
              <a:rPr lang="en-US" sz="3600" b="0" kern="1200" cap="none" spc="0" baseline="0">
                <a:ln w="3175">
                  <a:noFill/>
                </a:ln>
                <a:gradFill flip="none" rotWithShape="1">
                  <a:gsLst>
                    <a:gs pos="80000">
                      <a:schemeClr val="accent6"/>
                    </a:gs>
                    <a:gs pos="1000">
                      <a:schemeClr val="accent5"/>
                    </a:gs>
                  </a:gsLst>
                  <a:lin ang="2700000" scaled="1"/>
                  <a:tileRect/>
                </a:gradFill>
                <a:effectLst/>
                <a:latin typeface="+mj-lt"/>
                <a:ea typeface="+mn-ea"/>
                <a:cs typeface="Segoe UI" panose="020B0502040204020203" pitchFamily="34" charset="0"/>
              </a:rPr>
              <a:t>Master title style</a:t>
            </a:r>
          </a:p>
        </p:txBody>
      </p:sp>
    </p:spTree>
    <p:extLst>
      <p:ext uri="{BB962C8B-B14F-4D97-AF65-F5344CB8AC3E}">
        <p14:creationId xmlns:p14="http://schemas.microsoft.com/office/powerpoint/2010/main" val="3195225626"/>
      </p:ext>
    </p:extLst>
  </p:cSld>
  <p:clrMapOvr>
    <a:masterClrMapping/>
  </p:clrMapOvr>
  <p:transition>
    <p:fade/>
  </p:transition>
  <p:extLst>
    <p:ext uri="{DCECCB84-F9BA-43D5-87BE-67443E8EF086}">
      <p15:sldGuideLst xmlns:p15="http://schemas.microsoft.com/office/powerpoint/2012/main"/>
    </p:ext>
  </p:extLs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223FAC7E-E748-1FB0-6B5A-3FB1D579F676}"/>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4" name="Title 2">
            <a:extLst>
              <a:ext uri="{FF2B5EF4-FFF2-40B4-BE49-F238E27FC236}">
                <a16:creationId xmlns:a16="http://schemas.microsoft.com/office/drawing/2014/main" id="{2307714F-8EFD-2057-975F-A72D736F4DFA}"/>
              </a:ext>
            </a:extLst>
          </p:cNvPr>
          <p:cNvSpPr txBox="1">
            <a:spLocks/>
          </p:cNvSpPr>
          <p:nvPr userDrawn="1"/>
        </p:nvSpPr>
        <p:spPr bwMode="ltGray">
          <a:xfrm>
            <a:off x="6516688" y="0"/>
            <a:ext cx="5675312" cy="6858000"/>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0800000" scaled="1"/>
            <a:tileRect/>
          </a:gradFill>
          <a:ln>
            <a:noFill/>
          </a:ln>
        </p:spPr>
        <p:txBody>
          <a:bodyPr vert="horz" wrap="square" lIns="2286000" tIns="585216" rIns="585216" bIns="585216" rtlCol="0" anchor="ctr">
            <a:noAutofit/>
          </a:bodyPr>
          <a:lstStyle>
            <a:lvl1pPr algn="r" defTabSz="932742" rtl="0" eaLnBrk="1" latinLnBrk="0" hangingPunct="1">
              <a:lnSpc>
                <a:spcPct val="100000"/>
              </a:lnSpc>
              <a:spcBef>
                <a:spcPct val="0"/>
              </a:spcBef>
              <a:buNone/>
              <a:defRPr lang="en-US" sz="3600" b="0" kern="1200" cap="none" spc="0" baseline="0">
                <a:ln w="3175">
                  <a:noFill/>
                </a:ln>
                <a:gradFill flip="none" rotWithShape="1">
                  <a:gsLst>
                    <a:gs pos="0">
                      <a:schemeClr val="accent2">
                        <a:lumMod val="60000"/>
                        <a:lumOff val="40000"/>
                      </a:schemeClr>
                    </a:gs>
                    <a:gs pos="100000">
                      <a:schemeClr val="accent1">
                        <a:lumMod val="60000"/>
                        <a:lumOff val="40000"/>
                      </a:schemeClr>
                    </a:gs>
                  </a:gsLst>
                  <a:lin ang="0" scaled="1"/>
                  <a:tileRect/>
                </a:gradFill>
                <a:effectLst/>
                <a:latin typeface="+mj-lt"/>
                <a:ea typeface="+mn-ea"/>
                <a:cs typeface="Segoe UI" pitchFamily="34" charset="0"/>
              </a:defRPr>
            </a:lvl1pPr>
          </a:lstStyle>
          <a:p>
            <a:pPr algn="r" defTabSz="932742" rtl="0" eaLnBrk="1" latinLnBrk="0" hangingPunct="1">
              <a:lnSpc>
                <a:spcPct val="100000"/>
              </a:lnSpc>
              <a:spcBef>
                <a:spcPct val="0"/>
              </a:spcBef>
              <a:buNone/>
            </a:pPr>
            <a:r>
              <a:rPr lang="en-US" sz="3600" b="0" kern="1200" cap="none" spc="0" baseline="0">
                <a:ln w="3175">
                  <a:noFill/>
                </a:ln>
                <a:gradFill flip="none" rotWithShape="1">
                  <a:gsLst>
                    <a:gs pos="80000">
                      <a:schemeClr val="accent6"/>
                    </a:gs>
                    <a:gs pos="1000">
                      <a:schemeClr val="accent5"/>
                    </a:gs>
                  </a:gsLst>
                  <a:lin ang="2700000" scaled="1"/>
                  <a:tileRect/>
                </a:gradFill>
                <a:effectLst/>
                <a:latin typeface="+mj-lt"/>
                <a:ea typeface="+mn-ea"/>
                <a:cs typeface="Segoe UI" pitchFamily="34" charset="0"/>
              </a:rPr>
              <a:t>Click to edit</a:t>
            </a:r>
            <a:br>
              <a:rPr lang="en-US" sz="3600" b="0" kern="1200" cap="none" spc="0" baseline="0">
                <a:ln w="3175">
                  <a:noFill/>
                </a:ln>
                <a:gradFill flip="none" rotWithShape="1">
                  <a:gsLst>
                    <a:gs pos="80000">
                      <a:schemeClr val="accent6"/>
                    </a:gs>
                    <a:gs pos="1000">
                      <a:schemeClr val="accent5"/>
                    </a:gs>
                  </a:gsLst>
                  <a:lin ang="2700000" scaled="1"/>
                  <a:tileRect/>
                </a:gradFill>
                <a:effectLst/>
                <a:latin typeface="+mj-lt"/>
                <a:ea typeface="+mn-ea"/>
                <a:cs typeface="Segoe UI" pitchFamily="34" charset="0"/>
              </a:rPr>
            </a:br>
            <a:r>
              <a:rPr lang="en-US" sz="3600" b="0" kern="1200" cap="none" spc="0" baseline="0">
                <a:ln w="3175">
                  <a:noFill/>
                </a:ln>
                <a:gradFill flip="none" rotWithShape="1">
                  <a:gsLst>
                    <a:gs pos="80000">
                      <a:schemeClr val="accent6"/>
                    </a:gs>
                    <a:gs pos="1000">
                      <a:schemeClr val="accent5"/>
                    </a:gs>
                  </a:gsLst>
                  <a:lin ang="2700000" scaled="1"/>
                  <a:tileRect/>
                </a:gradFill>
                <a:effectLst/>
                <a:latin typeface="+mj-lt"/>
                <a:ea typeface="+mn-ea"/>
                <a:cs typeface="Segoe UI" pitchFamily="34" charset="0"/>
              </a:rPr>
              <a:t>Master title style</a:t>
            </a:r>
          </a:p>
        </p:txBody>
      </p:sp>
    </p:spTree>
    <p:extLst>
      <p:ext uri="{BB962C8B-B14F-4D97-AF65-F5344CB8AC3E}">
        <p14:creationId xmlns:p14="http://schemas.microsoft.com/office/powerpoint/2010/main" val="1301312566"/>
      </p:ext>
    </p:extLst>
  </p:cSld>
  <p:clrMapOvr>
    <a:masterClrMapping/>
  </p:clrMapOvr>
  <p:transition>
    <p:fade/>
  </p:transition>
  <p:extLst>
    <p:ext uri="{DCECCB84-F9BA-43D5-87BE-67443E8EF086}">
      <p15:sldGuideLst xmlns:p15="http://schemas.microsoft.com/office/powerpoint/2012/main">
        <p15:guide id="7" pos="4128">
          <p15:clr>
            <a:srgbClr val="5ACBF0"/>
          </p15:clr>
        </p15:guide>
        <p15:guide id="8" orient="horz" pos="2160">
          <p15:clr>
            <a:srgbClr val="5ACBF0"/>
          </p15:clr>
        </p15:guide>
      </p15:sldGuideLst>
    </p:ext>
  </p:extLs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Screen Capture and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B8384D-0917-644C-F062-5CD144AF4BF4}"/>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AE309D6-5F40-25EE-EEBF-39435B781299}"/>
              </a:ext>
            </a:extLst>
          </p:cNvPr>
          <p:cNvSpPr>
            <a:spLocks noGrp="1"/>
          </p:cNvSpPr>
          <p:nvPr>
            <p:ph type="body" sz="quarter" idx="21"/>
          </p:nvPr>
        </p:nvSpPr>
        <p:spPr>
          <a:xfrm>
            <a:off x="588964" y="1752849"/>
            <a:ext cx="4211636" cy="4458315"/>
          </a:xfrm>
          <a:prstGeom prst="rect">
            <a:avLst/>
          </a:prstGeom>
        </p:spPr>
        <p:txBody>
          <a:bodyPr lIns="0" tIns="0" rIns="0" bIns="0"/>
          <a:lstStyle>
            <a:lvl1pPr marL="0" indent="0">
              <a:buNone/>
              <a:defRPr sz="2000">
                <a:solidFill>
                  <a:schemeClr val="bg1"/>
                </a:solidFill>
              </a:defRPr>
            </a:lvl1pPr>
            <a:lvl2pPr marL="228600" indent="0">
              <a:buNone/>
              <a:defRPr sz="1600">
                <a:solidFill>
                  <a:schemeClr val="bg1"/>
                </a:solidFill>
              </a:defRPr>
            </a:lvl2pPr>
            <a:lvl3pPr marL="457200" indent="0">
              <a:buNone/>
              <a:defRPr sz="1200">
                <a:solidFill>
                  <a:schemeClr val="bg1"/>
                </a:solidFill>
              </a:defRPr>
            </a:lvl3pPr>
            <a:lvl4pPr marL="661988" indent="0">
              <a:buNone/>
              <a:defRPr sz="1100">
                <a:solidFill>
                  <a:schemeClr val="bg1"/>
                </a:solidFill>
              </a:defRPr>
            </a:lvl4pPr>
            <a:lvl5pPr marL="855663" indent="0">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13">
            <a:extLst>
              <a:ext uri="{FF2B5EF4-FFF2-40B4-BE49-F238E27FC236}">
                <a16:creationId xmlns:a16="http://schemas.microsoft.com/office/drawing/2014/main" id="{3597755B-004D-F3FE-A7F3-93CA03E75EAA}"/>
              </a:ext>
              <a:ext uri="{C183D7F6-B498-43B3-948B-1728B52AA6E4}">
                <adec:decorative xmlns:adec="http://schemas.microsoft.com/office/drawing/2017/decorative" val="1"/>
              </a:ext>
            </a:extLst>
          </p:cNvPr>
          <p:cNvSpPr>
            <a:spLocks/>
          </p:cNvSpPr>
          <p:nvPr userDrawn="1"/>
        </p:nvSpPr>
        <p:spPr bwMode="auto">
          <a:xfrm rot="16200000">
            <a:off x="6438598" y="457753"/>
            <a:ext cx="4458314" cy="7048507"/>
          </a:xfrm>
          <a:prstGeom prst="round2SameRect">
            <a:avLst>
              <a:gd name="adj1" fmla="val 3495"/>
              <a:gd name="adj2" fmla="val 0"/>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3" name="Picture Placeholder 7" descr="Image placeholder">
            <a:extLst>
              <a:ext uri="{FF2B5EF4-FFF2-40B4-BE49-F238E27FC236}">
                <a16:creationId xmlns:a16="http://schemas.microsoft.com/office/drawing/2014/main" id="{7712028A-89E6-DD3D-0070-D7210D4135A5}"/>
              </a:ext>
            </a:extLst>
          </p:cNvPr>
          <p:cNvSpPr>
            <a:spLocks noGrp="1"/>
          </p:cNvSpPr>
          <p:nvPr>
            <p:ph type="pic" sz="quarter" idx="10" hasCustomPrompt="1"/>
          </p:nvPr>
        </p:nvSpPr>
        <p:spPr bwMode="ltGray">
          <a:xfrm>
            <a:off x="5346707" y="1956055"/>
            <a:ext cx="6845293" cy="4061174"/>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71811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Media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772EE01-9736-6F6F-D298-FA0E16510978}"/>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AE309D6-5F40-25EE-EEBF-39435B781299}"/>
              </a:ext>
            </a:extLst>
          </p:cNvPr>
          <p:cNvSpPr>
            <a:spLocks noGrp="1"/>
          </p:cNvSpPr>
          <p:nvPr>
            <p:ph type="body" sz="quarter" idx="21"/>
          </p:nvPr>
        </p:nvSpPr>
        <p:spPr>
          <a:xfrm>
            <a:off x="588964" y="1752849"/>
            <a:ext cx="4211636" cy="4458315"/>
          </a:xfrm>
          <a:prstGeom prst="rect">
            <a:avLst/>
          </a:prstGeom>
        </p:spPr>
        <p:txBody>
          <a:bodyPr lIns="0" tIns="0" rIns="0" bIns="0"/>
          <a:lstStyle>
            <a:lvl1pPr marL="0" indent="0">
              <a:buNone/>
              <a:defRPr sz="2000">
                <a:solidFill>
                  <a:schemeClr val="bg1"/>
                </a:solidFill>
              </a:defRPr>
            </a:lvl1pPr>
            <a:lvl2pPr marL="228600" indent="0">
              <a:buNone/>
              <a:defRPr sz="1600">
                <a:solidFill>
                  <a:schemeClr val="bg1"/>
                </a:solidFill>
              </a:defRPr>
            </a:lvl2pPr>
            <a:lvl3pPr marL="457200" indent="0">
              <a:buNone/>
              <a:defRPr sz="1200">
                <a:solidFill>
                  <a:schemeClr val="bg1"/>
                </a:solidFill>
              </a:defRPr>
            </a:lvl3pPr>
            <a:lvl4pPr marL="661988" indent="0">
              <a:buNone/>
              <a:defRPr sz="1100">
                <a:solidFill>
                  <a:schemeClr val="bg1"/>
                </a:solidFill>
              </a:defRPr>
            </a:lvl4pPr>
            <a:lvl5pPr marL="855663" indent="0">
              <a:buNone/>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13">
            <a:extLst>
              <a:ext uri="{FF2B5EF4-FFF2-40B4-BE49-F238E27FC236}">
                <a16:creationId xmlns:a16="http://schemas.microsoft.com/office/drawing/2014/main" id="{3597755B-004D-F3FE-A7F3-93CA03E75EAA}"/>
              </a:ext>
              <a:ext uri="{C183D7F6-B498-43B3-948B-1728B52AA6E4}">
                <adec:decorative xmlns:adec="http://schemas.microsoft.com/office/drawing/2017/decorative" val="1"/>
              </a:ext>
            </a:extLst>
          </p:cNvPr>
          <p:cNvSpPr>
            <a:spLocks/>
          </p:cNvSpPr>
          <p:nvPr userDrawn="1"/>
        </p:nvSpPr>
        <p:spPr bwMode="auto">
          <a:xfrm rot="16200000">
            <a:off x="6438598" y="457753"/>
            <a:ext cx="4458314" cy="7048507"/>
          </a:xfrm>
          <a:prstGeom prst="round2SameRect">
            <a:avLst>
              <a:gd name="adj1" fmla="val 3495"/>
              <a:gd name="adj2" fmla="val 0"/>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16" name="Media Placeholder 3">
            <a:extLst>
              <a:ext uri="{FF2B5EF4-FFF2-40B4-BE49-F238E27FC236}">
                <a16:creationId xmlns:a16="http://schemas.microsoft.com/office/drawing/2014/main" id="{D2AD5A08-51BA-879D-E038-59C384C25A35}"/>
              </a:ext>
            </a:extLst>
          </p:cNvPr>
          <p:cNvSpPr>
            <a:spLocks noGrp="1"/>
          </p:cNvSpPr>
          <p:nvPr>
            <p:ph type="media" sz="quarter" idx="22" hasCustomPrompt="1"/>
          </p:nvPr>
        </p:nvSpPr>
        <p:spPr>
          <a:xfrm>
            <a:off x="5346708" y="1956055"/>
            <a:ext cx="6845292" cy="4061904"/>
          </a:xfrm>
          <a:prstGeom prst="rect">
            <a:avLst/>
          </a:prstGeom>
        </p:spPr>
        <p:txBody>
          <a:bodyPr bIns="914400" anchor="ctr"/>
          <a:lstStyle>
            <a:lvl1pPr marL="0" indent="0" algn="ctr">
              <a:buNone/>
              <a:defRPr>
                <a:solidFill>
                  <a:schemeClr val="bg1"/>
                </a:solidFill>
              </a:defRPr>
            </a:lvl1pPr>
          </a:lstStyle>
          <a:p>
            <a:r>
              <a:rPr lang="en-IN"/>
              <a:t>Insert media here</a:t>
            </a:r>
            <a:endParaRPr lang="en-US"/>
          </a:p>
        </p:txBody>
      </p:sp>
    </p:spTree>
    <p:extLst>
      <p:ext uri="{BB962C8B-B14F-4D97-AF65-F5344CB8AC3E}">
        <p14:creationId xmlns:p14="http://schemas.microsoft.com/office/powerpoint/2010/main" val="17684593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A6F65DC-BB38-DBE2-1612-2676CAC25FAB}"/>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5" name="TextBox 4">
            <a:extLst>
              <a:ext uri="{FF2B5EF4-FFF2-40B4-BE49-F238E27FC236}">
                <a16:creationId xmlns:a16="http://schemas.microsoft.com/office/drawing/2014/main" id="{F58A7387-9698-F2E8-950E-F930B583918D}"/>
              </a:ext>
              <a:ext uri="{C183D7F6-B498-43B3-948B-1728B52AA6E4}">
                <adec:decorative xmlns:adec="http://schemas.microsoft.com/office/drawing/2017/decorative" val="1"/>
              </a:ext>
            </a:extLst>
          </p:cNvPr>
          <p:cNvSpPr txBox="1"/>
          <p:nvPr userDrawn="1"/>
        </p:nvSpPr>
        <p:spPr>
          <a:xfrm>
            <a:off x="3263281" y="5304502"/>
            <a:ext cx="823216" cy="807626"/>
          </a:xfrm>
          <a:prstGeom prst="roundRect">
            <a:avLst>
              <a:gd name="adj" fmla="val 29252"/>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solidFill>
                <a:schemeClr val="bg1"/>
              </a:solidFill>
            </a:endParaRPr>
          </a:p>
        </p:txBody>
      </p:sp>
      <p:sp>
        <p:nvSpPr>
          <p:cNvPr id="23" name="Rounded Rectangle 12">
            <a:extLst>
              <a:ext uri="{FF2B5EF4-FFF2-40B4-BE49-F238E27FC236}">
                <a16:creationId xmlns:a16="http://schemas.microsoft.com/office/drawing/2014/main" id="{FEA1DDFB-5131-0D65-2E3B-49C12DC22683}"/>
              </a:ext>
              <a:ext uri="{C183D7F6-B498-43B3-948B-1728B52AA6E4}">
                <adec:decorative xmlns:adec="http://schemas.microsoft.com/office/drawing/2017/decorative" val="1"/>
              </a:ext>
            </a:extLst>
          </p:cNvPr>
          <p:cNvSpPr>
            <a:spLocks/>
          </p:cNvSpPr>
          <p:nvPr userDrawn="1"/>
        </p:nvSpPr>
        <p:spPr bwMode="auto">
          <a:xfrm>
            <a:off x="585217" y="1553498"/>
            <a:ext cx="3371858" cy="4437676"/>
          </a:xfrm>
          <a:prstGeom prst="roundRect">
            <a:avLst>
              <a:gd name="adj" fmla="val 3969"/>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12" name="TextBox 11">
            <a:extLst>
              <a:ext uri="{FF2B5EF4-FFF2-40B4-BE49-F238E27FC236}">
                <a16:creationId xmlns:a16="http://schemas.microsoft.com/office/drawing/2014/main" id="{131EA8B5-E9DE-246A-9FD7-64A353C94DA4}"/>
              </a:ext>
              <a:ext uri="{C183D7F6-B498-43B3-948B-1728B52AA6E4}">
                <adec:decorative xmlns:adec="http://schemas.microsoft.com/office/drawing/2017/decorative" val="1"/>
              </a:ext>
            </a:extLst>
          </p:cNvPr>
          <p:cNvSpPr txBox="1"/>
          <p:nvPr userDrawn="1"/>
        </p:nvSpPr>
        <p:spPr>
          <a:xfrm>
            <a:off x="7088135" y="5304502"/>
            <a:ext cx="823216" cy="807626"/>
          </a:xfrm>
          <a:prstGeom prst="roundRect">
            <a:avLst>
              <a:gd name="adj" fmla="val 29252"/>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solidFill>
                <a:schemeClr val="bg1"/>
              </a:solidFill>
            </a:endParaRPr>
          </a:p>
        </p:txBody>
      </p:sp>
      <p:sp>
        <p:nvSpPr>
          <p:cNvPr id="13" name="Rounded Rectangle 12">
            <a:extLst>
              <a:ext uri="{FF2B5EF4-FFF2-40B4-BE49-F238E27FC236}">
                <a16:creationId xmlns:a16="http://schemas.microsoft.com/office/drawing/2014/main" id="{0167FE98-593E-08D5-C0AA-1F515EDA9C61}"/>
              </a:ext>
              <a:ext uri="{C183D7F6-B498-43B3-948B-1728B52AA6E4}">
                <adec:decorative xmlns:adec="http://schemas.microsoft.com/office/drawing/2017/decorative" val="1"/>
              </a:ext>
            </a:extLst>
          </p:cNvPr>
          <p:cNvSpPr>
            <a:spLocks/>
          </p:cNvSpPr>
          <p:nvPr userDrawn="1"/>
        </p:nvSpPr>
        <p:spPr bwMode="auto">
          <a:xfrm>
            <a:off x="4410071" y="1553498"/>
            <a:ext cx="3371858" cy="4437676"/>
          </a:xfrm>
          <a:prstGeom prst="roundRect">
            <a:avLst>
              <a:gd name="adj" fmla="val 3969"/>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15" name="TextBox 14">
            <a:extLst>
              <a:ext uri="{FF2B5EF4-FFF2-40B4-BE49-F238E27FC236}">
                <a16:creationId xmlns:a16="http://schemas.microsoft.com/office/drawing/2014/main" id="{B0A2FC18-5584-7B66-1E0B-283D16DC127E}"/>
              </a:ext>
              <a:ext uri="{C183D7F6-B498-43B3-948B-1728B52AA6E4}">
                <adec:decorative xmlns:adec="http://schemas.microsoft.com/office/drawing/2017/decorative" val="1"/>
              </a:ext>
            </a:extLst>
          </p:cNvPr>
          <p:cNvSpPr txBox="1"/>
          <p:nvPr userDrawn="1"/>
        </p:nvSpPr>
        <p:spPr>
          <a:xfrm>
            <a:off x="10912990" y="5304502"/>
            <a:ext cx="823216" cy="807626"/>
          </a:xfrm>
          <a:prstGeom prst="roundRect">
            <a:avLst>
              <a:gd name="adj" fmla="val 29252"/>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solidFill>
                <a:schemeClr val="bg1"/>
              </a:solidFill>
            </a:endParaRPr>
          </a:p>
        </p:txBody>
      </p:sp>
      <p:sp>
        <p:nvSpPr>
          <p:cNvPr id="16" name="Rounded Rectangle 12">
            <a:extLst>
              <a:ext uri="{FF2B5EF4-FFF2-40B4-BE49-F238E27FC236}">
                <a16:creationId xmlns:a16="http://schemas.microsoft.com/office/drawing/2014/main" id="{2DE26268-19D5-9305-4102-17A36110DABF}"/>
              </a:ext>
              <a:ext uri="{C183D7F6-B498-43B3-948B-1728B52AA6E4}">
                <adec:decorative xmlns:adec="http://schemas.microsoft.com/office/drawing/2017/decorative" val="1"/>
              </a:ext>
            </a:extLst>
          </p:cNvPr>
          <p:cNvSpPr>
            <a:spLocks/>
          </p:cNvSpPr>
          <p:nvPr userDrawn="1"/>
        </p:nvSpPr>
        <p:spPr bwMode="auto">
          <a:xfrm>
            <a:off x="8234926" y="1553498"/>
            <a:ext cx="3371858" cy="4437676"/>
          </a:xfrm>
          <a:prstGeom prst="roundRect">
            <a:avLst>
              <a:gd name="adj" fmla="val 3969"/>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04" name="Content Placeholder 10">
            <a:extLst>
              <a:ext uri="{FF2B5EF4-FFF2-40B4-BE49-F238E27FC236}">
                <a16:creationId xmlns:a16="http://schemas.microsoft.com/office/drawing/2014/main" id="{5410BD2B-F5E0-DB10-9E40-802B5A560C50}"/>
              </a:ext>
            </a:extLst>
          </p:cNvPr>
          <p:cNvSpPr>
            <a:spLocks noGrp="1"/>
          </p:cNvSpPr>
          <p:nvPr userDrawn="1">
            <p:ph sz="quarter" idx="18" hasCustomPrompt="1"/>
          </p:nvPr>
        </p:nvSpPr>
        <p:spPr>
          <a:xfrm>
            <a:off x="770720" y="170904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12" name="Text Placeholder 57">
            <a:extLst>
              <a:ext uri="{FF2B5EF4-FFF2-40B4-BE49-F238E27FC236}">
                <a16:creationId xmlns:a16="http://schemas.microsoft.com/office/drawing/2014/main" id="{6EBCEC40-0155-B16A-FEEE-2415DF1DFA6E}"/>
              </a:ext>
            </a:extLst>
          </p:cNvPr>
          <p:cNvSpPr>
            <a:spLocks noGrp="1"/>
          </p:cNvSpPr>
          <p:nvPr userDrawn="1">
            <p:ph type="body" sz="quarter" idx="31" hasCustomPrompt="1"/>
          </p:nvPr>
        </p:nvSpPr>
        <p:spPr>
          <a:xfrm>
            <a:off x="585217" y="2635770"/>
            <a:ext cx="3357219"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Insert heading here</a:t>
            </a:r>
          </a:p>
        </p:txBody>
      </p:sp>
      <p:sp>
        <p:nvSpPr>
          <p:cNvPr id="119" name="Text Placeholder 8">
            <a:extLst>
              <a:ext uri="{FF2B5EF4-FFF2-40B4-BE49-F238E27FC236}">
                <a16:creationId xmlns:a16="http://schemas.microsoft.com/office/drawing/2014/main" id="{DE09FF1C-B908-D1F6-0DDD-A0512D82ED5A}"/>
              </a:ext>
            </a:extLst>
          </p:cNvPr>
          <p:cNvSpPr>
            <a:spLocks noGrp="1"/>
          </p:cNvSpPr>
          <p:nvPr userDrawn="1">
            <p:ph type="body" sz="quarter" idx="27"/>
          </p:nvPr>
        </p:nvSpPr>
        <p:spPr>
          <a:xfrm>
            <a:off x="585217" y="3267075"/>
            <a:ext cx="3368811"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8" name="Content Placeholder 10">
            <a:extLst>
              <a:ext uri="{FF2B5EF4-FFF2-40B4-BE49-F238E27FC236}">
                <a16:creationId xmlns:a16="http://schemas.microsoft.com/office/drawing/2014/main" id="{E81EC152-DDA0-028D-CBF1-43B40A5EB1A2}"/>
              </a:ext>
            </a:extLst>
          </p:cNvPr>
          <p:cNvSpPr>
            <a:spLocks noGrp="1"/>
          </p:cNvSpPr>
          <p:nvPr userDrawn="1">
            <p:ph sz="quarter" idx="24" hasCustomPrompt="1"/>
          </p:nvPr>
        </p:nvSpPr>
        <p:spPr>
          <a:xfrm>
            <a:off x="4580049" y="170904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3" name="Text Placeholder 57">
            <a:extLst>
              <a:ext uri="{FF2B5EF4-FFF2-40B4-BE49-F238E27FC236}">
                <a16:creationId xmlns:a16="http://schemas.microsoft.com/office/drawing/2014/main" id="{BA9D2F74-69F6-A133-CB18-53788C568D46}"/>
              </a:ext>
            </a:extLst>
          </p:cNvPr>
          <p:cNvSpPr>
            <a:spLocks noGrp="1"/>
          </p:cNvSpPr>
          <p:nvPr userDrawn="1">
            <p:ph type="body" sz="quarter" idx="32" hasCustomPrompt="1"/>
          </p:nvPr>
        </p:nvSpPr>
        <p:spPr>
          <a:xfrm>
            <a:off x="4410071" y="2635770"/>
            <a:ext cx="3357219"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Insert heading here</a:t>
            </a:r>
          </a:p>
        </p:txBody>
      </p:sp>
      <p:sp>
        <p:nvSpPr>
          <p:cNvPr id="137" name="Text Placeholder 8">
            <a:extLst>
              <a:ext uri="{FF2B5EF4-FFF2-40B4-BE49-F238E27FC236}">
                <a16:creationId xmlns:a16="http://schemas.microsoft.com/office/drawing/2014/main" id="{37A432BD-331B-EBA5-EFF0-45F63AF3C87B}"/>
              </a:ext>
            </a:extLst>
          </p:cNvPr>
          <p:cNvSpPr>
            <a:spLocks noGrp="1"/>
          </p:cNvSpPr>
          <p:nvPr userDrawn="1">
            <p:ph type="body" sz="quarter" idx="28"/>
          </p:nvPr>
        </p:nvSpPr>
        <p:spPr>
          <a:xfrm>
            <a:off x="4410071" y="3267075"/>
            <a:ext cx="3371857"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 name="Content Placeholder 10">
            <a:extLst>
              <a:ext uri="{FF2B5EF4-FFF2-40B4-BE49-F238E27FC236}">
                <a16:creationId xmlns:a16="http://schemas.microsoft.com/office/drawing/2014/main" id="{092E086C-3D5C-B14B-09C9-B825E36A958E}"/>
              </a:ext>
            </a:extLst>
          </p:cNvPr>
          <p:cNvSpPr>
            <a:spLocks noGrp="1"/>
          </p:cNvSpPr>
          <p:nvPr userDrawn="1">
            <p:ph sz="quarter" idx="26" hasCustomPrompt="1"/>
          </p:nvPr>
        </p:nvSpPr>
        <p:spPr>
          <a:xfrm>
            <a:off x="8405318" y="170904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45" name="Text Placeholder 57">
            <a:extLst>
              <a:ext uri="{FF2B5EF4-FFF2-40B4-BE49-F238E27FC236}">
                <a16:creationId xmlns:a16="http://schemas.microsoft.com/office/drawing/2014/main" id="{C70BF8AF-7692-5CBD-EF9C-E43B2E523E11}"/>
              </a:ext>
            </a:extLst>
          </p:cNvPr>
          <p:cNvSpPr>
            <a:spLocks noGrp="1"/>
          </p:cNvSpPr>
          <p:nvPr userDrawn="1">
            <p:ph type="body" sz="quarter" idx="33" hasCustomPrompt="1"/>
          </p:nvPr>
        </p:nvSpPr>
        <p:spPr>
          <a:xfrm>
            <a:off x="8234926" y="2635770"/>
            <a:ext cx="3357219"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Insert heading here</a:t>
            </a:r>
          </a:p>
        </p:txBody>
      </p:sp>
      <p:sp>
        <p:nvSpPr>
          <p:cNvPr id="146" name="Text Placeholder 8">
            <a:extLst>
              <a:ext uri="{FF2B5EF4-FFF2-40B4-BE49-F238E27FC236}">
                <a16:creationId xmlns:a16="http://schemas.microsoft.com/office/drawing/2014/main" id="{09C7AA90-B224-2507-1A31-AC9823836702}"/>
              </a:ext>
            </a:extLst>
          </p:cNvPr>
          <p:cNvSpPr>
            <a:spLocks noGrp="1"/>
          </p:cNvSpPr>
          <p:nvPr userDrawn="1">
            <p:ph type="body" sz="quarter" idx="30"/>
          </p:nvPr>
        </p:nvSpPr>
        <p:spPr>
          <a:xfrm>
            <a:off x="8234926" y="3267075"/>
            <a:ext cx="3368811"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3437681"/>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B2AC10B-EE13-F518-F3E4-CF3C7A959518}"/>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9" name="TextBox 8">
            <a:extLst>
              <a:ext uri="{FF2B5EF4-FFF2-40B4-BE49-F238E27FC236}">
                <a16:creationId xmlns:a16="http://schemas.microsoft.com/office/drawing/2014/main" id="{9F3C07D4-35BB-7FB6-B7EE-9453EB06BA2A}"/>
              </a:ext>
              <a:ext uri="{C183D7F6-B498-43B3-948B-1728B52AA6E4}">
                <adec:decorative xmlns:adec="http://schemas.microsoft.com/office/drawing/2017/decorative" val="1"/>
              </a:ext>
            </a:extLst>
          </p:cNvPr>
          <p:cNvSpPr txBox="1"/>
          <p:nvPr userDrawn="1"/>
        </p:nvSpPr>
        <p:spPr>
          <a:xfrm>
            <a:off x="5195333" y="5305175"/>
            <a:ext cx="823216" cy="807626"/>
          </a:xfrm>
          <a:prstGeom prst="roundRect">
            <a:avLst>
              <a:gd name="adj" fmla="val 29252"/>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solidFill>
                <a:schemeClr val="bg1"/>
              </a:solidFill>
            </a:endParaRPr>
          </a:p>
        </p:txBody>
      </p:sp>
      <p:sp>
        <p:nvSpPr>
          <p:cNvPr id="10" name="Rounded Rectangle 12">
            <a:extLst>
              <a:ext uri="{FF2B5EF4-FFF2-40B4-BE49-F238E27FC236}">
                <a16:creationId xmlns:a16="http://schemas.microsoft.com/office/drawing/2014/main" id="{DAF68198-BAAA-AD32-9A03-5AB6B91C0DF4}"/>
              </a:ext>
              <a:ext uri="{C183D7F6-B498-43B3-948B-1728B52AA6E4}">
                <adec:decorative xmlns:adec="http://schemas.microsoft.com/office/drawing/2017/decorative" val="1"/>
              </a:ext>
            </a:extLst>
          </p:cNvPr>
          <p:cNvSpPr>
            <a:spLocks/>
          </p:cNvSpPr>
          <p:nvPr userDrawn="1"/>
        </p:nvSpPr>
        <p:spPr bwMode="auto">
          <a:xfrm>
            <a:off x="3444046" y="1553498"/>
            <a:ext cx="2445080" cy="4437676"/>
          </a:xfrm>
          <a:prstGeom prst="roundRect">
            <a:avLst>
              <a:gd name="adj" fmla="val 603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12" name="TextBox 11">
            <a:extLst>
              <a:ext uri="{FF2B5EF4-FFF2-40B4-BE49-F238E27FC236}">
                <a16:creationId xmlns:a16="http://schemas.microsoft.com/office/drawing/2014/main" id="{D01A7691-D7D8-9901-7A16-456077EBAEBE}"/>
              </a:ext>
              <a:ext uri="{C183D7F6-B498-43B3-948B-1728B52AA6E4}">
                <adec:decorative xmlns:adec="http://schemas.microsoft.com/office/drawing/2017/decorative" val="1"/>
              </a:ext>
            </a:extLst>
          </p:cNvPr>
          <p:cNvSpPr txBox="1"/>
          <p:nvPr userDrawn="1"/>
        </p:nvSpPr>
        <p:spPr>
          <a:xfrm>
            <a:off x="8054162" y="5305175"/>
            <a:ext cx="823216" cy="807626"/>
          </a:xfrm>
          <a:prstGeom prst="roundRect">
            <a:avLst>
              <a:gd name="adj" fmla="val 29252"/>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solidFill>
                <a:schemeClr val="bg1"/>
              </a:solidFill>
            </a:endParaRPr>
          </a:p>
        </p:txBody>
      </p:sp>
      <p:sp>
        <p:nvSpPr>
          <p:cNvPr id="13" name="Rounded Rectangle 12">
            <a:extLst>
              <a:ext uri="{FF2B5EF4-FFF2-40B4-BE49-F238E27FC236}">
                <a16:creationId xmlns:a16="http://schemas.microsoft.com/office/drawing/2014/main" id="{5D2011A5-FA40-D6AF-FD47-EB27D5226B3E}"/>
              </a:ext>
              <a:ext uri="{C183D7F6-B498-43B3-948B-1728B52AA6E4}">
                <adec:decorative xmlns:adec="http://schemas.microsoft.com/office/drawing/2017/decorative" val="1"/>
              </a:ext>
            </a:extLst>
          </p:cNvPr>
          <p:cNvSpPr>
            <a:spLocks/>
          </p:cNvSpPr>
          <p:nvPr userDrawn="1"/>
        </p:nvSpPr>
        <p:spPr bwMode="auto">
          <a:xfrm>
            <a:off x="6302875" y="1553498"/>
            <a:ext cx="2445080" cy="4437676"/>
          </a:xfrm>
          <a:prstGeom prst="roundRect">
            <a:avLst>
              <a:gd name="adj" fmla="val 603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16" name="TextBox 15">
            <a:extLst>
              <a:ext uri="{FF2B5EF4-FFF2-40B4-BE49-F238E27FC236}">
                <a16:creationId xmlns:a16="http://schemas.microsoft.com/office/drawing/2014/main" id="{2F83D9A6-E8AC-6BC0-985A-919130F93573}"/>
              </a:ext>
              <a:ext uri="{C183D7F6-B498-43B3-948B-1728B52AA6E4}">
                <adec:decorative xmlns:adec="http://schemas.microsoft.com/office/drawing/2017/decorative" val="1"/>
              </a:ext>
            </a:extLst>
          </p:cNvPr>
          <p:cNvSpPr txBox="1"/>
          <p:nvPr userDrawn="1"/>
        </p:nvSpPr>
        <p:spPr>
          <a:xfrm>
            <a:off x="10912990" y="5305175"/>
            <a:ext cx="823216" cy="807626"/>
          </a:xfrm>
          <a:prstGeom prst="roundRect">
            <a:avLst>
              <a:gd name="adj" fmla="val 29252"/>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solidFill>
                <a:schemeClr val="bg1"/>
              </a:solidFill>
            </a:endParaRPr>
          </a:p>
        </p:txBody>
      </p:sp>
      <p:sp>
        <p:nvSpPr>
          <p:cNvPr id="17" name="Rounded Rectangle 12">
            <a:extLst>
              <a:ext uri="{FF2B5EF4-FFF2-40B4-BE49-F238E27FC236}">
                <a16:creationId xmlns:a16="http://schemas.microsoft.com/office/drawing/2014/main" id="{CA04225B-B967-A8AF-5354-DCBB9F7CCE06}"/>
              </a:ext>
              <a:ext uri="{C183D7F6-B498-43B3-948B-1728B52AA6E4}">
                <adec:decorative xmlns:adec="http://schemas.microsoft.com/office/drawing/2017/decorative" val="1"/>
              </a:ext>
            </a:extLst>
          </p:cNvPr>
          <p:cNvSpPr>
            <a:spLocks/>
          </p:cNvSpPr>
          <p:nvPr userDrawn="1"/>
        </p:nvSpPr>
        <p:spPr bwMode="auto">
          <a:xfrm>
            <a:off x="9161703" y="1553498"/>
            <a:ext cx="2445080" cy="4437676"/>
          </a:xfrm>
          <a:prstGeom prst="roundRect">
            <a:avLst>
              <a:gd name="adj" fmla="val 603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14" name="TextBox 13">
            <a:extLst>
              <a:ext uri="{FF2B5EF4-FFF2-40B4-BE49-F238E27FC236}">
                <a16:creationId xmlns:a16="http://schemas.microsoft.com/office/drawing/2014/main" id="{F3C75559-3B74-2212-B652-4AB562D23427}"/>
              </a:ext>
              <a:ext uri="{C183D7F6-B498-43B3-948B-1728B52AA6E4}">
                <adec:decorative xmlns:adec="http://schemas.microsoft.com/office/drawing/2017/decorative" val="1"/>
              </a:ext>
            </a:extLst>
          </p:cNvPr>
          <p:cNvSpPr txBox="1"/>
          <p:nvPr userDrawn="1"/>
        </p:nvSpPr>
        <p:spPr>
          <a:xfrm>
            <a:off x="2336504" y="5305175"/>
            <a:ext cx="823216" cy="807626"/>
          </a:xfrm>
          <a:prstGeom prst="roundRect">
            <a:avLst>
              <a:gd name="adj" fmla="val 29252"/>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solidFill>
                <a:schemeClr val="bg1"/>
              </a:solidFill>
            </a:endParaRPr>
          </a:p>
        </p:txBody>
      </p:sp>
      <p:sp>
        <p:nvSpPr>
          <p:cNvPr id="7" name="Rounded Rectangle 12">
            <a:extLst>
              <a:ext uri="{FF2B5EF4-FFF2-40B4-BE49-F238E27FC236}">
                <a16:creationId xmlns:a16="http://schemas.microsoft.com/office/drawing/2014/main" id="{8C92051D-9FB1-4A85-6F0C-05C892CF55D5}"/>
              </a:ext>
              <a:ext uri="{C183D7F6-B498-43B3-948B-1728B52AA6E4}">
                <adec:decorative xmlns:adec="http://schemas.microsoft.com/office/drawing/2017/decorative" val="1"/>
              </a:ext>
            </a:extLst>
          </p:cNvPr>
          <p:cNvSpPr>
            <a:spLocks/>
          </p:cNvSpPr>
          <p:nvPr userDrawn="1"/>
        </p:nvSpPr>
        <p:spPr bwMode="auto">
          <a:xfrm>
            <a:off x="585217" y="1553498"/>
            <a:ext cx="2445080" cy="4437676"/>
          </a:xfrm>
          <a:prstGeom prst="roundRect">
            <a:avLst>
              <a:gd name="adj" fmla="val 603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a:defRPr>
                <a:solidFill>
                  <a:schemeClr val="bg1"/>
                </a:solidFill>
              </a:defRPr>
            </a:lvl1pPr>
          </a:lstStyle>
          <a:p>
            <a:r>
              <a:rPr lang="en-US"/>
              <a:t>Click to edit Master title style</a:t>
            </a:r>
          </a:p>
        </p:txBody>
      </p:sp>
      <p:sp>
        <p:nvSpPr>
          <p:cNvPr id="120" name="Content Placeholder 10">
            <a:extLst>
              <a:ext uri="{FF2B5EF4-FFF2-40B4-BE49-F238E27FC236}">
                <a16:creationId xmlns:a16="http://schemas.microsoft.com/office/drawing/2014/main" id="{22E61415-56A5-6A69-38A0-E1288374D70A}"/>
              </a:ext>
            </a:extLst>
          </p:cNvPr>
          <p:cNvSpPr>
            <a:spLocks noGrp="1"/>
          </p:cNvSpPr>
          <p:nvPr userDrawn="1">
            <p:ph sz="quarter" idx="18" hasCustomPrompt="1"/>
          </p:nvPr>
        </p:nvSpPr>
        <p:spPr>
          <a:xfrm>
            <a:off x="770720" y="171666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1" name="Text Placeholder 57">
            <a:extLst>
              <a:ext uri="{FF2B5EF4-FFF2-40B4-BE49-F238E27FC236}">
                <a16:creationId xmlns:a16="http://schemas.microsoft.com/office/drawing/2014/main" id="{ED026B52-2D8E-3688-C955-1B87EBF8E3D6}"/>
              </a:ext>
            </a:extLst>
          </p:cNvPr>
          <p:cNvSpPr>
            <a:spLocks noGrp="1"/>
          </p:cNvSpPr>
          <p:nvPr userDrawn="1">
            <p:ph type="body" sz="quarter" idx="32" hasCustomPrompt="1"/>
          </p:nvPr>
        </p:nvSpPr>
        <p:spPr>
          <a:xfrm>
            <a:off x="585217" y="2635770"/>
            <a:ext cx="2445080"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Insert heading here</a:t>
            </a:r>
          </a:p>
        </p:txBody>
      </p:sp>
      <p:sp>
        <p:nvSpPr>
          <p:cNvPr id="141" name="Text Placeholder 8">
            <a:extLst>
              <a:ext uri="{FF2B5EF4-FFF2-40B4-BE49-F238E27FC236}">
                <a16:creationId xmlns:a16="http://schemas.microsoft.com/office/drawing/2014/main" id="{58389DC0-324A-45DF-E81B-BE1FC8906A2D}"/>
              </a:ext>
            </a:extLst>
          </p:cNvPr>
          <p:cNvSpPr>
            <a:spLocks noGrp="1"/>
          </p:cNvSpPr>
          <p:nvPr userDrawn="1">
            <p:ph type="body" sz="quarter" idx="24"/>
          </p:nvPr>
        </p:nvSpPr>
        <p:spPr>
          <a:xfrm>
            <a:off x="585539" y="3267075"/>
            <a:ext cx="2445080"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0" name="Content Placeholder 10">
            <a:extLst>
              <a:ext uri="{FF2B5EF4-FFF2-40B4-BE49-F238E27FC236}">
                <a16:creationId xmlns:a16="http://schemas.microsoft.com/office/drawing/2014/main" id="{CF08C09F-D2F8-CB51-2C4C-E4866F35171F}"/>
              </a:ext>
            </a:extLst>
          </p:cNvPr>
          <p:cNvSpPr>
            <a:spLocks noGrp="1"/>
          </p:cNvSpPr>
          <p:nvPr userDrawn="1">
            <p:ph sz="quarter" idx="21" hasCustomPrompt="1"/>
          </p:nvPr>
        </p:nvSpPr>
        <p:spPr>
          <a:xfrm>
            <a:off x="3626669" y="171666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58" name="Text Placeholder 57">
            <a:extLst>
              <a:ext uri="{FF2B5EF4-FFF2-40B4-BE49-F238E27FC236}">
                <a16:creationId xmlns:a16="http://schemas.microsoft.com/office/drawing/2014/main" id="{F6FB328D-71C6-19EE-0CDB-D2274777F603}"/>
              </a:ext>
            </a:extLst>
          </p:cNvPr>
          <p:cNvSpPr>
            <a:spLocks noGrp="1"/>
          </p:cNvSpPr>
          <p:nvPr userDrawn="1">
            <p:ph type="body" sz="quarter" idx="33" hasCustomPrompt="1"/>
          </p:nvPr>
        </p:nvSpPr>
        <p:spPr>
          <a:xfrm>
            <a:off x="3441165" y="2635770"/>
            <a:ext cx="2445080"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Insert heading here</a:t>
            </a:r>
          </a:p>
        </p:txBody>
      </p:sp>
      <p:sp>
        <p:nvSpPr>
          <p:cNvPr id="165" name="Text Placeholder 8">
            <a:extLst>
              <a:ext uri="{FF2B5EF4-FFF2-40B4-BE49-F238E27FC236}">
                <a16:creationId xmlns:a16="http://schemas.microsoft.com/office/drawing/2014/main" id="{8AD82BAA-5A9B-8AB8-32E8-8F616CBF4691}"/>
              </a:ext>
            </a:extLst>
          </p:cNvPr>
          <p:cNvSpPr>
            <a:spLocks noGrp="1"/>
          </p:cNvSpPr>
          <p:nvPr userDrawn="1">
            <p:ph type="body" sz="quarter" idx="25"/>
          </p:nvPr>
        </p:nvSpPr>
        <p:spPr>
          <a:xfrm>
            <a:off x="3438286" y="3267075"/>
            <a:ext cx="2445080"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1" name="Content Placeholder 10">
            <a:extLst>
              <a:ext uri="{FF2B5EF4-FFF2-40B4-BE49-F238E27FC236}">
                <a16:creationId xmlns:a16="http://schemas.microsoft.com/office/drawing/2014/main" id="{1E9E455C-B5A4-BB4E-F6B2-105997E69486}"/>
              </a:ext>
            </a:extLst>
          </p:cNvPr>
          <p:cNvSpPr>
            <a:spLocks noGrp="1"/>
          </p:cNvSpPr>
          <p:nvPr userDrawn="1">
            <p:ph sz="quarter" idx="22" hasCustomPrompt="1"/>
          </p:nvPr>
        </p:nvSpPr>
        <p:spPr>
          <a:xfrm>
            <a:off x="6491258" y="171666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76" name="Text Placeholder 57">
            <a:extLst>
              <a:ext uri="{FF2B5EF4-FFF2-40B4-BE49-F238E27FC236}">
                <a16:creationId xmlns:a16="http://schemas.microsoft.com/office/drawing/2014/main" id="{67DB78FB-FC09-FB28-578A-FD483750FF81}"/>
              </a:ext>
            </a:extLst>
          </p:cNvPr>
          <p:cNvSpPr>
            <a:spLocks noGrp="1"/>
          </p:cNvSpPr>
          <p:nvPr userDrawn="1">
            <p:ph type="body" sz="quarter" idx="34" hasCustomPrompt="1"/>
          </p:nvPr>
        </p:nvSpPr>
        <p:spPr>
          <a:xfrm>
            <a:off x="6305754" y="2635770"/>
            <a:ext cx="2445080"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Insert heading here</a:t>
            </a:r>
          </a:p>
        </p:txBody>
      </p:sp>
      <p:sp>
        <p:nvSpPr>
          <p:cNvPr id="180" name="Text Placeholder 8">
            <a:extLst>
              <a:ext uri="{FF2B5EF4-FFF2-40B4-BE49-F238E27FC236}">
                <a16:creationId xmlns:a16="http://schemas.microsoft.com/office/drawing/2014/main" id="{4FCB7EB4-C216-3406-8582-83296A048D65}"/>
              </a:ext>
            </a:extLst>
          </p:cNvPr>
          <p:cNvSpPr>
            <a:spLocks noGrp="1"/>
          </p:cNvSpPr>
          <p:nvPr userDrawn="1">
            <p:ph type="body" sz="quarter" idx="26"/>
          </p:nvPr>
        </p:nvSpPr>
        <p:spPr>
          <a:xfrm>
            <a:off x="6302875" y="3267075"/>
            <a:ext cx="2445080"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 name="Content Placeholder 10">
            <a:extLst>
              <a:ext uri="{FF2B5EF4-FFF2-40B4-BE49-F238E27FC236}">
                <a16:creationId xmlns:a16="http://schemas.microsoft.com/office/drawing/2014/main" id="{54291D80-DD0B-A64B-CFE4-4325282F4967}"/>
              </a:ext>
            </a:extLst>
          </p:cNvPr>
          <p:cNvSpPr>
            <a:spLocks noGrp="1"/>
          </p:cNvSpPr>
          <p:nvPr userDrawn="1">
            <p:ph sz="quarter" idx="23" hasCustomPrompt="1"/>
          </p:nvPr>
        </p:nvSpPr>
        <p:spPr>
          <a:xfrm>
            <a:off x="9346885" y="1716669"/>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bg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88" name="Text Placeholder 57">
            <a:extLst>
              <a:ext uri="{FF2B5EF4-FFF2-40B4-BE49-F238E27FC236}">
                <a16:creationId xmlns:a16="http://schemas.microsoft.com/office/drawing/2014/main" id="{74EF00B9-3D58-FBED-8811-3D8BC90B8D78}"/>
              </a:ext>
            </a:extLst>
          </p:cNvPr>
          <p:cNvSpPr>
            <a:spLocks noGrp="1"/>
          </p:cNvSpPr>
          <p:nvPr userDrawn="1">
            <p:ph type="body" sz="quarter" idx="35" hasCustomPrompt="1"/>
          </p:nvPr>
        </p:nvSpPr>
        <p:spPr>
          <a:xfrm>
            <a:off x="9161381" y="2635770"/>
            <a:ext cx="2445080"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Insert heading here</a:t>
            </a:r>
          </a:p>
        </p:txBody>
      </p:sp>
      <p:sp>
        <p:nvSpPr>
          <p:cNvPr id="189" name="Text Placeholder 8">
            <a:extLst>
              <a:ext uri="{FF2B5EF4-FFF2-40B4-BE49-F238E27FC236}">
                <a16:creationId xmlns:a16="http://schemas.microsoft.com/office/drawing/2014/main" id="{5AEA2078-1981-9043-308A-ACD70400B2FB}"/>
              </a:ext>
            </a:extLst>
          </p:cNvPr>
          <p:cNvSpPr>
            <a:spLocks noGrp="1"/>
          </p:cNvSpPr>
          <p:nvPr userDrawn="1">
            <p:ph type="body" sz="quarter" idx="27"/>
          </p:nvPr>
        </p:nvSpPr>
        <p:spPr>
          <a:xfrm>
            <a:off x="9158502" y="3267075"/>
            <a:ext cx="2445080" cy="2543170"/>
          </a:xfrm>
          <a:prstGeom prst="rect">
            <a:avLst/>
          </a:prstGeom>
        </p:spPr>
        <p:txBody>
          <a:bodyPr lIns="182880" tIns="0" rIns="182880" bIns="0">
            <a:noAutofit/>
          </a:bodyPr>
          <a:lstStyle>
            <a:lvl1pPr marL="0" indent="0">
              <a:buNone/>
              <a:defRPr sz="1800">
                <a:solidFill>
                  <a:schemeClr val="bg1"/>
                </a:solidFill>
              </a:defRPr>
            </a:lvl1pPr>
            <a:lvl2pPr marL="228600" indent="0">
              <a:buNone/>
              <a:defRPr sz="1400">
                <a:solidFill>
                  <a:schemeClr val="bg1"/>
                </a:solidFill>
              </a:defRPr>
            </a:lvl2pPr>
            <a:lvl3pPr marL="457200" indent="0">
              <a:buNone/>
              <a:defRPr sz="1100">
                <a:solidFill>
                  <a:schemeClr val="bg1"/>
                </a:solidFill>
              </a:defRPr>
            </a:lvl3pPr>
            <a:lvl4pPr marL="661988" indent="0">
              <a:buNone/>
              <a:defRPr sz="1050">
                <a:solidFill>
                  <a:schemeClr val="bg1"/>
                </a:solidFill>
              </a:defRPr>
            </a:lvl4pPr>
            <a:lvl5pPr marL="855663" indent="0">
              <a:buNone/>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5420659"/>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4 Coloumn Imag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7ED0089-46F8-096A-72E1-9703777FBDD8}"/>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lvl1pPr>
              <a:defRPr>
                <a:solidFill>
                  <a:schemeClr val="bg1"/>
                </a:solidFill>
              </a:defRPr>
            </a:lvl1pPr>
          </a:lstStyle>
          <a:p>
            <a:r>
              <a:rPr lang="en-US"/>
              <a:t>Click to edit Master title style</a:t>
            </a:r>
          </a:p>
        </p:txBody>
      </p:sp>
      <p:sp>
        <p:nvSpPr>
          <p:cNvPr id="3" name="Rectangle: Rounded Corners 2">
            <a:extLst>
              <a:ext uri="{FF2B5EF4-FFF2-40B4-BE49-F238E27FC236}">
                <a16:creationId xmlns:a16="http://schemas.microsoft.com/office/drawing/2014/main" id="{3564AAA5-3C11-F071-03AB-A515D6AE2D3F}"/>
              </a:ext>
              <a:ext uri="{C183D7F6-B498-43B3-948B-1728B52AA6E4}">
                <adec:decorative xmlns:adec="http://schemas.microsoft.com/office/drawing/2017/decorative" val="1"/>
              </a:ext>
            </a:extLst>
          </p:cNvPr>
          <p:cNvSpPr/>
          <p:nvPr userDrawn="1"/>
        </p:nvSpPr>
        <p:spPr bwMode="auto">
          <a:xfrm>
            <a:off x="10703077" y="5283713"/>
            <a:ext cx="1090744" cy="1091688"/>
          </a:xfrm>
          <a:prstGeom prst="roundRect">
            <a:avLst>
              <a:gd name="adj" fmla="val 22840"/>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4" name="Rectangle: Rounded Corners 3">
            <a:extLst>
              <a:ext uri="{FF2B5EF4-FFF2-40B4-BE49-F238E27FC236}">
                <a16:creationId xmlns:a16="http://schemas.microsoft.com/office/drawing/2014/main" id="{7DEB2340-F304-6B2A-8F8D-1142E12741CC}"/>
              </a:ext>
              <a:ext uri="{C183D7F6-B498-43B3-948B-1728B52AA6E4}">
                <adec:decorative xmlns:adec="http://schemas.microsoft.com/office/drawing/2017/decorative" val="1"/>
              </a:ext>
            </a:extLst>
          </p:cNvPr>
          <p:cNvSpPr/>
          <p:nvPr userDrawn="1"/>
        </p:nvSpPr>
        <p:spPr bwMode="auto">
          <a:xfrm>
            <a:off x="584200" y="1473200"/>
            <a:ext cx="11023600" cy="4724400"/>
          </a:xfrm>
          <a:prstGeom prst="roundRect">
            <a:avLst>
              <a:gd name="adj" fmla="val 3905"/>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a:solidFill>
                <a:schemeClr val="bg1"/>
              </a:solidFill>
              <a:latin typeface="+mj-lt"/>
              <a:cs typeface="Segoe UI" panose="020B0502040204020203" pitchFamily="34" charset="0"/>
            </a:endParaRPr>
          </a:p>
        </p:txBody>
      </p:sp>
      <p:sp>
        <p:nvSpPr>
          <p:cNvPr id="53" name="Text Placeholder 52">
            <a:extLst>
              <a:ext uri="{FF2B5EF4-FFF2-40B4-BE49-F238E27FC236}">
                <a16:creationId xmlns:a16="http://schemas.microsoft.com/office/drawing/2014/main" id="{AFF7BD29-34A4-FA4A-3A79-9130F5225BD5}"/>
              </a:ext>
            </a:extLst>
          </p:cNvPr>
          <p:cNvSpPr>
            <a:spLocks noGrp="1"/>
          </p:cNvSpPr>
          <p:nvPr>
            <p:ph type="body" sz="quarter" idx="11" hasCustomPrompt="1"/>
          </p:nvPr>
        </p:nvSpPr>
        <p:spPr>
          <a:xfrm>
            <a:off x="790405" y="1714500"/>
            <a:ext cx="2133600" cy="387350"/>
          </a:xfrm>
          <a:prstGeom prst="rect">
            <a:avLst/>
          </a:prstGeom>
        </p:spPr>
        <p:txBody>
          <a:bodyPr lIns="0" tIns="0" rIns="0" bIns="0" anchor="b"/>
          <a:lstStyle>
            <a:lvl1pPr marL="0" indent="0" algn="l" defTabSz="914400" rtl="0" eaLnBrk="1" latinLnBrk="0" hangingPunct="1">
              <a:buSzPct val="9000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79" name="Text Placeholder 78">
            <a:extLst>
              <a:ext uri="{FF2B5EF4-FFF2-40B4-BE49-F238E27FC236}">
                <a16:creationId xmlns:a16="http://schemas.microsoft.com/office/drawing/2014/main" id="{86195FE7-823E-965F-96F0-C6F4934FECED}"/>
              </a:ext>
            </a:extLst>
          </p:cNvPr>
          <p:cNvSpPr>
            <a:spLocks noGrp="1"/>
          </p:cNvSpPr>
          <p:nvPr>
            <p:ph type="body" sz="quarter" idx="23" hasCustomPrompt="1"/>
          </p:nvPr>
        </p:nvSpPr>
        <p:spPr>
          <a:xfrm>
            <a:off x="790575" y="2222500"/>
            <a:ext cx="2133430" cy="2115820"/>
          </a:xfrm>
          <a:prstGeom prst="rect">
            <a:avLst/>
          </a:prstGeom>
        </p:spPr>
        <p:txBody>
          <a:bodyPr lIns="0" tIns="0" rIns="0" b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3" name="Picture Placeholder 63">
            <a:extLst>
              <a:ext uri="{FF2B5EF4-FFF2-40B4-BE49-F238E27FC236}">
                <a16:creationId xmlns:a16="http://schemas.microsoft.com/office/drawing/2014/main" id="{608F4744-82C8-0420-4CAB-1BD232EB0D6B}"/>
              </a:ext>
            </a:extLst>
          </p:cNvPr>
          <p:cNvSpPr>
            <a:spLocks noGrp="1"/>
          </p:cNvSpPr>
          <p:nvPr>
            <p:ph type="pic" sz="quarter" idx="19" hasCustomPrompt="1"/>
          </p:nvPr>
        </p:nvSpPr>
        <p:spPr>
          <a:xfrm>
            <a:off x="804243" y="4534828"/>
            <a:ext cx="2105924" cy="1466264"/>
          </a:xfrm>
          <a:prstGeom prst="roundRect">
            <a:avLst>
              <a:gd name="adj" fmla="val 4487"/>
            </a:avLst>
          </a:prstGeom>
        </p:spPr>
        <p:txBody>
          <a:bodyPr/>
          <a:lstStyle>
            <a:lvl1pPr marL="0" indent="0" algn="ctr">
              <a:buNone/>
              <a:defRPr sz="1400">
                <a:solidFill>
                  <a:schemeClr val="bg1"/>
                </a:solidFill>
              </a:defRPr>
            </a:lvl1pPr>
          </a:lstStyle>
          <a:p>
            <a:r>
              <a:rPr lang="en-US"/>
              <a:t>Insert image here</a:t>
            </a:r>
          </a:p>
        </p:txBody>
      </p:sp>
      <p:sp>
        <p:nvSpPr>
          <p:cNvPr id="174" name="Text Placeholder 52">
            <a:extLst>
              <a:ext uri="{FF2B5EF4-FFF2-40B4-BE49-F238E27FC236}">
                <a16:creationId xmlns:a16="http://schemas.microsoft.com/office/drawing/2014/main" id="{336A6317-7811-8328-00C0-B4ABB4EAA0F8}"/>
              </a:ext>
            </a:extLst>
          </p:cNvPr>
          <p:cNvSpPr>
            <a:spLocks noGrp="1"/>
          </p:cNvSpPr>
          <p:nvPr>
            <p:ph type="body" sz="quarter" idx="13" hasCustomPrompt="1"/>
          </p:nvPr>
        </p:nvSpPr>
        <p:spPr>
          <a:xfrm>
            <a:off x="3625301" y="1714500"/>
            <a:ext cx="2133600" cy="387350"/>
          </a:xfrm>
          <a:prstGeom prst="rect">
            <a:avLst/>
          </a:prstGeom>
        </p:spPr>
        <p:txBody>
          <a:bodyPr lIns="0" tIns="0" rIns="0" bIns="0" anchor="b"/>
          <a:lstStyle>
            <a:lvl1pPr marL="0" indent="0" algn="l" defTabSz="914400" rtl="0" eaLnBrk="1" latinLnBrk="0" hangingPunct="1">
              <a:buSzPct val="9000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75" name="Text Placeholder 78">
            <a:extLst>
              <a:ext uri="{FF2B5EF4-FFF2-40B4-BE49-F238E27FC236}">
                <a16:creationId xmlns:a16="http://schemas.microsoft.com/office/drawing/2014/main" id="{3E3841E6-9F6D-CBF3-E0C1-E6326D6EAD9C}"/>
              </a:ext>
            </a:extLst>
          </p:cNvPr>
          <p:cNvSpPr>
            <a:spLocks noGrp="1"/>
          </p:cNvSpPr>
          <p:nvPr>
            <p:ph type="body" sz="quarter" idx="24" hasCustomPrompt="1"/>
          </p:nvPr>
        </p:nvSpPr>
        <p:spPr>
          <a:xfrm>
            <a:off x="3625301" y="2222500"/>
            <a:ext cx="2133430" cy="2115820"/>
          </a:xfrm>
          <a:prstGeom prst="rect">
            <a:avLst/>
          </a:prstGeom>
        </p:spPr>
        <p:txBody>
          <a:bodyPr lIns="0" tIns="0" rIns="0" b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6" name="Picture Placeholder 63">
            <a:extLst>
              <a:ext uri="{FF2B5EF4-FFF2-40B4-BE49-F238E27FC236}">
                <a16:creationId xmlns:a16="http://schemas.microsoft.com/office/drawing/2014/main" id="{DE9B03A3-F3E5-6952-1832-03C9A1E284CA}"/>
              </a:ext>
            </a:extLst>
          </p:cNvPr>
          <p:cNvSpPr>
            <a:spLocks noGrp="1"/>
          </p:cNvSpPr>
          <p:nvPr>
            <p:ph type="pic" sz="quarter" idx="20" hasCustomPrompt="1"/>
          </p:nvPr>
        </p:nvSpPr>
        <p:spPr>
          <a:xfrm>
            <a:off x="3639139" y="4534828"/>
            <a:ext cx="2105924" cy="1466264"/>
          </a:xfrm>
          <a:prstGeom prst="roundRect">
            <a:avLst>
              <a:gd name="adj" fmla="val 4487"/>
            </a:avLst>
          </a:prstGeom>
        </p:spPr>
        <p:txBody>
          <a:bodyPr/>
          <a:lstStyle>
            <a:lvl1pPr marL="0" indent="0" algn="ctr">
              <a:buNone/>
              <a:defRPr sz="1400">
                <a:solidFill>
                  <a:schemeClr val="bg1"/>
                </a:solidFill>
              </a:defRPr>
            </a:lvl1pPr>
          </a:lstStyle>
          <a:p>
            <a:r>
              <a:rPr lang="en-US"/>
              <a:t>Insert image here</a:t>
            </a:r>
          </a:p>
        </p:txBody>
      </p:sp>
      <p:sp>
        <p:nvSpPr>
          <p:cNvPr id="177" name="Text Placeholder 52">
            <a:extLst>
              <a:ext uri="{FF2B5EF4-FFF2-40B4-BE49-F238E27FC236}">
                <a16:creationId xmlns:a16="http://schemas.microsoft.com/office/drawing/2014/main" id="{680CA227-E4A9-33B2-B5A5-C4EDA0EBA4FC}"/>
              </a:ext>
            </a:extLst>
          </p:cNvPr>
          <p:cNvSpPr>
            <a:spLocks noGrp="1"/>
          </p:cNvSpPr>
          <p:nvPr>
            <p:ph type="body" sz="quarter" idx="15" hasCustomPrompt="1"/>
          </p:nvPr>
        </p:nvSpPr>
        <p:spPr>
          <a:xfrm>
            <a:off x="6458439" y="1714500"/>
            <a:ext cx="2133600" cy="387350"/>
          </a:xfrm>
          <a:prstGeom prst="rect">
            <a:avLst/>
          </a:prstGeom>
        </p:spPr>
        <p:txBody>
          <a:bodyPr lIns="0" tIns="0" rIns="0" bIns="0" anchor="b"/>
          <a:lstStyle>
            <a:lvl1pPr marL="0" indent="0" algn="l" defTabSz="914400" rtl="0" eaLnBrk="1" latinLnBrk="0" hangingPunct="1">
              <a:buSzPct val="9000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78" name="Text Placeholder 78">
            <a:extLst>
              <a:ext uri="{FF2B5EF4-FFF2-40B4-BE49-F238E27FC236}">
                <a16:creationId xmlns:a16="http://schemas.microsoft.com/office/drawing/2014/main" id="{D79326D8-C5C7-E06D-F132-2405F3CA5CED}"/>
              </a:ext>
            </a:extLst>
          </p:cNvPr>
          <p:cNvSpPr>
            <a:spLocks noGrp="1"/>
          </p:cNvSpPr>
          <p:nvPr>
            <p:ph type="body" sz="quarter" idx="25" hasCustomPrompt="1"/>
          </p:nvPr>
        </p:nvSpPr>
        <p:spPr>
          <a:xfrm>
            <a:off x="6458439" y="2222500"/>
            <a:ext cx="2133430" cy="2115820"/>
          </a:xfrm>
          <a:prstGeom prst="rect">
            <a:avLst/>
          </a:prstGeom>
        </p:spPr>
        <p:txBody>
          <a:bodyPr lIns="0" tIns="0" rIns="0" b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9" name="Picture Placeholder 63">
            <a:extLst>
              <a:ext uri="{FF2B5EF4-FFF2-40B4-BE49-F238E27FC236}">
                <a16:creationId xmlns:a16="http://schemas.microsoft.com/office/drawing/2014/main" id="{871CAECA-AB93-5F75-70AA-B63A81D3DB0A}"/>
              </a:ext>
            </a:extLst>
          </p:cNvPr>
          <p:cNvSpPr>
            <a:spLocks noGrp="1"/>
          </p:cNvSpPr>
          <p:nvPr>
            <p:ph type="pic" sz="quarter" idx="21" hasCustomPrompt="1"/>
          </p:nvPr>
        </p:nvSpPr>
        <p:spPr>
          <a:xfrm>
            <a:off x="6472277" y="4534828"/>
            <a:ext cx="2105924" cy="1466264"/>
          </a:xfrm>
          <a:prstGeom prst="roundRect">
            <a:avLst>
              <a:gd name="adj" fmla="val 4487"/>
            </a:avLst>
          </a:prstGeom>
        </p:spPr>
        <p:txBody>
          <a:bodyPr/>
          <a:lstStyle>
            <a:lvl1pPr marL="0" indent="0" algn="ctr">
              <a:buNone/>
              <a:defRPr sz="1400">
                <a:solidFill>
                  <a:schemeClr val="bg1"/>
                </a:solidFill>
              </a:defRPr>
            </a:lvl1pPr>
          </a:lstStyle>
          <a:p>
            <a:r>
              <a:rPr lang="en-US"/>
              <a:t>Insert image here</a:t>
            </a:r>
          </a:p>
        </p:txBody>
      </p:sp>
      <p:sp>
        <p:nvSpPr>
          <p:cNvPr id="180" name="Text Placeholder 52">
            <a:extLst>
              <a:ext uri="{FF2B5EF4-FFF2-40B4-BE49-F238E27FC236}">
                <a16:creationId xmlns:a16="http://schemas.microsoft.com/office/drawing/2014/main" id="{9862E4BD-DD57-334A-04FD-5144315220A8}"/>
              </a:ext>
            </a:extLst>
          </p:cNvPr>
          <p:cNvSpPr>
            <a:spLocks noGrp="1"/>
          </p:cNvSpPr>
          <p:nvPr>
            <p:ph type="body" sz="quarter" idx="17" hasCustomPrompt="1"/>
          </p:nvPr>
        </p:nvSpPr>
        <p:spPr>
          <a:xfrm>
            <a:off x="9291577" y="1714500"/>
            <a:ext cx="2133600" cy="387350"/>
          </a:xfrm>
          <a:prstGeom prst="rect">
            <a:avLst/>
          </a:prstGeom>
        </p:spPr>
        <p:txBody>
          <a:bodyPr lIns="0" tIns="0" rIns="0" bIns="0" anchor="b"/>
          <a:lstStyle>
            <a:lvl1pPr marL="0" indent="0" algn="l" defTabSz="914400" rtl="0" eaLnBrk="1" latinLnBrk="0" hangingPunct="1">
              <a:buSzPct val="90000"/>
              <a:buNone/>
              <a:defRPr lang="en-US" sz="1800" b="0" kern="1200" cap="none" spc="0" baseline="0" dirty="0">
                <a:ln w="3175">
                  <a:noFill/>
                </a:ln>
                <a:gradFill flip="none" rotWithShape="1">
                  <a:gsLst>
                    <a:gs pos="80000">
                      <a:schemeClr val="accent6"/>
                    </a:gs>
                    <a:gs pos="0">
                      <a:schemeClr val="accent5"/>
                    </a:gs>
                  </a:gsLst>
                  <a:lin ang="270000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81" name="Text Placeholder 78">
            <a:extLst>
              <a:ext uri="{FF2B5EF4-FFF2-40B4-BE49-F238E27FC236}">
                <a16:creationId xmlns:a16="http://schemas.microsoft.com/office/drawing/2014/main" id="{B1234160-B5DC-D92B-6DE7-9E25F91E0564}"/>
              </a:ext>
            </a:extLst>
          </p:cNvPr>
          <p:cNvSpPr>
            <a:spLocks noGrp="1"/>
          </p:cNvSpPr>
          <p:nvPr>
            <p:ph type="body" sz="quarter" idx="26" hasCustomPrompt="1"/>
          </p:nvPr>
        </p:nvSpPr>
        <p:spPr>
          <a:xfrm>
            <a:off x="9291577" y="2222500"/>
            <a:ext cx="2133430" cy="2115820"/>
          </a:xfrm>
          <a:prstGeom prst="rect">
            <a:avLst/>
          </a:prstGeom>
        </p:spPr>
        <p:txBody>
          <a:bodyPr lIns="0" tIns="0" rIns="0" b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82" name="Picture Placeholder 63">
            <a:extLst>
              <a:ext uri="{FF2B5EF4-FFF2-40B4-BE49-F238E27FC236}">
                <a16:creationId xmlns:a16="http://schemas.microsoft.com/office/drawing/2014/main" id="{FD546D39-5AF5-7E98-6E0E-F5C0BCD1E6B1}"/>
              </a:ext>
            </a:extLst>
          </p:cNvPr>
          <p:cNvSpPr>
            <a:spLocks noGrp="1"/>
          </p:cNvSpPr>
          <p:nvPr>
            <p:ph type="pic" sz="quarter" idx="22" hasCustomPrompt="1"/>
          </p:nvPr>
        </p:nvSpPr>
        <p:spPr>
          <a:xfrm>
            <a:off x="9305415" y="4534828"/>
            <a:ext cx="2105924" cy="1466264"/>
          </a:xfrm>
          <a:prstGeom prst="roundRect">
            <a:avLst>
              <a:gd name="adj" fmla="val 4487"/>
            </a:avLst>
          </a:prstGeom>
        </p:spPr>
        <p:txBody>
          <a:bodyPr/>
          <a:lstStyle>
            <a:lvl1pPr marL="0" indent="0" algn="ctr">
              <a:buNone/>
              <a:defRPr sz="1400">
                <a:solidFill>
                  <a:schemeClr val="bg1"/>
                </a:solidFill>
              </a:defRPr>
            </a:lvl1pPr>
          </a:lstStyle>
          <a:p>
            <a:r>
              <a:rPr lang="en-US"/>
              <a:t>Insert image here</a:t>
            </a:r>
          </a:p>
        </p:txBody>
      </p:sp>
    </p:spTree>
    <p:extLst>
      <p:ext uri="{BB962C8B-B14F-4D97-AF65-F5344CB8AC3E}">
        <p14:creationId xmlns:p14="http://schemas.microsoft.com/office/powerpoint/2010/main" val="3752475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9457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Single Statist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EFA03-3FFF-25FC-29F7-E5F3698D68E5}"/>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3" name="Rectangle: Rounded Corners 2">
            <a:extLst>
              <a:ext uri="{FF2B5EF4-FFF2-40B4-BE49-F238E27FC236}">
                <a16:creationId xmlns:a16="http://schemas.microsoft.com/office/drawing/2014/main" id="{0883CDF1-E72B-22DD-270D-D580F0F73135}"/>
              </a:ext>
              <a:ext uri="{C183D7F6-B498-43B3-948B-1728B52AA6E4}">
                <adec:decorative xmlns:adec="http://schemas.microsoft.com/office/drawing/2017/decorative" val="1"/>
              </a:ext>
            </a:extLst>
          </p:cNvPr>
          <p:cNvSpPr/>
          <p:nvPr userDrawn="1"/>
        </p:nvSpPr>
        <p:spPr bwMode="auto">
          <a:xfrm>
            <a:off x="10243304" y="3936158"/>
            <a:ext cx="1587826" cy="1593180"/>
          </a:xfrm>
          <a:prstGeom prst="roundRect">
            <a:avLst>
              <a:gd name="adj" fmla="val 17695"/>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4" name="Rectangle: Rounded Corners 3">
            <a:extLst>
              <a:ext uri="{FF2B5EF4-FFF2-40B4-BE49-F238E27FC236}">
                <a16:creationId xmlns:a16="http://schemas.microsoft.com/office/drawing/2014/main" id="{57AEFCFD-9FE9-69A7-F682-218C54218C29}"/>
              </a:ext>
              <a:ext uri="{C183D7F6-B498-43B3-948B-1728B52AA6E4}">
                <adec:decorative xmlns:adec="http://schemas.microsoft.com/office/drawing/2017/decorative" val="1"/>
              </a:ext>
            </a:extLst>
          </p:cNvPr>
          <p:cNvSpPr/>
          <p:nvPr userDrawn="1"/>
        </p:nvSpPr>
        <p:spPr bwMode="auto">
          <a:xfrm>
            <a:off x="584200" y="1774979"/>
            <a:ext cx="11025188" cy="3530600"/>
          </a:xfrm>
          <a:prstGeom prst="roundRect">
            <a:avLst>
              <a:gd name="adj" fmla="val 3783"/>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a:solidFill>
                <a:schemeClr val="bg1"/>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9939F7EF-FCC9-22EA-09F4-AEDAAEEC5DA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10" name="Text Placeholder 21">
            <a:extLst>
              <a:ext uri="{FF2B5EF4-FFF2-40B4-BE49-F238E27FC236}">
                <a16:creationId xmlns:a16="http://schemas.microsoft.com/office/drawing/2014/main" id="{46C623B8-58A2-8554-B20C-29E64C41F1D8}"/>
              </a:ext>
            </a:extLst>
          </p:cNvPr>
          <p:cNvSpPr>
            <a:spLocks noGrp="1"/>
          </p:cNvSpPr>
          <p:nvPr>
            <p:ph type="body" sz="quarter" idx="11" hasCustomPrompt="1"/>
          </p:nvPr>
        </p:nvSpPr>
        <p:spPr>
          <a:xfrm>
            <a:off x="1219634" y="2606829"/>
            <a:ext cx="3136466" cy="186690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5400" b="1" kern="1200" cap="none" spc="0" baseline="0" dirty="0">
                <a:ln w="3175">
                  <a:noFill/>
                </a:ln>
                <a:gradFill flip="none" rotWithShape="1">
                  <a:gsLst>
                    <a:gs pos="80000">
                      <a:schemeClr val="accent6"/>
                    </a:gs>
                    <a:gs pos="1000">
                      <a:schemeClr val="accent5"/>
                    </a:gs>
                  </a:gsLst>
                  <a:lin ang="270000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7" name="Text Placeholder 21">
            <a:extLst>
              <a:ext uri="{FF2B5EF4-FFF2-40B4-BE49-F238E27FC236}">
                <a16:creationId xmlns:a16="http://schemas.microsoft.com/office/drawing/2014/main" id="{7CF45685-B62D-C09A-DF0F-DFFB64FCF3EC}"/>
              </a:ext>
            </a:extLst>
          </p:cNvPr>
          <p:cNvSpPr>
            <a:spLocks noGrp="1"/>
          </p:cNvSpPr>
          <p:nvPr>
            <p:ph type="body" sz="quarter" idx="10" hasCustomPrompt="1"/>
          </p:nvPr>
        </p:nvSpPr>
        <p:spPr>
          <a:xfrm>
            <a:off x="4918076" y="2606829"/>
            <a:ext cx="6054290" cy="1866900"/>
          </a:xfrm>
          <a:prstGeom prst="rect">
            <a:avLst/>
          </a:prstGeom>
        </p:spPr>
        <p:txBody>
          <a:bodyPr lIns="0" tIns="0" rIns="0" bIns="0" anchor="ctr"/>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Tree>
    <p:extLst>
      <p:ext uri="{BB962C8B-B14F-4D97-AF65-F5344CB8AC3E}">
        <p14:creationId xmlns:p14="http://schemas.microsoft.com/office/powerpoint/2010/main" val="16086693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Multiple Statistic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3E6604-2258-AA13-450A-F773FC62A462}"/>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3" name="Rectangle: Rounded Corners 2">
            <a:extLst>
              <a:ext uri="{FF2B5EF4-FFF2-40B4-BE49-F238E27FC236}">
                <a16:creationId xmlns:a16="http://schemas.microsoft.com/office/drawing/2014/main" id="{2FF18BB2-67FF-33F4-ACF2-3611D20C4122}"/>
              </a:ext>
              <a:ext uri="{C183D7F6-B498-43B3-948B-1728B52AA6E4}">
                <adec:decorative xmlns:adec="http://schemas.microsoft.com/office/drawing/2017/decorative" val="1"/>
              </a:ext>
            </a:extLst>
          </p:cNvPr>
          <p:cNvSpPr/>
          <p:nvPr userDrawn="1"/>
        </p:nvSpPr>
        <p:spPr bwMode="auto">
          <a:xfrm>
            <a:off x="10243304" y="3936158"/>
            <a:ext cx="1587826" cy="1593180"/>
          </a:xfrm>
          <a:prstGeom prst="roundRect">
            <a:avLst>
              <a:gd name="adj" fmla="val 17695"/>
            </a:avLst>
          </a:prstGeom>
          <a:gradFill flip="none" rotWithShape="1">
            <a:gsLst>
              <a:gs pos="100000">
                <a:schemeClr val="accent6"/>
              </a:gs>
              <a:gs pos="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4" name="Rectangle: Rounded Corners 3">
            <a:extLst>
              <a:ext uri="{FF2B5EF4-FFF2-40B4-BE49-F238E27FC236}">
                <a16:creationId xmlns:a16="http://schemas.microsoft.com/office/drawing/2014/main" id="{DD7A3F4C-D57E-D901-AF1C-52C5BEC9F8A9}"/>
              </a:ext>
              <a:ext uri="{C183D7F6-B498-43B3-948B-1728B52AA6E4}">
                <adec:decorative xmlns:adec="http://schemas.microsoft.com/office/drawing/2017/decorative" val="1"/>
              </a:ext>
            </a:extLst>
          </p:cNvPr>
          <p:cNvSpPr/>
          <p:nvPr userDrawn="1"/>
        </p:nvSpPr>
        <p:spPr bwMode="auto">
          <a:xfrm>
            <a:off x="584200" y="1774979"/>
            <a:ext cx="11025188" cy="3530600"/>
          </a:xfrm>
          <a:prstGeom prst="roundRect">
            <a:avLst>
              <a:gd name="adj" fmla="val 3783"/>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a:solidFill>
                <a:schemeClr val="bg1"/>
              </a:solidFill>
              <a:latin typeface="+mj-lt"/>
              <a:cs typeface="Segoe UI" panose="020B0502040204020203" pitchFamily="34" charset="0"/>
            </a:endParaRPr>
          </a:p>
        </p:txBody>
      </p:sp>
      <p:sp>
        <p:nvSpPr>
          <p:cNvPr id="2" name="Title 1">
            <a:extLst>
              <a:ext uri="{FF2B5EF4-FFF2-40B4-BE49-F238E27FC236}">
                <a16:creationId xmlns:a16="http://schemas.microsoft.com/office/drawing/2014/main" id="{9939F7EF-FCC9-22EA-09F4-AEDAAEEC5DAB}"/>
              </a:ext>
            </a:extLst>
          </p:cNvPr>
          <p:cNvSpPr>
            <a:spLocks noGrp="1"/>
          </p:cNvSpPr>
          <p:nvPr>
            <p:ph type="title"/>
          </p:nvPr>
        </p:nvSpPr>
        <p:spPr/>
        <p:txBody>
          <a:bodyPr/>
          <a:lstStyle/>
          <a:p>
            <a:r>
              <a:rPr lang="en-US"/>
              <a:t>Click to edit Master title style</a:t>
            </a:r>
          </a:p>
        </p:txBody>
      </p:sp>
      <p:sp>
        <p:nvSpPr>
          <p:cNvPr id="10" name="Text Placeholder 21">
            <a:extLst>
              <a:ext uri="{FF2B5EF4-FFF2-40B4-BE49-F238E27FC236}">
                <a16:creationId xmlns:a16="http://schemas.microsoft.com/office/drawing/2014/main" id="{46C623B8-58A2-8554-B20C-29E64C41F1D8}"/>
              </a:ext>
            </a:extLst>
          </p:cNvPr>
          <p:cNvSpPr>
            <a:spLocks noGrp="1"/>
          </p:cNvSpPr>
          <p:nvPr>
            <p:ph type="body" sz="quarter" idx="11" hasCustomPrompt="1"/>
          </p:nvPr>
        </p:nvSpPr>
        <p:spPr>
          <a:xfrm>
            <a:off x="1004186" y="2571356"/>
            <a:ext cx="2956644" cy="492443"/>
          </a:xfrm>
          <a:prstGeom prst="rect">
            <a:avLst/>
          </a:prstGeom>
        </p:spPr>
        <p:txBody>
          <a:bodyPr lIns="0" tIns="0" rIns="0" bIns="0" anchor="b">
            <a:sp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80000">
                      <a:schemeClr val="accent6"/>
                    </a:gs>
                    <a:gs pos="1000">
                      <a:schemeClr val="accent5"/>
                    </a:gs>
                  </a:gsLst>
                  <a:lin ang="270000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7" name="Text Placeholder 21">
            <a:extLst>
              <a:ext uri="{FF2B5EF4-FFF2-40B4-BE49-F238E27FC236}">
                <a16:creationId xmlns:a16="http://schemas.microsoft.com/office/drawing/2014/main" id="{7CF45685-B62D-C09A-DF0F-DFFB64FCF3EC}"/>
              </a:ext>
            </a:extLst>
          </p:cNvPr>
          <p:cNvSpPr>
            <a:spLocks noGrp="1"/>
          </p:cNvSpPr>
          <p:nvPr>
            <p:ph type="body" sz="quarter" idx="10" hasCustomPrompt="1"/>
          </p:nvPr>
        </p:nvSpPr>
        <p:spPr>
          <a:xfrm>
            <a:off x="1004186" y="3230996"/>
            <a:ext cx="2956644" cy="1231106"/>
          </a:xfrm>
          <a:prstGeom prst="rect">
            <a:avLst/>
          </a:prstGeom>
        </p:spPr>
        <p:txBody>
          <a:bodyPr lIns="0" tIns="0" rIns="0" bIns="0" anchor="t">
            <a:spAutoFit/>
          </a:bodyPr>
          <a:lstStyle>
            <a:lvl1pPr marL="0" indent="0">
              <a:buNone/>
              <a:defRPr sz="16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9" name="Text Placeholder 21">
            <a:extLst>
              <a:ext uri="{FF2B5EF4-FFF2-40B4-BE49-F238E27FC236}">
                <a16:creationId xmlns:a16="http://schemas.microsoft.com/office/drawing/2014/main" id="{56614C8C-157B-C376-022E-A7BEBAF93C04}"/>
              </a:ext>
            </a:extLst>
          </p:cNvPr>
          <p:cNvSpPr>
            <a:spLocks noGrp="1"/>
          </p:cNvSpPr>
          <p:nvPr>
            <p:ph type="body" sz="quarter" idx="12" hasCustomPrompt="1"/>
          </p:nvPr>
        </p:nvSpPr>
        <p:spPr>
          <a:xfrm>
            <a:off x="4601523" y="2571356"/>
            <a:ext cx="2956644" cy="492443"/>
          </a:xfrm>
          <a:prstGeom prst="rect">
            <a:avLst/>
          </a:prstGeom>
        </p:spPr>
        <p:txBody>
          <a:bodyPr lIns="0" tIns="0" rIns="0" bIns="0" anchor="b">
            <a:sp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80000">
                      <a:schemeClr val="accent6"/>
                    </a:gs>
                    <a:gs pos="1000">
                      <a:schemeClr val="accent5"/>
                    </a:gs>
                  </a:gsLst>
                  <a:lin ang="270000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8" name="Text Placeholder 21">
            <a:extLst>
              <a:ext uri="{FF2B5EF4-FFF2-40B4-BE49-F238E27FC236}">
                <a16:creationId xmlns:a16="http://schemas.microsoft.com/office/drawing/2014/main" id="{DB0FFCA8-BD56-9EB4-9C8F-47B5314C8A1C}"/>
              </a:ext>
            </a:extLst>
          </p:cNvPr>
          <p:cNvSpPr>
            <a:spLocks noGrp="1"/>
          </p:cNvSpPr>
          <p:nvPr>
            <p:ph type="body" sz="quarter" idx="13" hasCustomPrompt="1"/>
          </p:nvPr>
        </p:nvSpPr>
        <p:spPr>
          <a:xfrm>
            <a:off x="4601523" y="3230996"/>
            <a:ext cx="2956644" cy="1231106"/>
          </a:xfrm>
          <a:prstGeom prst="rect">
            <a:avLst/>
          </a:prstGeom>
        </p:spPr>
        <p:txBody>
          <a:bodyPr lIns="0" tIns="0" rIns="0" bIns="0" anchor="t">
            <a:spAutoFit/>
          </a:bodyPr>
          <a:lstStyle>
            <a:lvl1pPr marL="0" indent="0">
              <a:buNone/>
              <a:defRPr sz="16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9" name="Text Placeholder 21">
            <a:extLst>
              <a:ext uri="{FF2B5EF4-FFF2-40B4-BE49-F238E27FC236}">
                <a16:creationId xmlns:a16="http://schemas.microsoft.com/office/drawing/2014/main" id="{35DF4E6C-9CAE-A65D-836E-99EACBA37066}"/>
              </a:ext>
            </a:extLst>
          </p:cNvPr>
          <p:cNvSpPr>
            <a:spLocks noGrp="1"/>
          </p:cNvSpPr>
          <p:nvPr>
            <p:ph type="body" sz="quarter" idx="14" hasCustomPrompt="1"/>
          </p:nvPr>
        </p:nvSpPr>
        <p:spPr>
          <a:xfrm>
            <a:off x="8198861" y="2571356"/>
            <a:ext cx="2956644" cy="492443"/>
          </a:xfrm>
          <a:prstGeom prst="rect">
            <a:avLst/>
          </a:prstGeom>
        </p:spPr>
        <p:txBody>
          <a:bodyPr lIns="0" tIns="0" rIns="0" bIns="0" anchor="b">
            <a:sp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80000">
                      <a:schemeClr val="accent6"/>
                    </a:gs>
                    <a:gs pos="1000">
                      <a:schemeClr val="accent5"/>
                    </a:gs>
                  </a:gsLst>
                  <a:lin ang="270000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20" name="Text Placeholder 21">
            <a:extLst>
              <a:ext uri="{FF2B5EF4-FFF2-40B4-BE49-F238E27FC236}">
                <a16:creationId xmlns:a16="http://schemas.microsoft.com/office/drawing/2014/main" id="{866CFB52-EA5A-220D-3EC7-E16818593635}"/>
              </a:ext>
            </a:extLst>
          </p:cNvPr>
          <p:cNvSpPr>
            <a:spLocks noGrp="1"/>
          </p:cNvSpPr>
          <p:nvPr>
            <p:ph type="body" sz="quarter" idx="15" hasCustomPrompt="1"/>
          </p:nvPr>
        </p:nvSpPr>
        <p:spPr>
          <a:xfrm>
            <a:off x="8198861" y="3230996"/>
            <a:ext cx="2956644" cy="1231106"/>
          </a:xfrm>
          <a:prstGeom prst="rect">
            <a:avLst/>
          </a:prstGeom>
        </p:spPr>
        <p:txBody>
          <a:bodyPr lIns="0" tIns="0" rIns="0" bIns="0" anchor="t">
            <a:spAutoFit/>
          </a:bodyPr>
          <a:lstStyle>
            <a:lvl1pPr marL="0" indent="0">
              <a:buNone/>
              <a:defRPr sz="16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Tree>
    <p:extLst>
      <p:ext uri="{BB962C8B-B14F-4D97-AF65-F5344CB8AC3E}">
        <p14:creationId xmlns:p14="http://schemas.microsoft.com/office/powerpoint/2010/main" val="15432561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Tiles Arc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lvl1pPr>
              <a:defRPr>
                <a:solidFill>
                  <a:schemeClr val="bg1"/>
                </a:solidFill>
              </a:defRPr>
            </a:lvl1pPr>
          </a:lstStyle>
          <a:p>
            <a:r>
              <a:rPr lang="en-US"/>
              <a:t>Click to edit Master title style</a:t>
            </a:r>
          </a:p>
        </p:txBody>
      </p:sp>
      <p:sp>
        <p:nvSpPr>
          <p:cNvPr id="57" name="Text Placeholder 21">
            <a:extLst>
              <a:ext uri="{FF2B5EF4-FFF2-40B4-BE49-F238E27FC236}">
                <a16:creationId xmlns:a16="http://schemas.microsoft.com/office/drawing/2014/main" id="{2745A770-4C0C-5D2A-ED8D-DD258D51191B}"/>
              </a:ext>
            </a:extLst>
          </p:cNvPr>
          <p:cNvSpPr>
            <a:spLocks noGrp="1"/>
          </p:cNvSpPr>
          <p:nvPr>
            <p:ph type="body" sz="quarter" idx="10" hasCustomPrompt="1"/>
          </p:nvPr>
        </p:nvSpPr>
        <p:spPr>
          <a:xfrm>
            <a:off x="582609" y="1611086"/>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21" name="Text Placeholder 21">
            <a:extLst>
              <a:ext uri="{FF2B5EF4-FFF2-40B4-BE49-F238E27FC236}">
                <a16:creationId xmlns:a16="http://schemas.microsoft.com/office/drawing/2014/main" id="{7C22F63D-FA22-E86F-8198-ADCFE5930CD4}"/>
              </a:ext>
            </a:extLst>
          </p:cNvPr>
          <p:cNvSpPr>
            <a:spLocks noGrp="1"/>
          </p:cNvSpPr>
          <p:nvPr>
            <p:ph type="body" sz="quarter" idx="21" hasCustomPrompt="1"/>
          </p:nvPr>
        </p:nvSpPr>
        <p:spPr>
          <a:xfrm>
            <a:off x="582609" y="3171648"/>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42" name="Text Placeholder 21">
            <a:extLst>
              <a:ext uri="{FF2B5EF4-FFF2-40B4-BE49-F238E27FC236}">
                <a16:creationId xmlns:a16="http://schemas.microsoft.com/office/drawing/2014/main" id="{EB25FAAC-0C05-6C7B-64A5-DF1240B412BC}"/>
              </a:ext>
            </a:extLst>
          </p:cNvPr>
          <p:cNvSpPr>
            <a:spLocks noGrp="1"/>
          </p:cNvSpPr>
          <p:nvPr>
            <p:ph type="body" sz="quarter" idx="22" hasCustomPrompt="1"/>
          </p:nvPr>
        </p:nvSpPr>
        <p:spPr>
          <a:xfrm>
            <a:off x="582609" y="4732210"/>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grpSp>
        <p:nvGrpSpPr>
          <p:cNvPr id="143" name="Group 142">
            <a:extLst>
              <a:ext uri="{FF2B5EF4-FFF2-40B4-BE49-F238E27FC236}">
                <a16:creationId xmlns:a16="http://schemas.microsoft.com/office/drawing/2014/main" id="{1E7F272D-6C0E-473C-7A34-A97150A515C8}"/>
              </a:ext>
              <a:ext uri="{C183D7F6-B498-43B3-948B-1728B52AA6E4}">
                <adec:decorative xmlns:adec="http://schemas.microsoft.com/office/drawing/2017/decorative" val="1"/>
              </a:ext>
            </a:extLst>
          </p:cNvPr>
          <p:cNvGrpSpPr/>
          <p:nvPr userDrawn="1"/>
        </p:nvGrpSpPr>
        <p:grpSpPr>
          <a:xfrm flipH="1">
            <a:off x="8091879" y="1175658"/>
            <a:ext cx="3517515" cy="5049866"/>
            <a:chOff x="4225058" y="1490994"/>
            <a:chExt cx="1436472" cy="2062247"/>
          </a:xfrm>
          <a:gradFill>
            <a:gsLst>
              <a:gs pos="100000">
                <a:schemeClr val="accent6"/>
              </a:gs>
              <a:gs pos="0">
                <a:schemeClr val="accent5"/>
              </a:gs>
            </a:gsLst>
            <a:lin ang="5400000" scaled="0"/>
          </a:gradFill>
        </p:grpSpPr>
        <p:sp>
          <p:nvSpPr>
            <p:cNvPr id="144" name="Freeform 28">
              <a:extLst>
                <a:ext uri="{FF2B5EF4-FFF2-40B4-BE49-F238E27FC236}">
                  <a16:creationId xmlns:a16="http://schemas.microsoft.com/office/drawing/2014/main" id="{0440D4C9-6A7F-502E-1350-7D81A3C0AAC1}"/>
                </a:ext>
              </a:extLst>
            </p:cNvPr>
            <p:cNvSpPr/>
            <p:nvPr/>
          </p:nvSpPr>
          <p:spPr>
            <a:xfrm>
              <a:off x="4542625" y="1522178"/>
              <a:ext cx="334953" cy="331878"/>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145" name="Freeform 29">
              <a:extLst>
                <a:ext uri="{FF2B5EF4-FFF2-40B4-BE49-F238E27FC236}">
                  <a16:creationId xmlns:a16="http://schemas.microsoft.com/office/drawing/2014/main" id="{B3976F28-756E-AECF-2BBD-576A1D0D2223}"/>
                </a:ext>
              </a:extLst>
            </p:cNvPr>
            <p:cNvSpPr/>
            <p:nvPr/>
          </p:nvSpPr>
          <p:spPr>
            <a:xfrm>
              <a:off x="4697830" y="3208816"/>
              <a:ext cx="345029" cy="344425"/>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146" name="Freeform 44">
              <a:extLst>
                <a:ext uri="{FF2B5EF4-FFF2-40B4-BE49-F238E27FC236}">
                  <a16:creationId xmlns:a16="http://schemas.microsoft.com/office/drawing/2014/main" id="{0A5B9770-D3E6-F7F9-8EAF-101453A5B862}"/>
                </a:ext>
              </a:extLst>
            </p:cNvPr>
            <p:cNvSpPr/>
            <p:nvPr/>
          </p:nvSpPr>
          <p:spPr>
            <a:xfrm>
              <a:off x="5020281" y="2435941"/>
              <a:ext cx="117747" cy="150662"/>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147" name="Freeform 45">
              <a:extLst>
                <a:ext uri="{FF2B5EF4-FFF2-40B4-BE49-F238E27FC236}">
                  <a16:creationId xmlns:a16="http://schemas.microsoft.com/office/drawing/2014/main" id="{3CD0193D-7A40-874D-488A-899A59DE2A25}"/>
                </a:ext>
              </a:extLst>
            </p:cNvPr>
            <p:cNvSpPr/>
            <p:nvPr/>
          </p:nvSpPr>
          <p:spPr>
            <a:xfrm>
              <a:off x="4816426" y="2841906"/>
              <a:ext cx="322604" cy="293823"/>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148" name="Freeform 46">
              <a:extLst>
                <a:ext uri="{FF2B5EF4-FFF2-40B4-BE49-F238E27FC236}">
                  <a16:creationId xmlns:a16="http://schemas.microsoft.com/office/drawing/2014/main" id="{B039FEB0-D62B-C615-1A0D-3C42B3700D14}"/>
                </a:ext>
              </a:extLst>
            </p:cNvPr>
            <p:cNvSpPr/>
            <p:nvPr/>
          </p:nvSpPr>
          <p:spPr>
            <a:xfrm>
              <a:off x="4950704" y="1490994"/>
              <a:ext cx="315656" cy="304628"/>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149" name="Freeform 47">
              <a:extLst>
                <a:ext uri="{FF2B5EF4-FFF2-40B4-BE49-F238E27FC236}">
                  <a16:creationId xmlns:a16="http://schemas.microsoft.com/office/drawing/2014/main" id="{E16D644B-660C-B442-E2BC-93EA1A643718}"/>
                </a:ext>
              </a:extLst>
            </p:cNvPr>
            <p:cNvSpPr/>
            <p:nvPr/>
          </p:nvSpPr>
          <p:spPr>
            <a:xfrm>
              <a:off x="4949646" y="3032403"/>
              <a:ext cx="472529" cy="473664"/>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150" name="Freeform 48">
              <a:extLst>
                <a:ext uri="{FF2B5EF4-FFF2-40B4-BE49-F238E27FC236}">
                  <a16:creationId xmlns:a16="http://schemas.microsoft.com/office/drawing/2014/main" id="{50E7DB7F-7E69-BAD2-C9EB-11115F08461B}"/>
                </a:ext>
              </a:extLst>
            </p:cNvPr>
            <p:cNvSpPr/>
            <p:nvPr/>
          </p:nvSpPr>
          <p:spPr>
            <a:xfrm>
              <a:off x="5020250" y="2043766"/>
              <a:ext cx="165373" cy="349749"/>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151" name="Freeform 52">
              <a:extLst>
                <a:ext uri="{FF2B5EF4-FFF2-40B4-BE49-F238E27FC236}">
                  <a16:creationId xmlns:a16="http://schemas.microsoft.com/office/drawing/2014/main" id="{3B814327-AB1E-9CAA-D298-67482106A8A7}"/>
                </a:ext>
              </a:extLst>
            </p:cNvPr>
            <p:cNvSpPr/>
            <p:nvPr/>
          </p:nvSpPr>
          <p:spPr>
            <a:xfrm>
              <a:off x="5109170" y="2784914"/>
              <a:ext cx="263903" cy="329729"/>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152" name="Freeform 55">
              <a:extLst>
                <a:ext uri="{FF2B5EF4-FFF2-40B4-BE49-F238E27FC236}">
                  <a16:creationId xmlns:a16="http://schemas.microsoft.com/office/drawing/2014/main" id="{3CE4E06B-0E91-DE69-0804-6C2BC4A1AE16}"/>
                </a:ext>
              </a:extLst>
            </p:cNvPr>
            <p:cNvSpPr/>
            <p:nvPr/>
          </p:nvSpPr>
          <p:spPr>
            <a:xfrm>
              <a:off x="5341557" y="3083047"/>
              <a:ext cx="319973" cy="259959"/>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153" name="Freeform 56">
              <a:extLst>
                <a:ext uri="{FF2B5EF4-FFF2-40B4-BE49-F238E27FC236}">
                  <a16:creationId xmlns:a16="http://schemas.microsoft.com/office/drawing/2014/main" id="{D19472A5-9858-D874-64BD-D523D34CBA82}"/>
                </a:ext>
              </a:extLst>
            </p:cNvPr>
            <p:cNvSpPr/>
            <p:nvPr/>
          </p:nvSpPr>
          <p:spPr>
            <a:xfrm>
              <a:off x="5113501" y="1585249"/>
              <a:ext cx="393986" cy="450112"/>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154" name="Freeform 58">
              <a:extLst>
                <a:ext uri="{FF2B5EF4-FFF2-40B4-BE49-F238E27FC236}">
                  <a16:creationId xmlns:a16="http://schemas.microsoft.com/office/drawing/2014/main" id="{06EB87FE-DD2F-B3BA-2940-B60517DACB2F}"/>
                </a:ext>
              </a:extLst>
            </p:cNvPr>
            <p:cNvSpPr/>
            <p:nvPr/>
          </p:nvSpPr>
          <p:spPr>
            <a:xfrm>
              <a:off x="4735776" y="2613792"/>
              <a:ext cx="446455" cy="281303"/>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155" name="Freeform 59">
              <a:extLst>
                <a:ext uri="{FF2B5EF4-FFF2-40B4-BE49-F238E27FC236}">
                  <a16:creationId xmlns:a16="http://schemas.microsoft.com/office/drawing/2014/main" id="{72AA411C-7E64-D54A-A2D9-62F5D3463A0D}"/>
                </a:ext>
              </a:extLst>
            </p:cNvPr>
            <p:cNvSpPr/>
            <p:nvPr/>
          </p:nvSpPr>
          <p:spPr>
            <a:xfrm>
              <a:off x="4225058" y="2087360"/>
              <a:ext cx="157559" cy="30612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156" name="Freeform 60">
              <a:extLst>
                <a:ext uri="{FF2B5EF4-FFF2-40B4-BE49-F238E27FC236}">
                  <a16:creationId xmlns:a16="http://schemas.microsoft.com/office/drawing/2014/main" id="{1E33136C-63B3-070A-891A-504DD6832200}"/>
                </a:ext>
              </a:extLst>
            </p:cNvPr>
            <p:cNvSpPr/>
            <p:nvPr/>
          </p:nvSpPr>
          <p:spPr>
            <a:xfrm>
              <a:off x="4225059" y="2435972"/>
              <a:ext cx="399521" cy="967250"/>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157" name="Freeform 62">
              <a:extLst>
                <a:ext uri="{FF2B5EF4-FFF2-40B4-BE49-F238E27FC236}">
                  <a16:creationId xmlns:a16="http://schemas.microsoft.com/office/drawing/2014/main" id="{AE7AB757-B6FF-F5CA-0446-9759BCA75433}"/>
                </a:ext>
              </a:extLst>
            </p:cNvPr>
            <p:cNvSpPr/>
            <p:nvPr/>
          </p:nvSpPr>
          <p:spPr>
            <a:xfrm>
              <a:off x="4438836" y="2703409"/>
              <a:ext cx="437603" cy="601672"/>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158" name="Freeform 64">
              <a:extLst>
                <a:ext uri="{FF2B5EF4-FFF2-40B4-BE49-F238E27FC236}">
                  <a16:creationId xmlns:a16="http://schemas.microsoft.com/office/drawing/2014/main" id="{8A1E46B1-0C36-473F-7515-D0FFD673DBB4}"/>
                </a:ext>
              </a:extLst>
            </p:cNvPr>
            <p:cNvSpPr/>
            <p:nvPr/>
          </p:nvSpPr>
          <p:spPr>
            <a:xfrm>
              <a:off x="4266120" y="1734892"/>
              <a:ext cx="489254" cy="389013"/>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159" name="Freeform 65">
              <a:extLst>
                <a:ext uri="{FF2B5EF4-FFF2-40B4-BE49-F238E27FC236}">
                  <a16:creationId xmlns:a16="http://schemas.microsoft.com/office/drawing/2014/main" id="{2E0B8DE3-4873-188F-C97B-9CC43B59C134}"/>
                </a:ext>
              </a:extLst>
            </p:cNvPr>
            <p:cNvSpPr/>
            <p:nvPr/>
          </p:nvSpPr>
          <p:spPr>
            <a:xfrm>
              <a:off x="4736196" y="1691799"/>
              <a:ext cx="403649" cy="49326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160" name="Freeform 66">
              <a:extLst>
                <a:ext uri="{FF2B5EF4-FFF2-40B4-BE49-F238E27FC236}">
                  <a16:creationId xmlns:a16="http://schemas.microsoft.com/office/drawing/2014/main" id="{60200A12-17D4-5B5B-6AB8-DA3DADC1B532}"/>
                </a:ext>
              </a:extLst>
            </p:cNvPr>
            <p:cNvSpPr/>
            <p:nvPr/>
          </p:nvSpPr>
          <p:spPr>
            <a:xfrm>
              <a:off x="4400108" y="2121387"/>
              <a:ext cx="590249" cy="58409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sp>
        <p:nvSpPr>
          <p:cNvPr id="162" name="Picture Placeholder 161">
            <a:extLst>
              <a:ext uri="{FF2B5EF4-FFF2-40B4-BE49-F238E27FC236}">
                <a16:creationId xmlns:a16="http://schemas.microsoft.com/office/drawing/2014/main" id="{4099C182-F27C-EAF1-C19B-CC501734763E}"/>
              </a:ext>
              <a:ext uri="{C183D7F6-B498-43B3-948B-1728B52AA6E4}">
                <adec:decorative xmlns:adec="http://schemas.microsoft.com/office/drawing/2017/decorative" val="0"/>
              </a:ext>
            </a:extLst>
          </p:cNvPr>
          <p:cNvSpPr>
            <a:spLocks noGrp="1"/>
          </p:cNvSpPr>
          <p:nvPr>
            <p:ph type="pic" sz="quarter" idx="20" hasCustomPrompt="1"/>
          </p:nvPr>
        </p:nvSpPr>
        <p:spPr>
          <a:xfrm>
            <a:off x="9054767" y="1494781"/>
            <a:ext cx="2351853" cy="4627295"/>
          </a:xfrm>
          <a:custGeom>
            <a:avLst/>
            <a:gdLst>
              <a:gd name="connsiteX0" fmla="*/ 1831476 w 2351853"/>
              <a:gd name="connsiteY0" fmla="*/ 201 h 4627295"/>
              <a:gd name="connsiteX1" fmla="*/ 1933206 w 2351853"/>
              <a:gd name="connsiteY1" fmla="*/ 60233 h 4627295"/>
              <a:gd name="connsiteX2" fmla="*/ 2327906 w 2351853"/>
              <a:gd name="connsiteY2" fmla="*/ 2375890 h 4627295"/>
              <a:gd name="connsiteX3" fmla="*/ 1436308 w 2351853"/>
              <a:gd name="connsiteY3" fmla="*/ 4586737 h 4627295"/>
              <a:gd name="connsiteX4" fmla="*/ 1286306 w 2351853"/>
              <a:gd name="connsiteY4" fmla="*/ 4603269 h 4627295"/>
              <a:gd name="connsiteX5" fmla="*/ 1286230 w 2351853"/>
              <a:gd name="connsiteY5" fmla="*/ 4603269 h 4627295"/>
              <a:gd name="connsiteX6" fmla="*/ 38264 w 2351853"/>
              <a:gd name="connsiteY6" fmla="*/ 3575580 h 4627295"/>
              <a:gd name="connsiteX7" fmla="*/ 21521 w 2351853"/>
              <a:gd name="connsiteY7" fmla="*/ 3430273 h 4627295"/>
              <a:gd name="connsiteX8" fmla="*/ 512057 w 2351853"/>
              <a:gd name="connsiteY8" fmla="*/ 2185003 h 4627295"/>
              <a:gd name="connsiteX9" fmla="*/ 300842 w 2351853"/>
              <a:gd name="connsiteY9" fmla="*/ 880656 h 4627295"/>
              <a:gd name="connsiteX10" fmla="*/ 348796 w 2351853"/>
              <a:gd name="connsiteY10" fmla="*/ 742401 h 4627295"/>
              <a:gd name="connsiteX11" fmla="*/ 1790478 w 2351853"/>
              <a:gd name="connsiteY11" fmla="*/ 11394 h 4627295"/>
              <a:gd name="connsiteX12" fmla="*/ 1831476 w 2351853"/>
              <a:gd name="connsiteY12" fmla="*/ 201 h 462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1853" h="4627295">
                <a:moveTo>
                  <a:pt x="1831476" y="201"/>
                </a:moveTo>
                <a:cubicBezTo>
                  <a:pt x="1873078" y="-2376"/>
                  <a:pt x="1914116" y="20076"/>
                  <a:pt x="1933206" y="60233"/>
                </a:cubicBezTo>
                <a:cubicBezTo>
                  <a:pt x="2275179" y="779941"/>
                  <a:pt x="2411544" y="1578143"/>
                  <a:pt x="2327906" y="2375890"/>
                </a:cubicBezTo>
                <a:cubicBezTo>
                  <a:pt x="2242907" y="3185845"/>
                  <a:pt x="1935251" y="3947871"/>
                  <a:pt x="1436308" y="4586737"/>
                </a:cubicBezTo>
                <a:cubicBezTo>
                  <a:pt x="1399791" y="4633453"/>
                  <a:pt x="1332064" y="4640960"/>
                  <a:pt x="1286306" y="4603269"/>
                </a:cubicBezTo>
                <a:lnTo>
                  <a:pt x="1286230" y="4603269"/>
                </a:lnTo>
                <a:lnTo>
                  <a:pt x="38264" y="3575580"/>
                </a:lnTo>
                <a:cubicBezTo>
                  <a:pt x="-5448" y="3539556"/>
                  <a:pt x="-12646" y="3475473"/>
                  <a:pt x="21521" y="3430273"/>
                </a:cubicBezTo>
                <a:cubicBezTo>
                  <a:pt x="295312" y="3068219"/>
                  <a:pt x="464328" y="2639807"/>
                  <a:pt x="512057" y="2185003"/>
                </a:cubicBezTo>
                <a:cubicBezTo>
                  <a:pt x="559179" y="1735887"/>
                  <a:pt x="486222" y="1287150"/>
                  <a:pt x="300842" y="880656"/>
                </a:cubicBezTo>
                <a:cubicBezTo>
                  <a:pt x="277281" y="829010"/>
                  <a:pt x="298266" y="768035"/>
                  <a:pt x="348796" y="742401"/>
                </a:cubicBezTo>
                <a:lnTo>
                  <a:pt x="1790478" y="11394"/>
                </a:lnTo>
                <a:cubicBezTo>
                  <a:pt x="1803679" y="4700"/>
                  <a:pt x="1817609" y="1060"/>
                  <a:pt x="1831476" y="201"/>
                </a:cubicBezTo>
                <a:close/>
              </a:path>
            </a:pathLst>
          </a:custGeom>
          <a:solidFill>
            <a:srgbClr val="F2F2F2"/>
          </a:solidFill>
          <a:ln>
            <a:noFill/>
          </a:ln>
          <a:effectLst>
            <a:outerShdw blurRad="114300" dist="38100" dir="5400000" algn="t" rotWithShape="0">
              <a:prstClr val="black">
                <a:alpha val="49000"/>
              </a:prstClr>
            </a:outerShdw>
          </a:effectLst>
        </p:spPr>
        <p:txBody>
          <a:bodyPr wrap="square" lIns="548640" bIns="1097280" anchor="ctr">
            <a:noAutofit/>
          </a:bodyPr>
          <a:lstStyle>
            <a:lvl1pPr>
              <a:defRPr lang="en-US" sz="1800">
                <a:solidFill>
                  <a:schemeClr val="bg1"/>
                </a:solidFill>
              </a:defRPr>
            </a:lvl1pPr>
          </a:lstStyle>
          <a:p>
            <a:pPr marL="0" lvl="0" indent="0" algn="ctr">
              <a:buNone/>
            </a:pPr>
            <a:r>
              <a:rPr lang="en-US"/>
              <a:t>Insert</a:t>
            </a:r>
            <a:br>
              <a:rPr lang="en-US"/>
            </a:br>
            <a:r>
              <a:rPr lang="en-US"/>
              <a:t>Image here</a:t>
            </a:r>
          </a:p>
        </p:txBody>
      </p:sp>
    </p:spTree>
    <p:extLst>
      <p:ext uri="{BB962C8B-B14F-4D97-AF65-F5344CB8AC3E}">
        <p14:creationId xmlns:p14="http://schemas.microsoft.com/office/powerpoint/2010/main" val="10291811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Tiles Arc Image and Content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lvl1pPr>
              <a:defRPr>
                <a:solidFill>
                  <a:schemeClr val="bg1"/>
                </a:solidFill>
              </a:defRPr>
            </a:lvl1pPr>
          </a:lstStyle>
          <a:p>
            <a:r>
              <a:rPr lang="en-US"/>
              <a:t>Click to edit Master title style</a:t>
            </a:r>
          </a:p>
        </p:txBody>
      </p:sp>
      <p:sp>
        <p:nvSpPr>
          <p:cNvPr id="197" name="Picture Placeholder 171">
            <a:extLst>
              <a:ext uri="{FF2B5EF4-FFF2-40B4-BE49-F238E27FC236}">
                <a16:creationId xmlns:a16="http://schemas.microsoft.com/office/drawing/2014/main" id="{326B4284-A551-6C6D-001A-7E8474AE9D0F}"/>
              </a:ext>
            </a:extLst>
          </p:cNvPr>
          <p:cNvSpPr>
            <a:spLocks noGrp="1"/>
          </p:cNvSpPr>
          <p:nvPr>
            <p:ph type="pic" sz="quarter" idx="26" hasCustomPrompt="1"/>
          </p:nvPr>
        </p:nvSpPr>
        <p:spPr>
          <a:xfrm>
            <a:off x="588264" y="1925461"/>
            <a:ext cx="684688" cy="691696"/>
          </a:xfrm>
          <a:prstGeom prst="rect">
            <a:avLst/>
          </a:prstGeom>
        </p:spPr>
        <p:txBody>
          <a:bodyPr/>
          <a:lstStyle>
            <a:lvl1pPr marL="0" indent="0" algn="ctr">
              <a:buNone/>
              <a:defRPr sz="1200">
                <a:solidFill>
                  <a:schemeClr val="bg1"/>
                </a:solidFill>
              </a:defRPr>
            </a:lvl1pPr>
          </a:lstStyle>
          <a:p>
            <a:r>
              <a:rPr lang="en-US"/>
              <a:t>Icon here</a:t>
            </a:r>
          </a:p>
        </p:txBody>
      </p:sp>
      <p:sp>
        <p:nvSpPr>
          <p:cNvPr id="200" name="Text Placeholder 21">
            <a:extLst>
              <a:ext uri="{FF2B5EF4-FFF2-40B4-BE49-F238E27FC236}">
                <a16:creationId xmlns:a16="http://schemas.microsoft.com/office/drawing/2014/main" id="{C7071CF5-E163-0D46-38EB-E4ECDDE88A49}"/>
              </a:ext>
            </a:extLst>
          </p:cNvPr>
          <p:cNvSpPr>
            <a:spLocks noGrp="1"/>
          </p:cNvSpPr>
          <p:nvPr>
            <p:ph type="body" sz="quarter" idx="10" hasCustomPrompt="1"/>
          </p:nvPr>
        </p:nvSpPr>
        <p:spPr>
          <a:xfrm>
            <a:off x="1349829" y="1611086"/>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45" name="Picture Placeholder 171">
            <a:extLst>
              <a:ext uri="{FF2B5EF4-FFF2-40B4-BE49-F238E27FC236}">
                <a16:creationId xmlns:a16="http://schemas.microsoft.com/office/drawing/2014/main" id="{B10D5212-073D-F607-2664-A06F0ADAFE47}"/>
              </a:ext>
            </a:extLst>
          </p:cNvPr>
          <p:cNvSpPr>
            <a:spLocks noGrp="1"/>
          </p:cNvSpPr>
          <p:nvPr>
            <p:ph type="pic" sz="quarter" idx="27" hasCustomPrompt="1"/>
          </p:nvPr>
        </p:nvSpPr>
        <p:spPr>
          <a:xfrm>
            <a:off x="588264" y="3486023"/>
            <a:ext cx="684688" cy="691696"/>
          </a:xfrm>
          <a:prstGeom prst="rect">
            <a:avLst/>
          </a:prstGeom>
        </p:spPr>
        <p:txBody>
          <a:bodyPr/>
          <a:lstStyle>
            <a:lvl1pPr marL="0" indent="0" algn="ctr">
              <a:buNone/>
              <a:defRPr sz="1200">
                <a:solidFill>
                  <a:schemeClr val="bg1"/>
                </a:solidFill>
              </a:defRPr>
            </a:lvl1pPr>
          </a:lstStyle>
          <a:p>
            <a:r>
              <a:rPr lang="en-US"/>
              <a:t>Icon here</a:t>
            </a:r>
          </a:p>
        </p:txBody>
      </p:sp>
      <p:sp>
        <p:nvSpPr>
          <p:cNvPr id="247" name="Text Placeholder 21">
            <a:extLst>
              <a:ext uri="{FF2B5EF4-FFF2-40B4-BE49-F238E27FC236}">
                <a16:creationId xmlns:a16="http://schemas.microsoft.com/office/drawing/2014/main" id="{33793460-8DE2-A0E6-E7A8-6533A4F9BEEB}"/>
              </a:ext>
            </a:extLst>
          </p:cNvPr>
          <p:cNvSpPr>
            <a:spLocks noGrp="1"/>
          </p:cNvSpPr>
          <p:nvPr>
            <p:ph type="body" sz="quarter" idx="21" hasCustomPrompt="1"/>
          </p:nvPr>
        </p:nvSpPr>
        <p:spPr>
          <a:xfrm>
            <a:off x="1349829" y="3171648"/>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89" name="Picture Placeholder 171">
            <a:extLst>
              <a:ext uri="{FF2B5EF4-FFF2-40B4-BE49-F238E27FC236}">
                <a16:creationId xmlns:a16="http://schemas.microsoft.com/office/drawing/2014/main" id="{2801ED35-B0A2-50EC-00FE-8251F1363E5C}"/>
              </a:ext>
            </a:extLst>
          </p:cNvPr>
          <p:cNvSpPr>
            <a:spLocks noGrp="1"/>
          </p:cNvSpPr>
          <p:nvPr>
            <p:ph type="pic" sz="quarter" idx="28" hasCustomPrompt="1"/>
          </p:nvPr>
        </p:nvSpPr>
        <p:spPr>
          <a:xfrm>
            <a:off x="588264" y="5046585"/>
            <a:ext cx="684688" cy="691696"/>
          </a:xfrm>
          <a:prstGeom prst="rect">
            <a:avLst/>
          </a:prstGeom>
        </p:spPr>
        <p:txBody>
          <a:bodyPr/>
          <a:lstStyle>
            <a:lvl1pPr marL="0" indent="0" algn="ctr">
              <a:buNone/>
              <a:defRPr sz="1200">
                <a:solidFill>
                  <a:schemeClr val="bg1"/>
                </a:solidFill>
              </a:defRPr>
            </a:lvl1pPr>
          </a:lstStyle>
          <a:p>
            <a:r>
              <a:rPr lang="en-US"/>
              <a:t>Icon here</a:t>
            </a:r>
          </a:p>
        </p:txBody>
      </p:sp>
      <p:sp>
        <p:nvSpPr>
          <p:cNvPr id="290" name="Text Placeholder 21">
            <a:extLst>
              <a:ext uri="{FF2B5EF4-FFF2-40B4-BE49-F238E27FC236}">
                <a16:creationId xmlns:a16="http://schemas.microsoft.com/office/drawing/2014/main" id="{D2A6CACC-90B0-9493-5D41-AD32E3B5649F}"/>
              </a:ext>
            </a:extLst>
          </p:cNvPr>
          <p:cNvSpPr>
            <a:spLocks noGrp="1"/>
          </p:cNvSpPr>
          <p:nvPr>
            <p:ph type="body" sz="quarter" idx="22" hasCustomPrompt="1"/>
          </p:nvPr>
        </p:nvSpPr>
        <p:spPr>
          <a:xfrm>
            <a:off x="1349829" y="4732210"/>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grpSp>
        <p:nvGrpSpPr>
          <p:cNvPr id="310" name="Group 309">
            <a:extLst>
              <a:ext uri="{FF2B5EF4-FFF2-40B4-BE49-F238E27FC236}">
                <a16:creationId xmlns:a16="http://schemas.microsoft.com/office/drawing/2014/main" id="{DD25C24F-F7AD-3663-C0EA-B34879925FB6}"/>
              </a:ext>
              <a:ext uri="{C183D7F6-B498-43B3-948B-1728B52AA6E4}">
                <adec:decorative xmlns:adec="http://schemas.microsoft.com/office/drawing/2017/decorative" val="1"/>
              </a:ext>
            </a:extLst>
          </p:cNvPr>
          <p:cNvGrpSpPr/>
          <p:nvPr userDrawn="1"/>
        </p:nvGrpSpPr>
        <p:grpSpPr>
          <a:xfrm flipH="1">
            <a:off x="8091879" y="1175658"/>
            <a:ext cx="3517515" cy="5049866"/>
            <a:chOff x="4225058" y="1490994"/>
            <a:chExt cx="1436472" cy="2062247"/>
          </a:xfrm>
          <a:gradFill>
            <a:gsLst>
              <a:gs pos="100000">
                <a:schemeClr val="accent6"/>
              </a:gs>
              <a:gs pos="0">
                <a:schemeClr val="accent5"/>
              </a:gs>
            </a:gsLst>
            <a:lin ang="5400000" scaled="0"/>
          </a:gradFill>
        </p:grpSpPr>
        <p:sp>
          <p:nvSpPr>
            <p:cNvPr id="311" name="Freeform 28">
              <a:extLst>
                <a:ext uri="{FF2B5EF4-FFF2-40B4-BE49-F238E27FC236}">
                  <a16:creationId xmlns:a16="http://schemas.microsoft.com/office/drawing/2014/main" id="{546CF37F-832B-815F-33C2-42C463933711}"/>
                </a:ext>
              </a:extLst>
            </p:cNvPr>
            <p:cNvSpPr/>
            <p:nvPr/>
          </p:nvSpPr>
          <p:spPr>
            <a:xfrm>
              <a:off x="4542625" y="1522178"/>
              <a:ext cx="334953" cy="331878"/>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312" name="Freeform 29">
              <a:extLst>
                <a:ext uri="{FF2B5EF4-FFF2-40B4-BE49-F238E27FC236}">
                  <a16:creationId xmlns:a16="http://schemas.microsoft.com/office/drawing/2014/main" id="{0F1DB824-6068-D4FE-3274-FFAEC5F994BF}"/>
                </a:ext>
              </a:extLst>
            </p:cNvPr>
            <p:cNvSpPr/>
            <p:nvPr/>
          </p:nvSpPr>
          <p:spPr>
            <a:xfrm>
              <a:off x="4697830" y="3208816"/>
              <a:ext cx="345029" cy="344425"/>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313" name="Freeform 44">
              <a:extLst>
                <a:ext uri="{FF2B5EF4-FFF2-40B4-BE49-F238E27FC236}">
                  <a16:creationId xmlns:a16="http://schemas.microsoft.com/office/drawing/2014/main" id="{0DF7A72D-5617-F25A-4F4D-ADD7080C4A8C}"/>
                </a:ext>
              </a:extLst>
            </p:cNvPr>
            <p:cNvSpPr/>
            <p:nvPr/>
          </p:nvSpPr>
          <p:spPr>
            <a:xfrm>
              <a:off x="5020281" y="2435941"/>
              <a:ext cx="117747" cy="150662"/>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314" name="Freeform 45">
              <a:extLst>
                <a:ext uri="{FF2B5EF4-FFF2-40B4-BE49-F238E27FC236}">
                  <a16:creationId xmlns:a16="http://schemas.microsoft.com/office/drawing/2014/main" id="{441E2D83-2FA2-0AB8-D112-C09D2FB2A7A2}"/>
                </a:ext>
              </a:extLst>
            </p:cNvPr>
            <p:cNvSpPr/>
            <p:nvPr/>
          </p:nvSpPr>
          <p:spPr>
            <a:xfrm>
              <a:off x="4816426" y="2841906"/>
              <a:ext cx="322604" cy="293823"/>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315" name="Freeform 46">
              <a:extLst>
                <a:ext uri="{FF2B5EF4-FFF2-40B4-BE49-F238E27FC236}">
                  <a16:creationId xmlns:a16="http://schemas.microsoft.com/office/drawing/2014/main" id="{907B6A29-5850-25D9-7EBA-534D9FDAF4C5}"/>
                </a:ext>
              </a:extLst>
            </p:cNvPr>
            <p:cNvSpPr/>
            <p:nvPr/>
          </p:nvSpPr>
          <p:spPr>
            <a:xfrm>
              <a:off x="4950704" y="1490994"/>
              <a:ext cx="315656" cy="304628"/>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316" name="Freeform 47">
              <a:extLst>
                <a:ext uri="{FF2B5EF4-FFF2-40B4-BE49-F238E27FC236}">
                  <a16:creationId xmlns:a16="http://schemas.microsoft.com/office/drawing/2014/main" id="{0EC7DE23-F07C-A216-68EC-9A6C9D6F9DDF}"/>
                </a:ext>
              </a:extLst>
            </p:cNvPr>
            <p:cNvSpPr/>
            <p:nvPr/>
          </p:nvSpPr>
          <p:spPr>
            <a:xfrm>
              <a:off x="4949646" y="3032403"/>
              <a:ext cx="472529" cy="473664"/>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317" name="Freeform 48">
              <a:extLst>
                <a:ext uri="{FF2B5EF4-FFF2-40B4-BE49-F238E27FC236}">
                  <a16:creationId xmlns:a16="http://schemas.microsoft.com/office/drawing/2014/main" id="{84907A5F-7385-349A-13E4-51B886CA91FE}"/>
                </a:ext>
              </a:extLst>
            </p:cNvPr>
            <p:cNvSpPr/>
            <p:nvPr/>
          </p:nvSpPr>
          <p:spPr>
            <a:xfrm>
              <a:off x="5020250" y="2043766"/>
              <a:ext cx="165373" cy="349749"/>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318" name="Freeform 52">
              <a:extLst>
                <a:ext uri="{FF2B5EF4-FFF2-40B4-BE49-F238E27FC236}">
                  <a16:creationId xmlns:a16="http://schemas.microsoft.com/office/drawing/2014/main" id="{F35D916C-9327-B93A-64AE-5B3DE4214547}"/>
                </a:ext>
              </a:extLst>
            </p:cNvPr>
            <p:cNvSpPr/>
            <p:nvPr/>
          </p:nvSpPr>
          <p:spPr>
            <a:xfrm>
              <a:off x="5109170" y="2784914"/>
              <a:ext cx="263903" cy="329729"/>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319" name="Freeform 55">
              <a:extLst>
                <a:ext uri="{FF2B5EF4-FFF2-40B4-BE49-F238E27FC236}">
                  <a16:creationId xmlns:a16="http://schemas.microsoft.com/office/drawing/2014/main" id="{335465CE-EDA2-E25F-1EFE-3E2FD269A9EB}"/>
                </a:ext>
              </a:extLst>
            </p:cNvPr>
            <p:cNvSpPr/>
            <p:nvPr/>
          </p:nvSpPr>
          <p:spPr>
            <a:xfrm>
              <a:off x="5341557" y="3083047"/>
              <a:ext cx="319973" cy="259959"/>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320" name="Freeform 56">
              <a:extLst>
                <a:ext uri="{FF2B5EF4-FFF2-40B4-BE49-F238E27FC236}">
                  <a16:creationId xmlns:a16="http://schemas.microsoft.com/office/drawing/2014/main" id="{1E8158F2-2F43-ABBA-892B-A071EF40297D}"/>
                </a:ext>
              </a:extLst>
            </p:cNvPr>
            <p:cNvSpPr/>
            <p:nvPr/>
          </p:nvSpPr>
          <p:spPr>
            <a:xfrm>
              <a:off x="5113501" y="1585249"/>
              <a:ext cx="393986" cy="450112"/>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321" name="Freeform 58">
              <a:extLst>
                <a:ext uri="{FF2B5EF4-FFF2-40B4-BE49-F238E27FC236}">
                  <a16:creationId xmlns:a16="http://schemas.microsoft.com/office/drawing/2014/main" id="{09F2D997-7FE1-F33E-CEDF-1D442A55F4BE}"/>
                </a:ext>
              </a:extLst>
            </p:cNvPr>
            <p:cNvSpPr/>
            <p:nvPr/>
          </p:nvSpPr>
          <p:spPr>
            <a:xfrm>
              <a:off x="4735776" y="2613792"/>
              <a:ext cx="446455" cy="281303"/>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322" name="Freeform 59">
              <a:extLst>
                <a:ext uri="{FF2B5EF4-FFF2-40B4-BE49-F238E27FC236}">
                  <a16:creationId xmlns:a16="http://schemas.microsoft.com/office/drawing/2014/main" id="{9939C136-4A33-2ACF-EAF5-E1AFB763076B}"/>
                </a:ext>
              </a:extLst>
            </p:cNvPr>
            <p:cNvSpPr/>
            <p:nvPr/>
          </p:nvSpPr>
          <p:spPr>
            <a:xfrm>
              <a:off x="4225058" y="2087360"/>
              <a:ext cx="157559" cy="30612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323" name="Freeform 60">
              <a:extLst>
                <a:ext uri="{FF2B5EF4-FFF2-40B4-BE49-F238E27FC236}">
                  <a16:creationId xmlns:a16="http://schemas.microsoft.com/office/drawing/2014/main" id="{5C00E128-32F0-B9F3-D7D0-E18A3DBD92EA}"/>
                </a:ext>
              </a:extLst>
            </p:cNvPr>
            <p:cNvSpPr/>
            <p:nvPr/>
          </p:nvSpPr>
          <p:spPr>
            <a:xfrm>
              <a:off x="4225059" y="2435972"/>
              <a:ext cx="399521" cy="967250"/>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324" name="Freeform 62">
              <a:extLst>
                <a:ext uri="{FF2B5EF4-FFF2-40B4-BE49-F238E27FC236}">
                  <a16:creationId xmlns:a16="http://schemas.microsoft.com/office/drawing/2014/main" id="{02108FF7-50BD-B6B4-EAB8-A87CB7982736}"/>
                </a:ext>
              </a:extLst>
            </p:cNvPr>
            <p:cNvSpPr/>
            <p:nvPr/>
          </p:nvSpPr>
          <p:spPr>
            <a:xfrm>
              <a:off x="4438836" y="2703409"/>
              <a:ext cx="437603" cy="601672"/>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325" name="Freeform 64">
              <a:extLst>
                <a:ext uri="{FF2B5EF4-FFF2-40B4-BE49-F238E27FC236}">
                  <a16:creationId xmlns:a16="http://schemas.microsoft.com/office/drawing/2014/main" id="{437C8040-3065-4B4F-16F2-E46258F065E1}"/>
                </a:ext>
              </a:extLst>
            </p:cNvPr>
            <p:cNvSpPr/>
            <p:nvPr/>
          </p:nvSpPr>
          <p:spPr>
            <a:xfrm>
              <a:off x="4266120" y="1734892"/>
              <a:ext cx="489254" cy="389013"/>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326" name="Freeform 65">
              <a:extLst>
                <a:ext uri="{FF2B5EF4-FFF2-40B4-BE49-F238E27FC236}">
                  <a16:creationId xmlns:a16="http://schemas.microsoft.com/office/drawing/2014/main" id="{0280181A-F115-8F79-C69E-E06C2736AE09}"/>
                </a:ext>
              </a:extLst>
            </p:cNvPr>
            <p:cNvSpPr/>
            <p:nvPr/>
          </p:nvSpPr>
          <p:spPr>
            <a:xfrm>
              <a:off x="4736196" y="1691799"/>
              <a:ext cx="403649" cy="49326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327" name="Freeform 66">
              <a:extLst>
                <a:ext uri="{FF2B5EF4-FFF2-40B4-BE49-F238E27FC236}">
                  <a16:creationId xmlns:a16="http://schemas.microsoft.com/office/drawing/2014/main" id="{2D3ED509-6EC5-AD5F-2490-720FB8FEEEAD}"/>
                </a:ext>
              </a:extLst>
            </p:cNvPr>
            <p:cNvSpPr/>
            <p:nvPr/>
          </p:nvSpPr>
          <p:spPr>
            <a:xfrm>
              <a:off x="4400108" y="2121387"/>
              <a:ext cx="590249" cy="58409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sp>
        <p:nvSpPr>
          <p:cNvPr id="329" name="Picture Placeholder 328">
            <a:extLst>
              <a:ext uri="{FF2B5EF4-FFF2-40B4-BE49-F238E27FC236}">
                <a16:creationId xmlns:a16="http://schemas.microsoft.com/office/drawing/2014/main" id="{76FD8361-02AC-B2CF-C0C7-EC495253E54C}"/>
              </a:ext>
              <a:ext uri="{C183D7F6-B498-43B3-948B-1728B52AA6E4}">
                <adec:decorative xmlns:adec="http://schemas.microsoft.com/office/drawing/2017/decorative" val="0"/>
              </a:ext>
            </a:extLst>
          </p:cNvPr>
          <p:cNvSpPr>
            <a:spLocks noGrp="1"/>
          </p:cNvSpPr>
          <p:nvPr>
            <p:ph type="pic" sz="quarter" idx="20" hasCustomPrompt="1"/>
          </p:nvPr>
        </p:nvSpPr>
        <p:spPr>
          <a:xfrm>
            <a:off x="9054767" y="1494781"/>
            <a:ext cx="2351853" cy="4627295"/>
          </a:xfrm>
          <a:custGeom>
            <a:avLst/>
            <a:gdLst>
              <a:gd name="connsiteX0" fmla="*/ 1831476 w 2351853"/>
              <a:gd name="connsiteY0" fmla="*/ 201 h 4627295"/>
              <a:gd name="connsiteX1" fmla="*/ 1933206 w 2351853"/>
              <a:gd name="connsiteY1" fmla="*/ 60233 h 4627295"/>
              <a:gd name="connsiteX2" fmla="*/ 2327906 w 2351853"/>
              <a:gd name="connsiteY2" fmla="*/ 2375890 h 4627295"/>
              <a:gd name="connsiteX3" fmla="*/ 1436308 w 2351853"/>
              <a:gd name="connsiteY3" fmla="*/ 4586737 h 4627295"/>
              <a:gd name="connsiteX4" fmla="*/ 1286306 w 2351853"/>
              <a:gd name="connsiteY4" fmla="*/ 4603269 h 4627295"/>
              <a:gd name="connsiteX5" fmla="*/ 1286230 w 2351853"/>
              <a:gd name="connsiteY5" fmla="*/ 4603269 h 4627295"/>
              <a:gd name="connsiteX6" fmla="*/ 38264 w 2351853"/>
              <a:gd name="connsiteY6" fmla="*/ 3575580 h 4627295"/>
              <a:gd name="connsiteX7" fmla="*/ 21521 w 2351853"/>
              <a:gd name="connsiteY7" fmla="*/ 3430273 h 4627295"/>
              <a:gd name="connsiteX8" fmla="*/ 512057 w 2351853"/>
              <a:gd name="connsiteY8" fmla="*/ 2185003 h 4627295"/>
              <a:gd name="connsiteX9" fmla="*/ 300842 w 2351853"/>
              <a:gd name="connsiteY9" fmla="*/ 880656 h 4627295"/>
              <a:gd name="connsiteX10" fmla="*/ 348796 w 2351853"/>
              <a:gd name="connsiteY10" fmla="*/ 742401 h 4627295"/>
              <a:gd name="connsiteX11" fmla="*/ 1790478 w 2351853"/>
              <a:gd name="connsiteY11" fmla="*/ 11394 h 4627295"/>
              <a:gd name="connsiteX12" fmla="*/ 1831476 w 2351853"/>
              <a:gd name="connsiteY12" fmla="*/ 201 h 462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1853" h="4627295">
                <a:moveTo>
                  <a:pt x="1831476" y="201"/>
                </a:moveTo>
                <a:cubicBezTo>
                  <a:pt x="1873078" y="-2376"/>
                  <a:pt x="1914116" y="20076"/>
                  <a:pt x="1933206" y="60233"/>
                </a:cubicBezTo>
                <a:cubicBezTo>
                  <a:pt x="2275179" y="779941"/>
                  <a:pt x="2411544" y="1578143"/>
                  <a:pt x="2327906" y="2375890"/>
                </a:cubicBezTo>
                <a:cubicBezTo>
                  <a:pt x="2242907" y="3185845"/>
                  <a:pt x="1935251" y="3947871"/>
                  <a:pt x="1436308" y="4586737"/>
                </a:cubicBezTo>
                <a:cubicBezTo>
                  <a:pt x="1399791" y="4633453"/>
                  <a:pt x="1332064" y="4640960"/>
                  <a:pt x="1286306" y="4603269"/>
                </a:cubicBezTo>
                <a:lnTo>
                  <a:pt x="1286230" y="4603269"/>
                </a:lnTo>
                <a:lnTo>
                  <a:pt x="38264" y="3575580"/>
                </a:lnTo>
                <a:cubicBezTo>
                  <a:pt x="-5448" y="3539556"/>
                  <a:pt x="-12646" y="3475473"/>
                  <a:pt x="21521" y="3430273"/>
                </a:cubicBezTo>
                <a:cubicBezTo>
                  <a:pt x="295312" y="3068219"/>
                  <a:pt x="464328" y="2639807"/>
                  <a:pt x="512057" y="2185003"/>
                </a:cubicBezTo>
                <a:cubicBezTo>
                  <a:pt x="559179" y="1735887"/>
                  <a:pt x="486222" y="1287150"/>
                  <a:pt x="300842" y="880656"/>
                </a:cubicBezTo>
                <a:cubicBezTo>
                  <a:pt x="277281" y="829010"/>
                  <a:pt x="298266" y="768035"/>
                  <a:pt x="348796" y="742401"/>
                </a:cubicBezTo>
                <a:lnTo>
                  <a:pt x="1790478" y="11394"/>
                </a:lnTo>
                <a:cubicBezTo>
                  <a:pt x="1803679" y="4700"/>
                  <a:pt x="1817609" y="1060"/>
                  <a:pt x="1831476" y="201"/>
                </a:cubicBezTo>
                <a:close/>
              </a:path>
            </a:pathLst>
          </a:custGeom>
          <a:solidFill>
            <a:srgbClr val="F2F2F2"/>
          </a:solidFill>
          <a:ln>
            <a:noFill/>
          </a:ln>
          <a:effectLst>
            <a:outerShdw blurRad="114300" dist="38100" dir="5400000" algn="t" rotWithShape="0">
              <a:prstClr val="black">
                <a:alpha val="49000"/>
              </a:prstClr>
            </a:outerShdw>
          </a:effectLst>
        </p:spPr>
        <p:txBody>
          <a:bodyPr wrap="square" lIns="548640" bIns="1097280" anchor="ctr">
            <a:noAutofit/>
          </a:bodyPr>
          <a:lstStyle>
            <a:lvl1pPr>
              <a:defRPr lang="en-US" sz="1800">
                <a:solidFill>
                  <a:schemeClr val="bg1"/>
                </a:solidFill>
              </a:defRPr>
            </a:lvl1pPr>
          </a:lstStyle>
          <a:p>
            <a:pPr marL="0" lvl="0" indent="0" algn="ctr">
              <a:buNone/>
            </a:pPr>
            <a:r>
              <a:rPr lang="en-US"/>
              <a:t>Insert</a:t>
            </a:r>
            <a:br>
              <a:rPr lang="en-US"/>
            </a:br>
            <a:r>
              <a:rPr lang="en-US"/>
              <a:t>Image here</a:t>
            </a:r>
          </a:p>
        </p:txBody>
      </p:sp>
    </p:spTree>
    <p:extLst>
      <p:ext uri="{BB962C8B-B14F-4D97-AF65-F5344CB8AC3E}">
        <p14:creationId xmlns:p14="http://schemas.microsoft.com/office/powerpoint/2010/main" val="3584551137"/>
      </p:ext>
    </p:extLst>
  </p:cSld>
  <p:clrMapOvr>
    <a:masterClrMapping/>
  </p:clrMapOvr>
  <p:transition>
    <p:fade/>
  </p:transition>
  <p:extLst>
    <p:ext uri="{DCECCB84-F9BA-43D5-87BE-67443E8EF086}">
      <p15:sldGuideLst xmlns:p15="http://schemas.microsoft.com/office/powerpoint/2012/main">
        <p15:guide id="23" pos="5714">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Content and Tiles Images ">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B5011BED-4136-8869-080C-FFC282EDCC50}"/>
              </a:ext>
              <a:ext uri="{C183D7F6-B498-43B3-948B-1728B52AA6E4}">
                <adec:decorative xmlns:adec="http://schemas.microsoft.com/office/drawing/2017/decorative" val="1"/>
              </a:ext>
            </a:extLst>
          </p:cNvPr>
          <p:cNvGrpSpPr/>
          <p:nvPr userDrawn="1"/>
        </p:nvGrpSpPr>
        <p:grpSpPr>
          <a:xfrm>
            <a:off x="5969920" y="-122945"/>
            <a:ext cx="6271600" cy="7057939"/>
            <a:chOff x="5969920" y="-122945"/>
            <a:chExt cx="6271600" cy="7057939"/>
          </a:xfrm>
          <a:gradFill>
            <a:gsLst>
              <a:gs pos="100000">
                <a:schemeClr val="accent6"/>
              </a:gs>
              <a:gs pos="17000">
                <a:schemeClr val="accent5"/>
              </a:gs>
            </a:gsLst>
            <a:lin ang="5400000" scaled="0"/>
          </a:gradFill>
        </p:grpSpPr>
        <p:sp>
          <p:nvSpPr>
            <p:cNvPr id="105" name="Freeform: Shape 104">
              <a:extLst>
                <a:ext uri="{FF2B5EF4-FFF2-40B4-BE49-F238E27FC236}">
                  <a16:creationId xmlns:a16="http://schemas.microsoft.com/office/drawing/2014/main" id="{44146F90-1941-B3A9-F85A-015BC7DDEEE1}"/>
                </a:ext>
              </a:extLst>
            </p:cNvPr>
            <p:cNvSpPr/>
            <p:nvPr userDrawn="1"/>
          </p:nvSpPr>
          <p:spPr>
            <a:xfrm rot="365846">
              <a:off x="7989137" y="6166404"/>
              <a:ext cx="1494678" cy="767900"/>
            </a:xfrm>
            <a:custGeom>
              <a:avLst/>
              <a:gdLst>
                <a:gd name="connsiteX0" fmla="*/ 941851 w 1494678"/>
                <a:gd name="connsiteY0" fmla="*/ 1713 h 767900"/>
                <a:gd name="connsiteX1" fmla="*/ 1027882 w 1494678"/>
                <a:gd name="connsiteY1" fmla="*/ 35485 h 767900"/>
                <a:gd name="connsiteX2" fmla="*/ 1297340 w 1494678"/>
                <a:gd name="connsiteY2" fmla="*/ 387182 h 767900"/>
                <a:gd name="connsiteX3" fmla="*/ 1299897 w 1494678"/>
                <a:gd name="connsiteY3" fmla="*/ 390311 h 767900"/>
                <a:gd name="connsiteX4" fmla="*/ 1369925 w 1494678"/>
                <a:gd name="connsiteY4" fmla="*/ 473826 h 767900"/>
                <a:gd name="connsiteX5" fmla="*/ 1494678 w 1494678"/>
                <a:gd name="connsiteY5" fmla="*/ 613513 h 767900"/>
                <a:gd name="connsiteX6" fmla="*/ 49425 w 1494678"/>
                <a:gd name="connsiteY6" fmla="*/ 767900 h 767900"/>
                <a:gd name="connsiteX7" fmla="*/ 15399 w 1494678"/>
                <a:gd name="connsiteY7" fmla="*/ 721380 h 767900"/>
                <a:gd name="connsiteX8" fmla="*/ 37841 w 1494678"/>
                <a:gd name="connsiteY8" fmla="*/ 601585 h 767900"/>
                <a:gd name="connsiteX9" fmla="*/ 911265 w 1494678"/>
                <a:gd name="connsiteY9" fmla="*/ 14570 h 767900"/>
                <a:gd name="connsiteX10" fmla="*/ 941851 w 1494678"/>
                <a:gd name="connsiteY10" fmla="*/ 1713 h 76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4678" h="767900">
                  <a:moveTo>
                    <a:pt x="941851" y="1713"/>
                  </a:moveTo>
                  <a:cubicBezTo>
                    <a:pt x="973764" y="-4797"/>
                    <a:pt x="1007854" y="7421"/>
                    <a:pt x="1027882" y="35485"/>
                  </a:cubicBezTo>
                  <a:cubicBezTo>
                    <a:pt x="1113535" y="155563"/>
                    <a:pt x="1203308" y="272795"/>
                    <a:pt x="1297340" y="387182"/>
                  </a:cubicBezTo>
                  <a:cubicBezTo>
                    <a:pt x="1298191" y="388319"/>
                    <a:pt x="1299045" y="389316"/>
                    <a:pt x="1299897" y="390311"/>
                  </a:cubicBezTo>
                  <a:cubicBezTo>
                    <a:pt x="1322908" y="418338"/>
                    <a:pt x="1346344" y="446082"/>
                    <a:pt x="1369925" y="473826"/>
                  </a:cubicBezTo>
                  <a:lnTo>
                    <a:pt x="1494678" y="613513"/>
                  </a:lnTo>
                  <a:lnTo>
                    <a:pt x="49425" y="767900"/>
                  </a:lnTo>
                  <a:lnTo>
                    <a:pt x="15399" y="721380"/>
                  </a:lnTo>
                  <a:cubicBezTo>
                    <a:pt x="-12016" y="682396"/>
                    <a:pt x="-1788" y="628190"/>
                    <a:pt x="37841" y="601585"/>
                  </a:cubicBezTo>
                  <a:lnTo>
                    <a:pt x="911265" y="14570"/>
                  </a:lnTo>
                  <a:cubicBezTo>
                    <a:pt x="920817" y="8132"/>
                    <a:pt x="931214" y="3882"/>
                    <a:pt x="941851" y="1713"/>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69" name="Freeform 64">
              <a:extLst>
                <a:ext uri="{FF2B5EF4-FFF2-40B4-BE49-F238E27FC236}">
                  <a16:creationId xmlns:a16="http://schemas.microsoft.com/office/drawing/2014/main" id="{075A33DC-3501-62F6-42EF-375B9D0B5F3E}"/>
                </a:ext>
              </a:extLst>
            </p:cNvPr>
            <p:cNvSpPr/>
            <p:nvPr userDrawn="1"/>
          </p:nvSpPr>
          <p:spPr>
            <a:xfrm rot="365846">
              <a:off x="9884384" y="2671834"/>
              <a:ext cx="552404" cy="706819"/>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70" name="Freeform 68">
              <a:extLst>
                <a:ext uri="{FF2B5EF4-FFF2-40B4-BE49-F238E27FC236}">
                  <a16:creationId xmlns:a16="http://schemas.microsoft.com/office/drawing/2014/main" id="{F5ECC651-A745-49FA-BF70-E9F895835C3B}"/>
                </a:ext>
              </a:extLst>
            </p:cNvPr>
            <p:cNvSpPr/>
            <p:nvPr userDrawn="1"/>
          </p:nvSpPr>
          <p:spPr>
            <a:xfrm rot="365846">
              <a:off x="10029438" y="851588"/>
              <a:ext cx="775838" cy="1640825"/>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71" name="Freeform 69">
              <a:extLst>
                <a:ext uri="{FF2B5EF4-FFF2-40B4-BE49-F238E27FC236}">
                  <a16:creationId xmlns:a16="http://schemas.microsoft.com/office/drawing/2014/main" id="{7280BDA3-773F-B05C-A66C-3A72D55DCF8E}"/>
                </a:ext>
              </a:extLst>
            </p:cNvPr>
            <p:cNvSpPr/>
            <p:nvPr userDrawn="1"/>
          </p:nvSpPr>
          <p:spPr>
            <a:xfrm rot="365846">
              <a:off x="10078587" y="4378090"/>
              <a:ext cx="1238084" cy="1546905"/>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143" name="Freeform: Shape 142">
              <a:extLst>
                <a:ext uri="{FF2B5EF4-FFF2-40B4-BE49-F238E27FC236}">
                  <a16:creationId xmlns:a16="http://schemas.microsoft.com/office/drawing/2014/main" id="{FEAEF0E5-6E61-BD84-2720-44424422D315}"/>
                </a:ext>
              </a:extLst>
            </p:cNvPr>
            <p:cNvSpPr/>
            <p:nvPr userDrawn="1"/>
          </p:nvSpPr>
          <p:spPr>
            <a:xfrm rot="365846">
              <a:off x="11045532" y="5884089"/>
              <a:ext cx="1195988" cy="956996"/>
            </a:xfrm>
            <a:custGeom>
              <a:avLst/>
              <a:gdLst>
                <a:gd name="connsiteX0" fmla="*/ 321784 w 1195988"/>
                <a:gd name="connsiteY0" fmla="*/ 20 h 956996"/>
                <a:gd name="connsiteX1" fmla="*/ 381140 w 1195988"/>
                <a:gd name="connsiteY1" fmla="*/ 22428 h 956996"/>
                <a:gd name="connsiteX2" fmla="*/ 804571 w 1195988"/>
                <a:gd name="connsiteY2" fmla="*/ 366159 h 956996"/>
                <a:gd name="connsiteX3" fmla="*/ 969341 w 1195988"/>
                <a:gd name="connsiteY3" fmla="*/ 477559 h 956996"/>
                <a:gd name="connsiteX4" fmla="*/ 969485 w 1195988"/>
                <a:gd name="connsiteY4" fmla="*/ 477700 h 956996"/>
                <a:gd name="connsiteX5" fmla="*/ 1161781 w 1195988"/>
                <a:gd name="connsiteY5" fmla="*/ 592640 h 956996"/>
                <a:gd name="connsiteX6" fmla="*/ 1195988 w 1195988"/>
                <a:gd name="connsiteY6" fmla="*/ 912849 h 956996"/>
                <a:gd name="connsiteX7" fmla="*/ 782731 w 1195988"/>
                <a:gd name="connsiteY7" fmla="*/ 956996 h 956996"/>
                <a:gd name="connsiteX8" fmla="*/ 685823 w 1195988"/>
                <a:gd name="connsiteY8" fmla="*/ 899681 h 956996"/>
                <a:gd name="connsiteX9" fmla="*/ 520911 w 1195988"/>
                <a:gd name="connsiteY9" fmla="*/ 788282 h 956996"/>
                <a:gd name="connsiteX10" fmla="*/ 27452 w 1195988"/>
                <a:gd name="connsiteY10" fmla="*/ 387216 h 956996"/>
                <a:gd name="connsiteX11" fmla="*/ 24895 w 1195988"/>
                <a:gd name="connsiteY11" fmla="*/ 263864 h 956996"/>
                <a:gd name="connsiteX12" fmla="*/ 263386 w 1195988"/>
                <a:gd name="connsiteY12" fmla="*/ 24991 h 956996"/>
                <a:gd name="connsiteX13" fmla="*/ 321784 w 1195988"/>
                <a:gd name="connsiteY13" fmla="*/ 20 h 95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5988" h="956996">
                  <a:moveTo>
                    <a:pt x="321784" y="20"/>
                  </a:moveTo>
                  <a:cubicBezTo>
                    <a:pt x="343002" y="-442"/>
                    <a:pt x="364379" y="6992"/>
                    <a:pt x="381140" y="22428"/>
                  </a:cubicBezTo>
                  <a:cubicBezTo>
                    <a:pt x="515655" y="146489"/>
                    <a:pt x="656846" y="261161"/>
                    <a:pt x="804571" y="366159"/>
                  </a:cubicBezTo>
                  <a:cubicBezTo>
                    <a:pt x="858548" y="404572"/>
                    <a:pt x="913519" y="441705"/>
                    <a:pt x="969341" y="477559"/>
                  </a:cubicBezTo>
                  <a:lnTo>
                    <a:pt x="969485" y="477700"/>
                  </a:lnTo>
                  <a:lnTo>
                    <a:pt x="1161781" y="592640"/>
                  </a:lnTo>
                  <a:lnTo>
                    <a:pt x="1195988" y="912849"/>
                  </a:lnTo>
                  <a:lnTo>
                    <a:pt x="782731" y="956996"/>
                  </a:lnTo>
                  <a:lnTo>
                    <a:pt x="685823" y="899681"/>
                  </a:lnTo>
                  <a:cubicBezTo>
                    <a:pt x="630141" y="863688"/>
                    <a:pt x="575172" y="826694"/>
                    <a:pt x="520911" y="788282"/>
                  </a:cubicBezTo>
                  <a:cubicBezTo>
                    <a:pt x="348897" y="666498"/>
                    <a:pt x="184125" y="532618"/>
                    <a:pt x="27452" y="387216"/>
                  </a:cubicBezTo>
                  <a:cubicBezTo>
                    <a:pt x="-8060" y="354208"/>
                    <a:pt x="-9337" y="298154"/>
                    <a:pt x="24895" y="263864"/>
                  </a:cubicBezTo>
                  <a:lnTo>
                    <a:pt x="263386" y="24991"/>
                  </a:lnTo>
                  <a:cubicBezTo>
                    <a:pt x="279507" y="8842"/>
                    <a:pt x="300566" y="484"/>
                    <a:pt x="321784" y="20"/>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13" name="Freeform: Shape 112">
              <a:extLst>
                <a:ext uri="{FF2B5EF4-FFF2-40B4-BE49-F238E27FC236}">
                  <a16:creationId xmlns:a16="http://schemas.microsoft.com/office/drawing/2014/main" id="{BC6C7173-E732-D09A-ABCC-4EF6BDE8B5F2}"/>
                </a:ext>
              </a:extLst>
            </p:cNvPr>
            <p:cNvSpPr/>
            <p:nvPr userDrawn="1"/>
          </p:nvSpPr>
          <p:spPr>
            <a:xfrm rot="365846">
              <a:off x="5969920" y="2335197"/>
              <a:ext cx="1874329" cy="4493158"/>
            </a:xfrm>
            <a:custGeom>
              <a:avLst/>
              <a:gdLst>
                <a:gd name="connsiteX0" fmla="*/ 85244 w 1874329"/>
                <a:gd name="connsiteY0" fmla="*/ 1 h 4493158"/>
                <a:gd name="connsiteX1" fmla="*/ 541346 w 1874329"/>
                <a:gd name="connsiteY1" fmla="*/ 0 h 4493158"/>
                <a:gd name="connsiteX2" fmla="*/ 626145 w 1874329"/>
                <a:gd name="connsiteY2" fmla="*/ 83513 h 4493158"/>
                <a:gd name="connsiteX3" fmla="*/ 750291 w 1874329"/>
                <a:gd name="connsiteY3" fmla="*/ 1317868 h 4493158"/>
                <a:gd name="connsiteX4" fmla="*/ 749866 w 1874329"/>
                <a:gd name="connsiteY4" fmla="*/ 1317868 h 4493158"/>
                <a:gd name="connsiteX5" fmla="*/ 775433 w 1874329"/>
                <a:gd name="connsiteY5" fmla="*/ 1450894 h 4493158"/>
                <a:gd name="connsiteX6" fmla="*/ 784951 w 1874329"/>
                <a:gd name="connsiteY6" fmla="*/ 1498127 h 4493158"/>
                <a:gd name="connsiteX7" fmla="*/ 787791 w 1874329"/>
                <a:gd name="connsiteY7" fmla="*/ 1512212 h 4493158"/>
                <a:gd name="connsiteX8" fmla="*/ 788076 w 1874329"/>
                <a:gd name="connsiteY8" fmla="*/ 1513352 h 4493158"/>
                <a:gd name="connsiteX9" fmla="*/ 790775 w 1874329"/>
                <a:gd name="connsiteY9" fmla="*/ 1525728 h 4493158"/>
                <a:gd name="connsiteX10" fmla="*/ 1169604 w 1874329"/>
                <a:gd name="connsiteY10" fmla="*/ 2793945 h 4493158"/>
                <a:gd name="connsiteX11" fmla="*/ 1244318 w 1874329"/>
                <a:gd name="connsiteY11" fmla="*/ 2977191 h 4493158"/>
                <a:gd name="connsiteX12" fmla="*/ 1244745 w 1874329"/>
                <a:gd name="connsiteY12" fmla="*/ 2978330 h 4493158"/>
                <a:gd name="connsiteX13" fmla="*/ 1244603 w 1874329"/>
                <a:gd name="connsiteY13" fmla="*/ 2978187 h 4493158"/>
                <a:gd name="connsiteX14" fmla="*/ 1860788 w 1874329"/>
                <a:gd name="connsiteY14" fmla="*/ 4151792 h 4493158"/>
                <a:gd name="connsiteX15" fmla="*/ 1836640 w 1874329"/>
                <a:gd name="connsiteY15" fmla="*/ 4269024 h 4493158"/>
                <a:gd name="connsiteX16" fmla="*/ 1534779 w 1874329"/>
                <a:gd name="connsiteY16" fmla="*/ 4471914 h 4493158"/>
                <a:gd name="connsiteX17" fmla="*/ 1335909 w 1874329"/>
                <a:gd name="connsiteY17" fmla="*/ 4493158 h 4493158"/>
                <a:gd name="connsiteX18" fmla="*/ 1151981 w 1874329"/>
                <a:gd name="connsiteY18" fmla="*/ 4191519 h 4493158"/>
                <a:gd name="connsiteX19" fmla="*/ 668190 w 1874329"/>
                <a:gd name="connsiteY19" fmla="*/ 3221758 h 4493158"/>
                <a:gd name="connsiteX20" fmla="*/ 665349 w 1874329"/>
                <a:gd name="connsiteY20" fmla="*/ 3214929 h 4493158"/>
                <a:gd name="connsiteX21" fmla="*/ 590209 w 1874329"/>
                <a:gd name="connsiteY21" fmla="*/ 3030543 h 4493158"/>
                <a:gd name="connsiteX22" fmla="*/ 173737 w 1874329"/>
                <a:gd name="connsiteY22" fmla="*/ 1633430 h 4493158"/>
                <a:gd name="connsiteX23" fmla="*/ 135812 w 1874329"/>
                <a:gd name="connsiteY23" fmla="*/ 1437947 h 4493158"/>
                <a:gd name="connsiteX24" fmla="*/ 19 w 1874329"/>
                <a:gd name="connsiteY24" fmla="*/ 86786 h 4493158"/>
                <a:gd name="connsiteX25" fmla="*/ 85244 w 1874329"/>
                <a:gd name="connsiteY25" fmla="*/ 1 h 449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4329" h="4493158">
                  <a:moveTo>
                    <a:pt x="85244" y="1"/>
                  </a:moveTo>
                  <a:lnTo>
                    <a:pt x="541346" y="0"/>
                  </a:lnTo>
                  <a:cubicBezTo>
                    <a:pt x="587653" y="0"/>
                    <a:pt x="625151" y="37133"/>
                    <a:pt x="626145" y="83513"/>
                  </a:cubicBezTo>
                  <a:cubicBezTo>
                    <a:pt x="635521" y="500656"/>
                    <a:pt x="677139" y="912678"/>
                    <a:pt x="750291" y="1317868"/>
                  </a:cubicBezTo>
                  <a:lnTo>
                    <a:pt x="749866" y="1317868"/>
                  </a:lnTo>
                  <a:cubicBezTo>
                    <a:pt x="757961" y="1362259"/>
                    <a:pt x="766626" y="1406646"/>
                    <a:pt x="775433" y="1450894"/>
                  </a:cubicBezTo>
                  <a:cubicBezTo>
                    <a:pt x="778558" y="1466686"/>
                    <a:pt x="781682" y="1482335"/>
                    <a:pt x="784951" y="1498127"/>
                  </a:cubicBezTo>
                  <a:cubicBezTo>
                    <a:pt x="785945" y="1502823"/>
                    <a:pt x="786797" y="1507517"/>
                    <a:pt x="787791" y="1512212"/>
                  </a:cubicBezTo>
                  <a:cubicBezTo>
                    <a:pt x="787933" y="1512498"/>
                    <a:pt x="788075" y="1512924"/>
                    <a:pt x="788076" y="1513352"/>
                  </a:cubicBezTo>
                  <a:cubicBezTo>
                    <a:pt x="788928" y="1517477"/>
                    <a:pt x="789921" y="1521603"/>
                    <a:pt x="790775" y="1525728"/>
                  </a:cubicBezTo>
                  <a:cubicBezTo>
                    <a:pt x="880830" y="1957383"/>
                    <a:pt x="1007106" y="2380928"/>
                    <a:pt x="1169604" y="2793945"/>
                  </a:cubicBezTo>
                  <a:cubicBezTo>
                    <a:pt x="1193751" y="2855264"/>
                    <a:pt x="1218609" y="2916299"/>
                    <a:pt x="1244318" y="2977191"/>
                  </a:cubicBezTo>
                  <a:cubicBezTo>
                    <a:pt x="1244460" y="2977617"/>
                    <a:pt x="1244745" y="2978330"/>
                    <a:pt x="1244745" y="2978330"/>
                  </a:cubicBezTo>
                  <a:lnTo>
                    <a:pt x="1244603" y="2978187"/>
                  </a:lnTo>
                  <a:cubicBezTo>
                    <a:pt x="1417896" y="3388216"/>
                    <a:pt x="1623717" y="3780033"/>
                    <a:pt x="1860788" y="4151792"/>
                  </a:cubicBezTo>
                  <a:cubicBezTo>
                    <a:pt x="1885788" y="4191059"/>
                    <a:pt x="1875276" y="4243131"/>
                    <a:pt x="1836640" y="4269024"/>
                  </a:cubicBezTo>
                  <a:lnTo>
                    <a:pt x="1534779" y="4471914"/>
                  </a:lnTo>
                  <a:lnTo>
                    <a:pt x="1335909" y="4493158"/>
                  </a:lnTo>
                  <a:lnTo>
                    <a:pt x="1151981" y="4191519"/>
                  </a:lnTo>
                  <a:cubicBezTo>
                    <a:pt x="971062" y="3880149"/>
                    <a:pt x="809559" y="3556595"/>
                    <a:pt x="668190" y="3221758"/>
                  </a:cubicBezTo>
                  <a:cubicBezTo>
                    <a:pt x="667196" y="3219480"/>
                    <a:pt x="666345" y="3217204"/>
                    <a:pt x="665349" y="3214929"/>
                  </a:cubicBezTo>
                  <a:cubicBezTo>
                    <a:pt x="639640" y="3153751"/>
                    <a:pt x="614498" y="3092289"/>
                    <a:pt x="590209" y="3030543"/>
                  </a:cubicBezTo>
                  <a:cubicBezTo>
                    <a:pt x="410807" y="2575556"/>
                    <a:pt x="271889" y="2109046"/>
                    <a:pt x="173737" y="1633430"/>
                  </a:cubicBezTo>
                  <a:cubicBezTo>
                    <a:pt x="160384" y="1568411"/>
                    <a:pt x="147743" y="1503249"/>
                    <a:pt x="135812" y="1437947"/>
                  </a:cubicBezTo>
                  <a:cubicBezTo>
                    <a:pt x="55272" y="994484"/>
                    <a:pt x="9677" y="543338"/>
                    <a:pt x="19" y="86786"/>
                  </a:cubicBezTo>
                  <a:cubicBezTo>
                    <a:pt x="-977" y="39125"/>
                    <a:pt x="37660" y="0"/>
                    <a:pt x="85244" y="1"/>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19" name="Freeform: Shape 118">
              <a:extLst>
                <a:ext uri="{FF2B5EF4-FFF2-40B4-BE49-F238E27FC236}">
                  <a16:creationId xmlns:a16="http://schemas.microsoft.com/office/drawing/2014/main" id="{DAA0AED3-6A8A-3F36-CDBD-E0584DA40E1F}"/>
                </a:ext>
              </a:extLst>
            </p:cNvPr>
            <p:cNvSpPr/>
            <p:nvPr userDrawn="1"/>
          </p:nvSpPr>
          <p:spPr>
            <a:xfrm rot="365846">
              <a:off x="6610762" y="-122945"/>
              <a:ext cx="2295303" cy="1060907"/>
            </a:xfrm>
            <a:custGeom>
              <a:avLst/>
              <a:gdLst>
                <a:gd name="connsiteX0" fmla="*/ 89739 w 2295303"/>
                <a:gd name="connsiteY0" fmla="*/ 233636 h 1060907"/>
                <a:gd name="connsiteX1" fmla="*/ 2276854 w 2295303"/>
                <a:gd name="connsiteY1" fmla="*/ 0 h 1060907"/>
                <a:gd name="connsiteX2" fmla="*/ 2288401 w 2295303"/>
                <a:gd name="connsiteY2" fmla="*/ 17139 h 1060907"/>
                <a:gd name="connsiteX3" fmla="*/ 2289591 w 2295303"/>
                <a:gd name="connsiteY3" fmla="*/ 81144 h 1060907"/>
                <a:gd name="connsiteX4" fmla="*/ 2011043 w 2295303"/>
                <a:gd name="connsiteY4" fmla="*/ 994816 h 1060907"/>
                <a:gd name="connsiteX5" fmla="*/ 1911613 w 2295303"/>
                <a:gd name="connsiteY5" fmla="*/ 1059265 h 1060907"/>
                <a:gd name="connsiteX6" fmla="*/ 795009 w 2295303"/>
                <a:gd name="connsiteY6" fmla="*/ 839029 h 1060907"/>
                <a:gd name="connsiteX7" fmla="*/ 793163 w 2295303"/>
                <a:gd name="connsiteY7" fmla="*/ 838602 h 1060907"/>
                <a:gd name="connsiteX8" fmla="*/ 599841 w 2295303"/>
                <a:gd name="connsiteY8" fmla="*/ 800473 h 1060907"/>
                <a:gd name="connsiteX9" fmla="*/ 597996 w 2295303"/>
                <a:gd name="connsiteY9" fmla="*/ 800045 h 1060907"/>
                <a:gd name="connsiteX10" fmla="*/ 68883 w 2295303"/>
                <a:gd name="connsiteY10" fmla="*/ 695760 h 1060907"/>
                <a:gd name="connsiteX11" fmla="*/ 1983 w 2295303"/>
                <a:gd name="connsiteY11" fmla="*/ 594178 h 1060907"/>
                <a:gd name="connsiteX12" fmla="*/ 81424 w 2295303"/>
                <a:gd name="connsiteY12" fmla="*/ 263024 h 1060907"/>
                <a:gd name="connsiteX13" fmla="*/ 89739 w 2295303"/>
                <a:gd name="connsiteY13" fmla="*/ 233636 h 10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303" h="1060907">
                  <a:moveTo>
                    <a:pt x="89739" y="233636"/>
                  </a:moveTo>
                  <a:lnTo>
                    <a:pt x="2276854" y="0"/>
                  </a:lnTo>
                  <a:lnTo>
                    <a:pt x="2288401" y="17139"/>
                  </a:lnTo>
                  <a:cubicBezTo>
                    <a:pt x="2296836" y="36826"/>
                    <a:pt x="2297901" y="59661"/>
                    <a:pt x="2289591" y="81144"/>
                  </a:cubicBezTo>
                  <a:cubicBezTo>
                    <a:pt x="2173826" y="379490"/>
                    <a:pt x="2080929" y="684521"/>
                    <a:pt x="2011043" y="994816"/>
                  </a:cubicBezTo>
                  <a:cubicBezTo>
                    <a:pt x="2000959" y="1039632"/>
                    <a:pt x="1956783" y="1068229"/>
                    <a:pt x="1911613" y="1059265"/>
                  </a:cubicBezTo>
                  <a:lnTo>
                    <a:pt x="795009" y="839029"/>
                  </a:lnTo>
                  <a:lnTo>
                    <a:pt x="793163" y="838602"/>
                  </a:lnTo>
                  <a:lnTo>
                    <a:pt x="599841" y="800473"/>
                  </a:lnTo>
                  <a:lnTo>
                    <a:pt x="597996" y="800045"/>
                  </a:lnTo>
                  <a:lnTo>
                    <a:pt x="68883" y="695760"/>
                  </a:lnTo>
                  <a:cubicBezTo>
                    <a:pt x="22152" y="686654"/>
                    <a:pt x="-8244" y="640844"/>
                    <a:pt x="1983" y="594178"/>
                  </a:cubicBezTo>
                  <a:cubicBezTo>
                    <a:pt x="26236" y="483277"/>
                    <a:pt x="52718" y="372882"/>
                    <a:pt x="81424" y="263024"/>
                  </a:cubicBezTo>
                  <a:lnTo>
                    <a:pt x="89739" y="233636"/>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26" name="Freeform: Shape 125">
              <a:extLst>
                <a:ext uri="{FF2B5EF4-FFF2-40B4-BE49-F238E27FC236}">
                  <a16:creationId xmlns:a16="http://schemas.microsoft.com/office/drawing/2014/main" id="{C6BD1B10-3428-648D-0BD9-9ED6AB9144E9}"/>
                </a:ext>
              </a:extLst>
            </p:cNvPr>
            <p:cNvSpPr/>
            <p:nvPr userDrawn="1"/>
          </p:nvSpPr>
          <p:spPr>
            <a:xfrm rot="365846">
              <a:off x="8799788" y="-103608"/>
              <a:ext cx="1868806" cy="1539836"/>
            </a:xfrm>
            <a:custGeom>
              <a:avLst/>
              <a:gdLst>
                <a:gd name="connsiteX0" fmla="*/ 343523 w 1868806"/>
                <a:gd name="connsiteY0" fmla="*/ 162937 h 1539836"/>
                <a:gd name="connsiteX1" fmla="*/ 1868806 w 1868806"/>
                <a:gd name="connsiteY1" fmla="*/ 0 h 1539836"/>
                <a:gd name="connsiteX2" fmla="*/ 1717984 w 1868806"/>
                <a:gd name="connsiteY2" fmla="*/ 261594 h 1539836"/>
                <a:gd name="connsiteX3" fmla="*/ 1574289 w 1868806"/>
                <a:gd name="connsiteY3" fmla="*/ 553555 h 1539836"/>
                <a:gd name="connsiteX4" fmla="*/ 1569460 w 1868806"/>
                <a:gd name="connsiteY4" fmla="*/ 563941 h 1539836"/>
                <a:gd name="connsiteX5" fmla="*/ 1558381 w 1868806"/>
                <a:gd name="connsiteY5" fmla="*/ 588553 h 1539836"/>
                <a:gd name="connsiteX6" fmla="*/ 1536221 w 1868806"/>
                <a:gd name="connsiteY6" fmla="*/ 640056 h 1539836"/>
                <a:gd name="connsiteX7" fmla="*/ 1522018 w 1868806"/>
                <a:gd name="connsiteY7" fmla="*/ 672637 h 1539836"/>
                <a:gd name="connsiteX8" fmla="*/ 1519177 w 1868806"/>
                <a:gd name="connsiteY8" fmla="*/ 679466 h 1539836"/>
                <a:gd name="connsiteX9" fmla="*/ 1504545 w 1868806"/>
                <a:gd name="connsiteY9" fmla="*/ 715176 h 1539836"/>
                <a:gd name="connsiteX10" fmla="*/ 1481392 w 1868806"/>
                <a:gd name="connsiteY10" fmla="*/ 772085 h 1539836"/>
                <a:gd name="connsiteX11" fmla="*/ 1466762 w 1868806"/>
                <a:gd name="connsiteY11" fmla="*/ 809360 h 1539836"/>
                <a:gd name="connsiteX12" fmla="*/ 1464489 w 1868806"/>
                <a:gd name="connsiteY12" fmla="*/ 815479 h 1539836"/>
                <a:gd name="connsiteX13" fmla="*/ 1261225 w 1868806"/>
                <a:gd name="connsiteY13" fmla="*/ 1474199 h 1539836"/>
                <a:gd name="connsiteX14" fmla="*/ 1161937 w 1868806"/>
                <a:gd name="connsiteY14" fmla="*/ 1538223 h 1539836"/>
                <a:gd name="connsiteX15" fmla="*/ 68770 w 1868806"/>
                <a:gd name="connsiteY15" fmla="*/ 1322679 h 1539836"/>
                <a:gd name="connsiteX16" fmla="*/ 2151 w 1868806"/>
                <a:gd name="connsiteY16" fmla="*/ 1219675 h 1539836"/>
                <a:gd name="connsiteX17" fmla="*/ 297886 w 1868806"/>
                <a:gd name="connsiteY17" fmla="*/ 273564 h 1539836"/>
                <a:gd name="connsiteX18" fmla="*/ 321465 w 1868806"/>
                <a:gd name="connsiteY18" fmla="*/ 215658 h 1539836"/>
                <a:gd name="connsiteX19" fmla="*/ 334108 w 1868806"/>
                <a:gd name="connsiteY19" fmla="*/ 185211 h 1539836"/>
                <a:gd name="connsiteX20" fmla="*/ 339506 w 1868806"/>
                <a:gd name="connsiteY20" fmla="*/ 172266 h 1539836"/>
                <a:gd name="connsiteX21" fmla="*/ 342205 w 1868806"/>
                <a:gd name="connsiteY21" fmla="*/ 166006 h 1539836"/>
                <a:gd name="connsiteX22" fmla="*/ 343523 w 1868806"/>
                <a:gd name="connsiteY22" fmla="*/ 162937 h 153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8806" h="1539836">
                  <a:moveTo>
                    <a:pt x="343523" y="162937"/>
                  </a:moveTo>
                  <a:lnTo>
                    <a:pt x="1868806" y="0"/>
                  </a:lnTo>
                  <a:lnTo>
                    <a:pt x="1717984" y="261594"/>
                  </a:lnTo>
                  <a:cubicBezTo>
                    <a:pt x="1666866" y="357397"/>
                    <a:pt x="1618961" y="454747"/>
                    <a:pt x="1574289" y="553555"/>
                  </a:cubicBezTo>
                  <a:cubicBezTo>
                    <a:pt x="1572727" y="556970"/>
                    <a:pt x="1571022" y="560526"/>
                    <a:pt x="1569460" y="563941"/>
                  </a:cubicBezTo>
                  <a:cubicBezTo>
                    <a:pt x="1565766" y="572193"/>
                    <a:pt x="1562074" y="580303"/>
                    <a:pt x="1558381" y="588553"/>
                  </a:cubicBezTo>
                  <a:cubicBezTo>
                    <a:pt x="1550852" y="605628"/>
                    <a:pt x="1543607" y="622842"/>
                    <a:pt x="1536221" y="640056"/>
                  </a:cubicBezTo>
                  <a:cubicBezTo>
                    <a:pt x="1531534" y="651012"/>
                    <a:pt x="1526562" y="661682"/>
                    <a:pt x="1522018" y="672637"/>
                  </a:cubicBezTo>
                  <a:cubicBezTo>
                    <a:pt x="1521022" y="674914"/>
                    <a:pt x="1520028" y="677190"/>
                    <a:pt x="1519177" y="679466"/>
                  </a:cubicBezTo>
                  <a:cubicBezTo>
                    <a:pt x="1514347" y="691417"/>
                    <a:pt x="1509232" y="703226"/>
                    <a:pt x="1504545" y="715176"/>
                  </a:cubicBezTo>
                  <a:cubicBezTo>
                    <a:pt x="1497018" y="734098"/>
                    <a:pt x="1488921" y="753022"/>
                    <a:pt x="1481392" y="772085"/>
                  </a:cubicBezTo>
                  <a:cubicBezTo>
                    <a:pt x="1476422" y="784462"/>
                    <a:pt x="1471591" y="796982"/>
                    <a:pt x="1466762" y="809360"/>
                  </a:cubicBezTo>
                  <a:cubicBezTo>
                    <a:pt x="1466052" y="811354"/>
                    <a:pt x="1465342" y="813486"/>
                    <a:pt x="1464489" y="815479"/>
                  </a:cubicBezTo>
                  <a:cubicBezTo>
                    <a:pt x="1381252" y="1030879"/>
                    <a:pt x="1313497" y="1250689"/>
                    <a:pt x="1261225" y="1474199"/>
                  </a:cubicBezTo>
                  <a:cubicBezTo>
                    <a:pt x="1250857" y="1518874"/>
                    <a:pt x="1206822" y="1547042"/>
                    <a:pt x="1161937" y="1538223"/>
                  </a:cubicBezTo>
                  <a:lnTo>
                    <a:pt x="68770" y="1322679"/>
                  </a:lnTo>
                  <a:cubicBezTo>
                    <a:pt x="21470" y="1313431"/>
                    <a:pt x="-8501" y="1266766"/>
                    <a:pt x="2151" y="1219675"/>
                  </a:cubicBezTo>
                  <a:cubicBezTo>
                    <a:pt x="75162" y="897855"/>
                    <a:pt x="173883" y="582010"/>
                    <a:pt x="297886" y="273564"/>
                  </a:cubicBezTo>
                  <a:cubicBezTo>
                    <a:pt x="305699" y="254214"/>
                    <a:pt x="313512" y="234865"/>
                    <a:pt x="321465" y="215658"/>
                  </a:cubicBezTo>
                  <a:cubicBezTo>
                    <a:pt x="325727" y="205415"/>
                    <a:pt x="329846" y="195314"/>
                    <a:pt x="334108" y="185211"/>
                  </a:cubicBezTo>
                  <a:cubicBezTo>
                    <a:pt x="335955" y="180945"/>
                    <a:pt x="337659" y="176534"/>
                    <a:pt x="339506" y="172266"/>
                  </a:cubicBezTo>
                  <a:cubicBezTo>
                    <a:pt x="340358" y="170131"/>
                    <a:pt x="341353" y="168139"/>
                    <a:pt x="342205" y="166006"/>
                  </a:cubicBezTo>
                  <a:lnTo>
                    <a:pt x="343523" y="162937"/>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6" name="Freeform: Shape 75">
              <a:extLst>
                <a:ext uri="{FF2B5EF4-FFF2-40B4-BE49-F238E27FC236}">
                  <a16:creationId xmlns:a16="http://schemas.microsoft.com/office/drawing/2014/main" id="{95CFFB58-E032-670B-7652-1DA254123B7D}"/>
                </a:ext>
              </a:extLst>
            </p:cNvPr>
            <p:cNvSpPr/>
            <p:nvPr userDrawn="1"/>
          </p:nvSpPr>
          <p:spPr>
            <a:xfrm rot="365846">
              <a:off x="6305148" y="639047"/>
              <a:ext cx="747334" cy="1452008"/>
            </a:xfrm>
            <a:custGeom>
              <a:avLst/>
              <a:gdLst>
                <a:gd name="connsiteX0" fmla="*/ 191292 w 747334"/>
                <a:gd name="connsiteY0" fmla="*/ 1887 h 1452008"/>
                <a:gd name="connsiteX1" fmla="*/ 225918 w 747334"/>
                <a:gd name="connsiteY1" fmla="*/ 1651 h 1452008"/>
                <a:gd name="connsiteX2" fmla="*/ 678146 w 747334"/>
                <a:gd name="connsiteY2" fmla="*/ 90833 h 1452008"/>
                <a:gd name="connsiteX3" fmla="*/ 746074 w 747334"/>
                <a:gd name="connsiteY3" fmla="*/ 190228 h 1452008"/>
                <a:gd name="connsiteX4" fmla="*/ 667951 w 747334"/>
                <a:gd name="connsiteY4" fmla="*/ 776672 h 1452008"/>
                <a:gd name="connsiteX5" fmla="*/ 633052 w 747334"/>
                <a:gd name="connsiteY5" fmla="*/ 1367142 h 1452008"/>
                <a:gd name="connsiteX6" fmla="*/ 580001 w 747334"/>
                <a:gd name="connsiteY6" fmla="*/ 1445383 h 1452008"/>
                <a:gd name="connsiteX7" fmla="*/ 552678 w 747334"/>
                <a:gd name="connsiteY7" fmla="*/ 1450850 h 1452008"/>
                <a:gd name="connsiteX8" fmla="*/ 490612 w 747334"/>
                <a:gd name="connsiteY8" fmla="*/ 1452008 h 1452008"/>
                <a:gd name="connsiteX9" fmla="*/ 86185 w 747334"/>
                <a:gd name="connsiteY9" fmla="*/ 1452008 h 1452008"/>
                <a:gd name="connsiteX10" fmla="*/ 19 w 747334"/>
                <a:gd name="connsiteY10" fmla="*/ 1364265 h 1452008"/>
                <a:gd name="connsiteX11" fmla="*/ 124385 w 747334"/>
                <a:gd name="connsiteY11" fmla="*/ 71269 h 1452008"/>
                <a:gd name="connsiteX12" fmla="*/ 124385 w 747334"/>
                <a:gd name="connsiteY12" fmla="*/ 71125 h 1452008"/>
                <a:gd name="connsiteX13" fmla="*/ 191292 w 747334"/>
                <a:gd name="connsiteY13" fmla="*/ 1887 h 145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334" h="1452008">
                  <a:moveTo>
                    <a:pt x="191292" y="1887"/>
                  </a:moveTo>
                  <a:cubicBezTo>
                    <a:pt x="202375" y="-480"/>
                    <a:pt x="214106" y="-687"/>
                    <a:pt x="225918" y="1651"/>
                  </a:cubicBezTo>
                  <a:lnTo>
                    <a:pt x="678146" y="90833"/>
                  </a:lnTo>
                  <a:cubicBezTo>
                    <a:pt x="723958" y="99895"/>
                    <a:pt x="753973" y="144053"/>
                    <a:pt x="746074" y="190228"/>
                  </a:cubicBezTo>
                  <a:cubicBezTo>
                    <a:pt x="712900" y="384269"/>
                    <a:pt x="686763" y="579751"/>
                    <a:pt x="667951" y="776672"/>
                  </a:cubicBezTo>
                  <a:cubicBezTo>
                    <a:pt x="649281" y="972152"/>
                    <a:pt x="637505" y="1169071"/>
                    <a:pt x="633052" y="1367142"/>
                  </a:cubicBezTo>
                  <a:cubicBezTo>
                    <a:pt x="632192" y="1402527"/>
                    <a:pt x="610570" y="1432571"/>
                    <a:pt x="580001" y="1445383"/>
                  </a:cubicBezTo>
                  <a:lnTo>
                    <a:pt x="552678" y="1450850"/>
                  </a:lnTo>
                  <a:lnTo>
                    <a:pt x="490612" y="1452008"/>
                  </a:lnTo>
                  <a:lnTo>
                    <a:pt x="86185" y="1452008"/>
                  </a:lnTo>
                  <a:cubicBezTo>
                    <a:pt x="38076" y="1452008"/>
                    <a:pt x="-987" y="1412452"/>
                    <a:pt x="19" y="1364265"/>
                  </a:cubicBezTo>
                  <a:cubicBezTo>
                    <a:pt x="9354" y="927704"/>
                    <a:pt x="51000" y="496179"/>
                    <a:pt x="124385" y="71269"/>
                  </a:cubicBezTo>
                  <a:lnTo>
                    <a:pt x="124385" y="71125"/>
                  </a:lnTo>
                  <a:cubicBezTo>
                    <a:pt x="130632" y="35525"/>
                    <a:pt x="158043" y="8987"/>
                    <a:pt x="191292" y="1887"/>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7" name="Freeform: Shape 76">
              <a:extLst>
                <a:ext uri="{FF2B5EF4-FFF2-40B4-BE49-F238E27FC236}">
                  <a16:creationId xmlns:a16="http://schemas.microsoft.com/office/drawing/2014/main" id="{4989FABA-92D8-2776-60B3-9753F83BCC36}"/>
                </a:ext>
              </a:extLst>
            </p:cNvPr>
            <p:cNvSpPr/>
            <p:nvPr userDrawn="1"/>
          </p:nvSpPr>
          <p:spPr>
            <a:xfrm rot="365846">
              <a:off x="7033841" y="1007402"/>
              <a:ext cx="2769119" cy="2740254"/>
            </a:xfrm>
            <a:custGeom>
              <a:avLst/>
              <a:gdLst>
                <a:gd name="connsiteX0" fmla="*/ 177516 w 2769119"/>
                <a:gd name="connsiteY0" fmla="*/ 1870 h 2740254"/>
                <a:gd name="connsiteX1" fmla="*/ 211864 w 2769119"/>
                <a:gd name="connsiteY1" fmla="*/ 1632 h 2740254"/>
                <a:gd name="connsiteX2" fmla="*/ 1326763 w 2769119"/>
                <a:gd name="connsiteY2" fmla="*/ 221584 h 2740254"/>
                <a:gd name="connsiteX3" fmla="*/ 1328184 w 2769119"/>
                <a:gd name="connsiteY3" fmla="*/ 221869 h 2740254"/>
                <a:gd name="connsiteX4" fmla="*/ 1521931 w 2769119"/>
                <a:gd name="connsiteY4" fmla="*/ 260142 h 2740254"/>
                <a:gd name="connsiteX5" fmla="*/ 1523351 w 2769119"/>
                <a:gd name="connsiteY5" fmla="*/ 260425 h 2740254"/>
                <a:gd name="connsiteX6" fmla="*/ 2700466 w 2769119"/>
                <a:gd name="connsiteY6" fmla="*/ 492613 h 2740254"/>
                <a:gd name="connsiteX7" fmla="*/ 2768078 w 2769119"/>
                <a:gd name="connsiteY7" fmla="*/ 589358 h 2740254"/>
                <a:gd name="connsiteX8" fmla="*/ 2730011 w 2769119"/>
                <a:gd name="connsiteY8" fmla="*/ 891119 h 2740254"/>
                <a:gd name="connsiteX9" fmla="*/ 2706715 w 2769119"/>
                <a:gd name="connsiteY9" fmla="*/ 1276534 h 2740254"/>
                <a:gd name="connsiteX10" fmla="*/ 2706999 w 2769119"/>
                <a:gd name="connsiteY10" fmla="*/ 1276392 h 2740254"/>
                <a:gd name="connsiteX11" fmla="*/ 2706998 w 2769119"/>
                <a:gd name="connsiteY11" fmla="*/ 1475574 h 2740254"/>
                <a:gd name="connsiteX12" fmla="*/ 2766801 w 2769119"/>
                <a:gd name="connsiteY12" fmla="*/ 2154783 h 2740254"/>
                <a:gd name="connsiteX13" fmla="*/ 2699045 w 2769119"/>
                <a:gd name="connsiteY13" fmla="*/ 2251668 h 2740254"/>
                <a:gd name="connsiteX14" fmla="*/ 1520225 w 2769119"/>
                <a:gd name="connsiteY14" fmla="*/ 2482292 h 2740254"/>
                <a:gd name="connsiteX15" fmla="*/ 1519943 w 2769119"/>
                <a:gd name="connsiteY15" fmla="*/ 2482292 h 2740254"/>
                <a:gd name="connsiteX16" fmla="*/ 1324916 w 2769119"/>
                <a:gd name="connsiteY16" fmla="*/ 2520422 h 2740254"/>
                <a:gd name="connsiteX17" fmla="*/ 1324633 w 2769119"/>
                <a:gd name="connsiteY17" fmla="*/ 2520422 h 2740254"/>
                <a:gd name="connsiteX18" fmla="*/ 209024 w 2769119"/>
                <a:gd name="connsiteY18" fmla="*/ 2738668 h 2740254"/>
                <a:gd name="connsiteX19" fmla="*/ 108740 w 2769119"/>
                <a:gd name="connsiteY19" fmla="*/ 2669665 h 2740254"/>
                <a:gd name="connsiteX20" fmla="*/ 504 w 2769119"/>
                <a:gd name="connsiteY20" fmla="*/ 1475573 h 2740254"/>
                <a:gd name="connsiteX21" fmla="*/ 787 w 2769119"/>
                <a:gd name="connsiteY21" fmla="*/ 1276392 h 2740254"/>
                <a:gd name="connsiteX22" fmla="*/ 37577 w 2769119"/>
                <a:gd name="connsiteY22" fmla="*/ 627630 h 2740254"/>
                <a:gd name="connsiteX23" fmla="*/ 111439 w 2769119"/>
                <a:gd name="connsiteY23" fmla="*/ 70633 h 2740254"/>
                <a:gd name="connsiteX24" fmla="*/ 177516 w 2769119"/>
                <a:gd name="connsiteY24" fmla="*/ 1870 h 274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9119" h="2740254">
                  <a:moveTo>
                    <a:pt x="177516" y="1870"/>
                  </a:moveTo>
                  <a:cubicBezTo>
                    <a:pt x="188507" y="-475"/>
                    <a:pt x="200146" y="-680"/>
                    <a:pt x="211864" y="1632"/>
                  </a:cubicBezTo>
                  <a:lnTo>
                    <a:pt x="1326763" y="221584"/>
                  </a:lnTo>
                  <a:lnTo>
                    <a:pt x="1328184" y="221869"/>
                  </a:lnTo>
                  <a:lnTo>
                    <a:pt x="1521931" y="260142"/>
                  </a:lnTo>
                  <a:lnTo>
                    <a:pt x="1523351" y="260425"/>
                  </a:lnTo>
                  <a:lnTo>
                    <a:pt x="2700466" y="492613"/>
                  </a:lnTo>
                  <a:cubicBezTo>
                    <a:pt x="2745209" y="501435"/>
                    <a:pt x="2775181" y="544117"/>
                    <a:pt x="2768078" y="589358"/>
                  </a:cubicBezTo>
                  <a:cubicBezTo>
                    <a:pt x="2752311" y="689377"/>
                    <a:pt x="2739670" y="789962"/>
                    <a:pt x="2730011" y="891119"/>
                  </a:cubicBezTo>
                  <a:cubicBezTo>
                    <a:pt x="2717227" y="1019591"/>
                    <a:pt x="2709414" y="1148063"/>
                    <a:pt x="2706715" y="1276534"/>
                  </a:cubicBezTo>
                  <a:lnTo>
                    <a:pt x="2706999" y="1276392"/>
                  </a:lnTo>
                  <a:cubicBezTo>
                    <a:pt x="2705437" y="1342833"/>
                    <a:pt x="2705721" y="1409274"/>
                    <a:pt x="2706998" y="1475574"/>
                  </a:cubicBezTo>
                  <a:cubicBezTo>
                    <a:pt x="2711261" y="1702782"/>
                    <a:pt x="2731147" y="1929422"/>
                    <a:pt x="2766801" y="2154783"/>
                  </a:cubicBezTo>
                  <a:cubicBezTo>
                    <a:pt x="2774044" y="2200023"/>
                    <a:pt x="2743932" y="2242849"/>
                    <a:pt x="2699045" y="2251668"/>
                  </a:cubicBezTo>
                  <a:cubicBezTo>
                    <a:pt x="2699045" y="2251668"/>
                    <a:pt x="1520225" y="2482292"/>
                    <a:pt x="1520225" y="2482292"/>
                  </a:cubicBezTo>
                  <a:lnTo>
                    <a:pt x="1519943" y="2482292"/>
                  </a:lnTo>
                  <a:cubicBezTo>
                    <a:pt x="1519943" y="2482292"/>
                    <a:pt x="1324916" y="2520422"/>
                    <a:pt x="1324916" y="2520422"/>
                  </a:cubicBezTo>
                  <a:lnTo>
                    <a:pt x="1324633" y="2520422"/>
                  </a:lnTo>
                  <a:lnTo>
                    <a:pt x="209024" y="2738668"/>
                  </a:lnTo>
                  <a:cubicBezTo>
                    <a:pt x="162290" y="2747772"/>
                    <a:pt x="116837" y="2716758"/>
                    <a:pt x="108740" y="2669665"/>
                  </a:cubicBezTo>
                  <a:cubicBezTo>
                    <a:pt x="41269" y="2273721"/>
                    <a:pt x="5190" y="1875074"/>
                    <a:pt x="504" y="1475573"/>
                  </a:cubicBezTo>
                  <a:cubicBezTo>
                    <a:pt x="-208" y="1409132"/>
                    <a:pt x="-208" y="1342834"/>
                    <a:pt x="787" y="1276392"/>
                  </a:cubicBezTo>
                  <a:cubicBezTo>
                    <a:pt x="3913" y="1060280"/>
                    <a:pt x="16127" y="843885"/>
                    <a:pt x="37577" y="627630"/>
                  </a:cubicBezTo>
                  <a:cubicBezTo>
                    <a:pt x="55473" y="440685"/>
                    <a:pt x="80048" y="254876"/>
                    <a:pt x="111439" y="70633"/>
                  </a:cubicBezTo>
                  <a:cubicBezTo>
                    <a:pt x="117405" y="35207"/>
                    <a:pt x="144545" y="8905"/>
                    <a:pt x="177516" y="1870"/>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8" name="Freeform: Shape 77">
              <a:extLst>
                <a:ext uri="{FF2B5EF4-FFF2-40B4-BE49-F238E27FC236}">
                  <a16:creationId xmlns:a16="http://schemas.microsoft.com/office/drawing/2014/main" id="{FB4AE1F2-575F-3FC9-9799-ACDA42D3554F}"/>
                </a:ext>
              </a:extLst>
            </p:cNvPr>
            <p:cNvSpPr/>
            <p:nvPr userDrawn="1"/>
          </p:nvSpPr>
          <p:spPr>
            <a:xfrm rot="365846">
              <a:off x="8431663" y="3439888"/>
              <a:ext cx="2094518" cy="1319715"/>
            </a:xfrm>
            <a:custGeom>
              <a:avLst/>
              <a:gdLst>
                <a:gd name="connsiteX0" fmla="*/ 1855811 w 2094518"/>
                <a:gd name="connsiteY0" fmla="*/ 1615 h 1319715"/>
                <a:gd name="connsiteX1" fmla="*/ 1954956 w 2094518"/>
                <a:gd name="connsiteY1" fmla="*/ 65353 h 1319715"/>
                <a:gd name="connsiteX2" fmla="*/ 2089473 w 2094518"/>
                <a:gd name="connsiteY2" fmla="*/ 517067 h 1319715"/>
                <a:gd name="connsiteX3" fmla="*/ 2041462 w 2094518"/>
                <a:gd name="connsiteY3" fmla="*/ 624767 h 1319715"/>
                <a:gd name="connsiteX4" fmla="*/ 1647576 w 2094518"/>
                <a:gd name="connsiteY4" fmla="*/ 785677 h 1319715"/>
                <a:gd name="connsiteX5" fmla="*/ 1646724 w 2094518"/>
                <a:gd name="connsiteY5" fmla="*/ 785963 h 1319715"/>
                <a:gd name="connsiteX6" fmla="*/ 1464055 w 2094518"/>
                <a:gd name="connsiteY6" fmla="*/ 860655 h 1319715"/>
                <a:gd name="connsiteX7" fmla="*/ 1463771 w 2094518"/>
                <a:gd name="connsiteY7" fmla="*/ 860655 h 1319715"/>
                <a:gd name="connsiteX8" fmla="*/ 355833 w 2094518"/>
                <a:gd name="connsiteY8" fmla="*/ 1313366 h 1319715"/>
                <a:gd name="connsiteX9" fmla="*/ 243617 w 2094518"/>
                <a:gd name="connsiteY9" fmla="*/ 1263996 h 1319715"/>
                <a:gd name="connsiteX10" fmla="*/ 2144 w 2094518"/>
                <a:gd name="connsiteY10" fmla="*/ 454184 h 1319715"/>
                <a:gd name="connsiteX11" fmla="*/ 68904 w 2094518"/>
                <a:gd name="connsiteY11" fmla="*/ 351179 h 1319715"/>
                <a:gd name="connsiteX12" fmla="*/ 1243603 w 2094518"/>
                <a:gd name="connsiteY12" fmla="*/ 121408 h 1319715"/>
                <a:gd name="connsiteX13" fmla="*/ 1437493 w 2094518"/>
                <a:gd name="connsiteY13" fmla="*/ 83279 h 1319715"/>
                <a:gd name="connsiteX14" fmla="*/ 1438487 w 2094518"/>
                <a:gd name="connsiteY14" fmla="*/ 83279 h 1319715"/>
                <a:gd name="connsiteX15" fmla="*/ 1855811 w 2094518"/>
                <a:gd name="connsiteY15" fmla="*/ 1615 h 13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4518" h="1319715">
                  <a:moveTo>
                    <a:pt x="1855811" y="1615"/>
                  </a:moveTo>
                  <a:cubicBezTo>
                    <a:pt x="1900696" y="-7206"/>
                    <a:pt x="1944447" y="20964"/>
                    <a:pt x="1954956" y="65353"/>
                  </a:cubicBezTo>
                  <a:cubicBezTo>
                    <a:pt x="1991320" y="218153"/>
                    <a:pt x="2036206" y="368821"/>
                    <a:pt x="2089473" y="517067"/>
                  </a:cubicBezTo>
                  <a:cubicBezTo>
                    <a:pt x="2104955" y="560033"/>
                    <a:pt x="2083649" y="607552"/>
                    <a:pt x="2041462" y="624767"/>
                  </a:cubicBezTo>
                  <a:lnTo>
                    <a:pt x="1647576" y="785677"/>
                  </a:lnTo>
                  <a:lnTo>
                    <a:pt x="1646724" y="785963"/>
                  </a:lnTo>
                  <a:cubicBezTo>
                    <a:pt x="1646724" y="785963"/>
                    <a:pt x="1464055" y="860655"/>
                    <a:pt x="1464055" y="860655"/>
                  </a:cubicBezTo>
                  <a:lnTo>
                    <a:pt x="1463771" y="860655"/>
                  </a:lnTo>
                  <a:lnTo>
                    <a:pt x="355833" y="1313366"/>
                  </a:lnTo>
                  <a:cubicBezTo>
                    <a:pt x="311230" y="1331576"/>
                    <a:pt x="260522" y="1309239"/>
                    <a:pt x="243617" y="1263996"/>
                  </a:cubicBezTo>
                  <a:cubicBezTo>
                    <a:pt x="145324" y="1000652"/>
                    <a:pt x="64643" y="730476"/>
                    <a:pt x="2144" y="454184"/>
                  </a:cubicBezTo>
                  <a:cubicBezTo>
                    <a:pt x="-8509" y="407092"/>
                    <a:pt x="21603" y="360426"/>
                    <a:pt x="68904" y="351179"/>
                  </a:cubicBezTo>
                  <a:cubicBezTo>
                    <a:pt x="68904" y="351179"/>
                    <a:pt x="1243603" y="121408"/>
                    <a:pt x="1243603" y="121408"/>
                  </a:cubicBezTo>
                  <a:cubicBezTo>
                    <a:pt x="1243603" y="121408"/>
                    <a:pt x="1437493" y="83279"/>
                    <a:pt x="1437493" y="83279"/>
                  </a:cubicBezTo>
                  <a:lnTo>
                    <a:pt x="1438487" y="83279"/>
                  </a:lnTo>
                  <a:lnTo>
                    <a:pt x="1855811" y="1615"/>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9" name="Freeform: Shape 78">
              <a:extLst>
                <a:ext uri="{FF2B5EF4-FFF2-40B4-BE49-F238E27FC236}">
                  <a16:creationId xmlns:a16="http://schemas.microsoft.com/office/drawing/2014/main" id="{0EB28DC2-1EC9-D2D5-216E-710668D6E9B7}"/>
                </a:ext>
              </a:extLst>
            </p:cNvPr>
            <p:cNvSpPr/>
            <p:nvPr userDrawn="1"/>
          </p:nvSpPr>
          <p:spPr>
            <a:xfrm rot="365846">
              <a:off x="6922110" y="3703510"/>
              <a:ext cx="2052989" cy="2822708"/>
            </a:xfrm>
            <a:custGeom>
              <a:avLst/>
              <a:gdLst>
                <a:gd name="connsiteX0" fmla="*/ 1099059 w 2052989"/>
                <a:gd name="connsiteY0" fmla="*/ 1597 h 2822708"/>
                <a:gd name="connsiteX1" fmla="*/ 1198491 w 2052989"/>
                <a:gd name="connsiteY1" fmla="*/ 66332 h 2822708"/>
                <a:gd name="connsiteX2" fmla="*/ 1483572 w 2052989"/>
                <a:gd name="connsiteY2" fmla="*/ 1001203 h 2822708"/>
                <a:gd name="connsiteX3" fmla="*/ 1551327 w 2052989"/>
                <a:gd name="connsiteY3" fmla="*/ 1168232 h 2822708"/>
                <a:gd name="connsiteX4" fmla="*/ 1558854 w 2052989"/>
                <a:gd name="connsiteY4" fmla="*/ 1185588 h 2822708"/>
                <a:gd name="connsiteX5" fmla="*/ 1558854 w 2052989"/>
                <a:gd name="connsiteY5" fmla="*/ 1185446 h 2822708"/>
                <a:gd name="connsiteX6" fmla="*/ 2039957 w 2052989"/>
                <a:gd name="connsiteY6" fmla="*/ 2104383 h 2822708"/>
                <a:gd name="connsiteX7" fmla="*/ 2015098 w 2052989"/>
                <a:gd name="connsiteY7" fmla="*/ 2220477 h 2822708"/>
                <a:gd name="connsiteX8" fmla="*/ 1140536 w 2052989"/>
                <a:gd name="connsiteY8" fmla="*/ 2808204 h 2822708"/>
                <a:gd name="connsiteX9" fmla="*/ 1020936 w 2052989"/>
                <a:gd name="connsiteY9" fmla="*/ 2782879 h 2822708"/>
                <a:gd name="connsiteX10" fmla="*/ 425916 w 2052989"/>
                <a:gd name="connsiteY10" fmla="*/ 1648401 h 2822708"/>
                <a:gd name="connsiteX11" fmla="*/ 424354 w 2052989"/>
                <a:gd name="connsiteY11" fmla="*/ 1644843 h 2822708"/>
                <a:gd name="connsiteX12" fmla="*/ 350632 w 2052989"/>
                <a:gd name="connsiteY12" fmla="*/ 1464015 h 2822708"/>
                <a:gd name="connsiteX13" fmla="*/ 2769 w 2052989"/>
                <a:gd name="connsiteY13" fmla="*/ 308194 h 2822708"/>
                <a:gd name="connsiteX14" fmla="*/ 68961 w 2052989"/>
                <a:gd name="connsiteY14" fmla="*/ 203055 h 2822708"/>
                <a:gd name="connsiteX15" fmla="*/ 1099059 w 2052989"/>
                <a:gd name="connsiteY15" fmla="*/ 1597 h 282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2989" h="2822708">
                  <a:moveTo>
                    <a:pt x="1099059" y="1597"/>
                  </a:moveTo>
                  <a:cubicBezTo>
                    <a:pt x="1144231" y="-7225"/>
                    <a:pt x="1188405" y="21373"/>
                    <a:pt x="1198491" y="66332"/>
                  </a:cubicBezTo>
                  <a:cubicBezTo>
                    <a:pt x="1269371" y="384024"/>
                    <a:pt x="1364539" y="696030"/>
                    <a:pt x="1483572" y="1001203"/>
                  </a:cubicBezTo>
                  <a:cubicBezTo>
                    <a:pt x="1505446" y="1057115"/>
                    <a:pt x="1527889" y="1112744"/>
                    <a:pt x="1551327" y="1168232"/>
                  </a:cubicBezTo>
                  <a:cubicBezTo>
                    <a:pt x="1553884" y="1174063"/>
                    <a:pt x="1556439" y="1179756"/>
                    <a:pt x="1558854" y="1185588"/>
                  </a:cubicBezTo>
                  <a:lnTo>
                    <a:pt x="1558854" y="1185446"/>
                  </a:lnTo>
                  <a:cubicBezTo>
                    <a:pt x="1695217" y="1505843"/>
                    <a:pt x="1855869" y="1812583"/>
                    <a:pt x="2039957" y="2104383"/>
                  </a:cubicBezTo>
                  <a:cubicBezTo>
                    <a:pt x="2064529" y="2143366"/>
                    <a:pt x="2053309" y="2194869"/>
                    <a:pt x="2015098" y="2220477"/>
                  </a:cubicBezTo>
                  <a:lnTo>
                    <a:pt x="1140536" y="2808204"/>
                  </a:lnTo>
                  <a:cubicBezTo>
                    <a:pt x="1100623" y="2835094"/>
                    <a:pt x="1046788" y="2823427"/>
                    <a:pt x="1020936" y="2782879"/>
                  </a:cubicBezTo>
                  <a:cubicBezTo>
                    <a:pt x="792247" y="2423357"/>
                    <a:pt x="593526" y="2044630"/>
                    <a:pt x="425916" y="1648401"/>
                  </a:cubicBezTo>
                  <a:cubicBezTo>
                    <a:pt x="425348" y="1647120"/>
                    <a:pt x="424780" y="1645981"/>
                    <a:pt x="424354" y="1644843"/>
                  </a:cubicBezTo>
                  <a:cubicBezTo>
                    <a:pt x="398928" y="1584805"/>
                    <a:pt x="374354" y="1524480"/>
                    <a:pt x="350632" y="1464015"/>
                  </a:cubicBezTo>
                  <a:cubicBezTo>
                    <a:pt x="223787" y="1141057"/>
                    <a:pt x="61574" y="534265"/>
                    <a:pt x="2769" y="308194"/>
                  </a:cubicBezTo>
                  <a:cubicBezTo>
                    <a:pt x="-9589" y="260675"/>
                    <a:pt x="20665" y="212446"/>
                    <a:pt x="68961" y="203055"/>
                  </a:cubicBezTo>
                  <a:lnTo>
                    <a:pt x="1099059" y="1597"/>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80" name="Freeform: Shape 79">
              <a:extLst>
                <a:ext uri="{FF2B5EF4-FFF2-40B4-BE49-F238E27FC236}">
                  <a16:creationId xmlns:a16="http://schemas.microsoft.com/office/drawing/2014/main" id="{334F2107-4CA4-3E81-D0D9-518D8A67C383}"/>
                </a:ext>
              </a:extLst>
            </p:cNvPr>
            <p:cNvSpPr/>
            <p:nvPr userDrawn="1"/>
          </p:nvSpPr>
          <p:spPr>
            <a:xfrm rot="365846">
              <a:off x="8692733" y="4513178"/>
              <a:ext cx="1513481" cy="1378453"/>
            </a:xfrm>
            <a:custGeom>
              <a:avLst/>
              <a:gdLst>
                <a:gd name="connsiteX0" fmla="*/ 1116490 w 1513481"/>
                <a:gd name="connsiteY0" fmla="*/ 1 h 1378453"/>
                <a:gd name="connsiteX1" fmla="*/ 1193792 w 1513481"/>
                <a:gd name="connsiteY1" fmla="*/ 49978 h 1378453"/>
                <a:gd name="connsiteX2" fmla="*/ 1500748 w 1513481"/>
                <a:gd name="connsiteY2" fmla="*/ 627605 h 1378453"/>
                <a:gd name="connsiteX3" fmla="*/ 1475748 w 1513481"/>
                <a:gd name="connsiteY3" fmla="*/ 743129 h 1378453"/>
                <a:gd name="connsiteX4" fmla="*/ 551898 w 1513481"/>
                <a:gd name="connsiteY4" fmla="*/ 1364005 h 1378453"/>
                <a:gd name="connsiteX5" fmla="*/ 432012 w 1513481"/>
                <a:gd name="connsiteY5" fmla="*/ 1338254 h 1378453"/>
                <a:gd name="connsiteX6" fmla="*/ 7445 w 1513481"/>
                <a:gd name="connsiteY6" fmla="*/ 541530 h 1378453"/>
                <a:gd name="connsiteX7" fmla="*/ 53040 w 1513481"/>
                <a:gd name="connsiteY7" fmla="*/ 427426 h 1378453"/>
                <a:gd name="connsiteX8" fmla="*/ 1084135 w 1513481"/>
                <a:gd name="connsiteY8" fmla="*/ 6159 h 1378453"/>
                <a:gd name="connsiteX9" fmla="*/ 1084136 w 1513481"/>
                <a:gd name="connsiteY9" fmla="*/ 6301 h 1378453"/>
                <a:gd name="connsiteX10" fmla="*/ 1116490 w 1513481"/>
                <a:gd name="connsiteY10" fmla="*/ 1 h 137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481" h="1378453">
                  <a:moveTo>
                    <a:pt x="1116490" y="1"/>
                  </a:moveTo>
                  <a:cubicBezTo>
                    <a:pt x="1148889" y="94"/>
                    <a:pt x="1179730" y="18715"/>
                    <a:pt x="1193792" y="49978"/>
                  </a:cubicBezTo>
                  <a:cubicBezTo>
                    <a:pt x="1283848" y="249872"/>
                    <a:pt x="1386262" y="442650"/>
                    <a:pt x="1500748" y="627605"/>
                  </a:cubicBezTo>
                  <a:cubicBezTo>
                    <a:pt x="1524897" y="666585"/>
                    <a:pt x="1513675" y="717661"/>
                    <a:pt x="1475748" y="743129"/>
                  </a:cubicBezTo>
                  <a:lnTo>
                    <a:pt x="551898" y="1364005"/>
                  </a:lnTo>
                  <a:cubicBezTo>
                    <a:pt x="511842" y="1390895"/>
                    <a:pt x="457723" y="1379087"/>
                    <a:pt x="432012" y="1338254"/>
                  </a:cubicBezTo>
                  <a:cubicBezTo>
                    <a:pt x="270793" y="1081738"/>
                    <a:pt x="129176" y="815689"/>
                    <a:pt x="7445" y="541530"/>
                  </a:cubicBezTo>
                  <a:cubicBezTo>
                    <a:pt x="-12157" y="497282"/>
                    <a:pt x="8296" y="445637"/>
                    <a:pt x="53040" y="427426"/>
                  </a:cubicBezTo>
                  <a:lnTo>
                    <a:pt x="1084135" y="6159"/>
                  </a:lnTo>
                  <a:lnTo>
                    <a:pt x="1084136" y="6301"/>
                  </a:lnTo>
                  <a:cubicBezTo>
                    <a:pt x="1094718" y="1998"/>
                    <a:pt x="1105690" y="-30"/>
                    <a:pt x="1116490" y="1"/>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01" name="Freeform: Shape 100">
              <a:extLst>
                <a:ext uri="{FF2B5EF4-FFF2-40B4-BE49-F238E27FC236}">
                  <a16:creationId xmlns:a16="http://schemas.microsoft.com/office/drawing/2014/main" id="{065B84B7-27AE-1D50-B1BE-C207F463F670}"/>
                </a:ext>
              </a:extLst>
            </p:cNvPr>
            <p:cNvSpPr/>
            <p:nvPr userDrawn="1"/>
          </p:nvSpPr>
          <p:spPr>
            <a:xfrm rot="365846">
              <a:off x="9214563" y="5505422"/>
              <a:ext cx="2216841" cy="1429572"/>
            </a:xfrm>
            <a:custGeom>
              <a:avLst/>
              <a:gdLst>
                <a:gd name="connsiteX0" fmla="*/ 992067 w 2216841"/>
                <a:gd name="connsiteY0" fmla="*/ 1719 h 1429572"/>
                <a:gd name="connsiteX1" fmla="*/ 1077879 w 2216841"/>
                <a:gd name="connsiteY1" fmla="*/ 35092 h 1429572"/>
                <a:gd name="connsiteX2" fmla="*/ 1255860 w 2216841"/>
                <a:gd name="connsiteY2" fmla="*/ 265998 h 1429572"/>
                <a:gd name="connsiteX3" fmla="*/ 1263529 w 2216841"/>
                <a:gd name="connsiteY3" fmla="*/ 275529 h 1429572"/>
                <a:gd name="connsiteX4" fmla="*/ 1271625 w 2216841"/>
                <a:gd name="connsiteY4" fmla="*/ 285206 h 1429572"/>
                <a:gd name="connsiteX5" fmla="*/ 1519491 w 2216841"/>
                <a:gd name="connsiteY5" fmla="*/ 564201 h 1429572"/>
                <a:gd name="connsiteX6" fmla="*/ 1659972 w 2216841"/>
                <a:gd name="connsiteY6" fmla="*/ 705192 h 1429572"/>
                <a:gd name="connsiteX7" fmla="*/ 1659973 w 2216841"/>
                <a:gd name="connsiteY7" fmla="*/ 705336 h 1429572"/>
                <a:gd name="connsiteX8" fmla="*/ 2181841 w 2216841"/>
                <a:gd name="connsiteY8" fmla="*/ 1143108 h 1429572"/>
                <a:gd name="connsiteX9" fmla="*/ 2215098 w 2216841"/>
                <a:gd name="connsiteY9" fmla="*/ 1229197 h 1429572"/>
                <a:gd name="connsiteX10" fmla="*/ 2204122 w 2216841"/>
                <a:gd name="connsiteY10" fmla="*/ 1255283 h 1429572"/>
                <a:gd name="connsiteX11" fmla="*/ 572562 w 2216841"/>
                <a:gd name="connsiteY11" fmla="*/ 1429572 h 1429572"/>
                <a:gd name="connsiteX12" fmla="*/ 443336 w 2216841"/>
                <a:gd name="connsiteY12" fmla="*/ 1290963 h 1429572"/>
                <a:gd name="connsiteX13" fmla="*/ 281869 w 2216841"/>
                <a:gd name="connsiteY13" fmla="*/ 1103555 h 1429572"/>
                <a:gd name="connsiteX14" fmla="*/ 272350 w 2216841"/>
                <a:gd name="connsiteY14" fmla="*/ 1092175 h 1429572"/>
                <a:gd name="connsiteX15" fmla="*/ 262834 w 2216841"/>
                <a:gd name="connsiteY15" fmla="*/ 1080366 h 1429572"/>
                <a:gd name="connsiteX16" fmla="*/ 16104 w 2216841"/>
                <a:gd name="connsiteY16" fmla="*/ 756412 h 1429572"/>
                <a:gd name="connsiteX17" fmla="*/ 37695 w 2216841"/>
                <a:gd name="connsiteY17" fmla="*/ 635480 h 1429572"/>
                <a:gd name="connsiteX18" fmla="*/ 961686 w 2216841"/>
                <a:gd name="connsiteY18" fmla="*/ 14460 h 1429572"/>
                <a:gd name="connsiteX19" fmla="*/ 992067 w 2216841"/>
                <a:gd name="connsiteY19" fmla="*/ 1719 h 14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16841" h="1429572">
                  <a:moveTo>
                    <a:pt x="992067" y="1719"/>
                  </a:moveTo>
                  <a:cubicBezTo>
                    <a:pt x="1023787" y="-4762"/>
                    <a:pt x="1057744" y="7242"/>
                    <a:pt x="1077879" y="35092"/>
                  </a:cubicBezTo>
                  <a:cubicBezTo>
                    <a:pt x="1134838" y="113626"/>
                    <a:pt x="1194213" y="190735"/>
                    <a:pt x="1255860" y="265998"/>
                  </a:cubicBezTo>
                  <a:cubicBezTo>
                    <a:pt x="1258417" y="269129"/>
                    <a:pt x="1260972" y="272400"/>
                    <a:pt x="1263529" y="275529"/>
                  </a:cubicBezTo>
                  <a:cubicBezTo>
                    <a:pt x="1266228" y="278802"/>
                    <a:pt x="1268927" y="281933"/>
                    <a:pt x="1271625" y="285206"/>
                  </a:cubicBezTo>
                  <a:cubicBezTo>
                    <a:pt x="1350886" y="381523"/>
                    <a:pt x="1433554" y="474427"/>
                    <a:pt x="1519491" y="564201"/>
                  </a:cubicBezTo>
                  <a:cubicBezTo>
                    <a:pt x="1565513" y="612146"/>
                    <a:pt x="1612246" y="659097"/>
                    <a:pt x="1659972" y="705192"/>
                  </a:cubicBezTo>
                  <a:lnTo>
                    <a:pt x="1659973" y="705336"/>
                  </a:lnTo>
                  <a:cubicBezTo>
                    <a:pt x="1823324" y="862690"/>
                    <a:pt x="1997468" y="1008802"/>
                    <a:pt x="2181841" y="1143108"/>
                  </a:cubicBezTo>
                  <a:cubicBezTo>
                    <a:pt x="2209646" y="1163381"/>
                    <a:pt x="2221630" y="1197419"/>
                    <a:pt x="2215098" y="1229197"/>
                  </a:cubicBezTo>
                  <a:lnTo>
                    <a:pt x="2204122" y="1255283"/>
                  </a:lnTo>
                  <a:lnTo>
                    <a:pt x="572562" y="1429572"/>
                  </a:lnTo>
                  <a:lnTo>
                    <a:pt x="443336" y="1290963"/>
                  </a:lnTo>
                  <a:cubicBezTo>
                    <a:pt x="388188" y="1229466"/>
                    <a:pt x="334353" y="1167008"/>
                    <a:pt x="281869" y="1103555"/>
                  </a:cubicBezTo>
                  <a:cubicBezTo>
                    <a:pt x="278743" y="1099714"/>
                    <a:pt x="275475" y="1096016"/>
                    <a:pt x="272350" y="1092175"/>
                  </a:cubicBezTo>
                  <a:cubicBezTo>
                    <a:pt x="269083" y="1088331"/>
                    <a:pt x="266101" y="1084349"/>
                    <a:pt x="262834" y="1080366"/>
                  </a:cubicBezTo>
                  <a:cubicBezTo>
                    <a:pt x="177324" y="975370"/>
                    <a:pt x="95080" y="867383"/>
                    <a:pt x="16104" y="756412"/>
                  </a:cubicBezTo>
                  <a:cubicBezTo>
                    <a:pt x="-12019" y="717001"/>
                    <a:pt x="-2361" y="662369"/>
                    <a:pt x="37695" y="635480"/>
                  </a:cubicBezTo>
                  <a:lnTo>
                    <a:pt x="961686" y="14460"/>
                  </a:lnTo>
                  <a:cubicBezTo>
                    <a:pt x="971168" y="8095"/>
                    <a:pt x="981493" y="3879"/>
                    <a:pt x="992067" y="1719"/>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grpSp>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594784" y="2043756"/>
            <a:ext cx="5044845" cy="669971"/>
          </a:xfrm>
        </p:spPr>
        <p:txBody>
          <a:bodyPr anchor="b">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spc="0" baseline="0" dirty="0">
                <a:solidFill>
                  <a:schemeClr val="bg1"/>
                </a:solidFill>
                <a:latin typeface="+mj-lt"/>
                <a:ea typeface="+mn-ea"/>
                <a:cs typeface="Segoe UI" panose="020B0502040204020203" pitchFamily="34" charset="0"/>
              </a:defRPr>
            </a:lvl1pPr>
          </a:lstStyle>
          <a:p>
            <a:r>
              <a:rPr lang="en-US"/>
              <a:t>Add heading here</a:t>
            </a:r>
          </a:p>
        </p:txBody>
      </p:sp>
      <p:sp>
        <p:nvSpPr>
          <p:cNvPr id="45" name="Text Placeholder 21">
            <a:extLst>
              <a:ext uri="{FF2B5EF4-FFF2-40B4-BE49-F238E27FC236}">
                <a16:creationId xmlns:a16="http://schemas.microsoft.com/office/drawing/2014/main" id="{D43B73F8-6835-C9A2-D369-51EF0215546F}"/>
              </a:ext>
            </a:extLst>
          </p:cNvPr>
          <p:cNvSpPr>
            <a:spLocks noGrp="1"/>
          </p:cNvSpPr>
          <p:nvPr userDrawn="1">
            <p:ph type="body" sz="quarter" idx="10" hasCustomPrompt="1"/>
          </p:nvPr>
        </p:nvSpPr>
        <p:spPr>
          <a:xfrm>
            <a:off x="594784" y="2856959"/>
            <a:ext cx="5036074" cy="1513028"/>
          </a:xfrm>
          <a:prstGeom prst="rect">
            <a:avLst/>
          </a:prstGeom>
        </p:spPr>
        <p:txBody>
          <a:bodyPr lIns="0" tIns="0" rIns="0" bIns="0" anchor="t"/>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chemeClr val="bg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4" name="Picture Placeholder 83">
            <a:extLst>
              <a:ext uri="{FF2B5EF4-FFF2-40B4-BE49-F238E27FC236}">
                <a16:creationId xmlns:a16="http://schemas.microsoft.com/office/drawing/2014/main" id="{7819C249-351D-C1DC-B18A-33D1791AA5EF}"/>
              </a:ext>
            </a:extLst>
          </p:cNvPr>
          <p:cNvSpPr>
            <a:spLocks noGrp="1"/>
          </p:cNvSpPr>
          <p:nvPr>
            <p:ph type="pic" sz="quarter" idx="12" hasCustomPrompt="1"/>
          </p:nvPr>
        </p:nvSpPr>
        <p:spPr>
          <a:xfrm>
            <a:off x="6238783" y="625195"/>
            <a:ext cx="870556" cy="1479615"/>
          </a:xfrm>
          <a:custGeom>
            <a:avLst/>
            <a:gdLst>
              <a:gd name="connsiteX0" fmla="*/ 335604 w 870556"/>
              <a:gd name="connsiteY0" fmla="*/ 463 h 1479615"/>
              <a:gd name="connsiteX1" fmla="*/ 370059 w 870556"/>
              <a:gd name="connsiteY1" fmla="*/ 3906 h 1479615"/>
              <a:gd name="connsiteX2" fmla="*/ 810256 w 870556"/>
              <a:gd name="connsiteY2" fmla="*/ 140619 h 1479615"/>
              <a:gd name="connsiteX3" fmla="*/ 867242 w 870556"/>
              <a:gd name="connsiteY3" fmla="*/ 246667 h 1479615"/>
              <a:gd name="connsiteX4" fmla="*/ 727269 w 870556"/>
              <a:gd name="connsiteY4" fmla="*/ 821495 h 1479615"/>
              <a:gd name="connsiteX5" fmla="*/ 629848 w 870556"/>
              <a:gd name="connsiteY5" fmla="*/ 1404918 h 1479615"/>
              <a:gd name="connsiteX6" fmla="*/ 568786 w 870556"/>
              <a:gd name="connsiteY6" fmla="*/ 1477081 h 1479615"/>
              <a:gd name="connsiteX7" fmla="*/ 541037 w 870556"/>
              <a:gd name="connsiteY7" fmla="*/ 1479615 h 1479615"/>
              <a:gd name="connsiteX8" fmla="*/ 479199 w 870556"/>
              <a:gd name="connsiteY8" fmla="*/ 1474174 h 1479615"/>
              <a:gd name="connsiteX9" fmla="*/ 77060 w 870556"/>
              <a:gd name="connsiteY9" fmla="*/ 1431216 h 1479615"/>
              <a:gd name="connsiteX10" fmla="*/ 702 w 870556"/>
              <a:gd name="connsiteY10" fmla="*/ 1334817 h 1479615"/>
              <a:gd name="connsiteX11" fmla="*/ 261705 w 870556"/>
              <a:gd name="connsiteY11" fmla="*/ 62346 h 1479615"/>
              <a:gd name="connsiteX12" fmla="*/ 261721 w 870556"/>
              <a:gd name="connsiteY12" fmla="*/ 62203 h 1479615"/>
              <a:gd name="connsiteX13" fmla="*/ 335604 w 870556"/>
              <a:gd name="connsiteY13" fmla="*/ 463 h 147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0556" h="1479615">
                <a:moveTo>
                  <a:pt x="335604" y="463"/>
                </a:moveTo>
                <a:cubicBezTo>
                  <a:pt x="346875" y="-713"/>
                  <a:pt x="358562" y="327"/>
                  <a:pt x="370059" y="3906"/>
                </a:cubicBezTo>
                <a:lnTo>
                  <a:pt x="810256" y="140619"/>
                </a:lnTo>
                <a:cubicBezTo>
                  <a:pt x="854846" y="154496"/>
                  <a:pt x="880001" y="201593"/>
                  <a:pt x="867242" y="246667"/>
                </a:cubicBezTo>
                <a:cubicBezTo>
                  <a:pt x="813644" y="436087"/>
                  <a:pt x="766891" y="627687"/>
                  <a:pt x="727269" y="821495"/>
                </a:cubicBezTo>
                <a:cubicBezTo>
                  <a:pt x="687941" y="1013886"/>
                  <a:pt x="655315" y="1208441"/>
                  <a:pt x="629848" y="1404918"/>
                </a:cubicBezTo>
                <a:cubicBezTo>
                  <a:pt x="625234" y="1440011"/>
                  <a:pt x="600543" y="1467589"/>
                  <a:pt x="568786" y="1477081"/>
                </a:cubicBezTo>
                <a:lnTo>
                  <a:pt x="541037" y="1479615"/>
                </a:lnTo>
                <a:lnTo>
                  <a:pt x="479199" y="1474174"/>
                </a:lnTo>
                <a:lnTo>
                  <a:pt x="77060" y="1431216"/>
                </a:lnTo>
                <a:cubicBezTo>
                  <a:pt x="29223" y="1426106"/>
                  <a:pt x="-5417" y="1382624"/>
                  <a:pt x="702" y="1334817"/>
                </a:cubicBezTo>
                <a:cubicBezTo>
                  <a:pt x="56355" y="901717"/>
                  <a:pt x="143602" y="477057"/>
                  <a:pt x="261705" y="62346"/>
                </a:cubicBezTo>
                <a:lnTo>
                  <a:pt x="261721" y="62203"/>
                </a:lnTo>
                <a:cubicBezTo>
                  <a:pt x="271714" y="27468"/>
                  <a:pt x="301789" y="3991"/>
                  <a:pt x="335604" y="463"/>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17" name="Picture Placeholder 64">
            <a:extLst>
              <a:ext uri="{FF2B5EF4-FFF2-40B4-BE49-F238E27FC236}">
                <a16:creationId xmlns:a16="http://schemas.microsoft.com/office/drawing/2014/main" id="{B636EFD1-EEB0-84E1-9DE9-3EBC3E3579EB}"/>
              </a:ext>
              <a:ext uri="{C183D7F6-B498-43B3-948B-1728B52AA6E4}">
                <adec:decorative xmlns:adec="http://schemas.microsoft.com/office/drawing/2017/decorative" val="1"/>
              </a:ext>
            </a:extLst>
          </p:cNvPr>
          <p:cNvSpPr>
            <a:spLocks noGrp="1"/>
          </p:cNvSpPr>
          <p:nvPr>
            <p:ph type="pic" sz="quarter" idx="11" hasCustomPrompt="1"/>
          </p:nvPr>
        </p:nvSpPr>
        <p:spPr>
          <a:xfrm>
            <a:off x="6996831" y="888344"/>
            <a:ext cx="2883120" cy="2725439"/>
          </a:xfrm>
          <a:custGeom>
            <a:avLst/>
            <a:gdLst>
              <a:gd name="connsiteX0" fmla="*/ 366691 w 2883120"/>
              <a:gd name="connsiteY0" fmla="*/ 458 h 2725439"/>
              <a:gd name="connsiteX1" fmla="*/ 400869 w 2883120"/>
              <a:gd name="connsiteY1" fmla="*/ 3870 h 2725439"/>
              <a:gd name="connsiteX2" fmla="*/ 1486097 w 2883120"/>
              <a:gd name="connsiteY2" fmla="*/ 341002 h 2725439"/>
              <a:gd name="connsiteX3" fmla="*/ 1487480 w 2883120"/>
              <a:gd name="connsiteY3" fmla="*/ 341436 h 2725439"/>
              <a:gd name="connsiteX4" fmla="*/ 1676066 w 2883120"/>
              <a:gd name="connsiteY4" fmla="*/ 400072 h 2725439"/>
              <a:gd name="connsiteX5" fmla="*/ 1677448 w 2883120"/>
              <a:gd name="connsiteY5" fmla="*/ 400505 h 2725439"/>
              <a:gd name="connsiteX6" fmla="*/ 2823240 w 2883120"/>
              <a:gd name="connsiteY6" fmla="*/ 756412 h 2725439"/>
              <a:gd name="connsiteX7" fmla="*/ 2880194 w 2883120"/>
              <a:gd name="connsiteY7" fmla="*/ 859791 h 2725439"/>
              <a:gd name="connsiteX8" fmla="*/ 2810289 w 2883120"/>
              <a:gd name="connsiteY8" fmla="*/ 1155801 h 2725439"/>
              <a:gd name="connsiteX9" fmla="*/ 2746187 w 2883120"/>
              <a:gd name="connsiteY9" fmla="*/ 1536561 h 2725439"/>
              <a:gd name="connsiteX10" fmla="*/ 2746484 w 2883120"/>
              <a:gd name="connsiteY10" fmla="*/ 1536450 h 2725439"/>
              <a:gd name="connsiteX11" fmla="*/ 2725327 w 2883120"/>
              <a:gd name="connsiteY11" fmla="*/ 1734505 h 2725439"/>
              <a:gd name="connsiteX12" fmla="*/ 2712645 w 2883120"/>
              <a:gd name="connsiteY12" fmla="*/ 2416224 h 2725439"/>
              <a:gd name="connsiteX13" fmla="*/ 2634982 w 2883120"/>
              <a:gd name="connsiteY13" fmla="*/ 2505364 h 2725439"/>
              <a:gd name="connsiteX14" fmla="*/ 1438335 w 2883120"/>
              <a:gd name="connsiteY14" fmla="*/ 2609470 h 2725439"/>
              <a:gd name="connsiteX15" fmla="*/ 1438053 w 2883120"/>
              <a:gd name="connsiteY15" fmla="*/ 2609440 h 2725439"/>
              <a:gd name="connsiteX16" fmla="*/ 1240080 w 2883120"/>
              <a:gd name="connsiteY16" fmla="*/ 2626638 h 2725439"/>
              <a:gd name="connsiteX17" fmla="*/ 1239798 w 2883120"/>
              <a:gd name="connsiteY17" fmla="*/ 2626608 h 2725439"/>
              <a:gd name="connsiteX18" fmla="*/ 107318 w 2883120"/>
              <a:gd name="connsiteY18" fmla="*/ 2725120 h 2725439"/>
              <a:gd name="connsiteX19" fmla="*/ 14932 w 2883120"/>
              <a:gd name="connsiteY19" fmla="*/ 2645855 h 2725439"/>
              <a:gd name="connsiteX20" fmla="*/ 34143 w 2883120"/>
              <a:gd name="connsiteY20" fmla="*/ 1447022 h 2725439"/>
              <a:gd name="connsiteX21" fmla="*/ 55583 w 2883120"/>
              <a:gd name="connsiteY21" fmla="*/ 1248998 h 2725439"/>
              <a:gd name="connsiteX22" fmla="*/ 161075 w 2883120"/>
              <a:gd name="connsiteY22" fmla="*/ 607814 h 2725439"/>
              <a:gd name="connsiteX23" fmla="*/ 293683 w 2883120"/>
              <a:gd name="connsiteY23" fmla="*/ 61814 h 2725439"/>
              <a:gd name="connsiteX24" fmla="*/ 366691 w 2883120"/>
              <a:gd name="connsiteY24" fmla="*/ 458 h 272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83120" h="2725439">
                <a:moveTo>
                  <a:pt x="366691" y="458"/>
                </a:moveTo>
                <a:cubicBezTo>
                  <a:pt x="377868" y="-706"/>
                  <a:pt x="389463" y="326"/>
                  <a:pt x="400869" y="3870"/>
                </a:cubicBezTo>
                <a:lnTo>
                  <a:pt x="1486097" y="341002"/>
                </a:lnTo>
                <a:lnTo>
                  <a:pt x="1487480" y="341436"/>
                </a:lnTo>
                <a:lnTo>
                  <a:pt x="1676066" y="400072"/>
                </a:lnTo>
                <a:lnTo>
                  <a:pt x="1677448" y="400505"/>
                </a:lnTo>
                <a:lnTo>
                  <a:pt x="2823240" y="756412"/>
                </a:lnTo>
                <a:cubicBezTo>
                  <a:pt x="2866793" y="769936"/>
                  <a:pt x="2892062" y="815560"/>
                  <a:pt x="2880194" y="859791"/>
                </a:cubicBezTo>
                <a:cubicBezTo>
                  <a:pt x="2853892" y="957569"/>
                  <a:pt x="2830638" y="1056243"/>
                  <a:pt x="2810289" y="1155801"/>
                </a:cubicBezTo>
                <a:cubicBezTo>
                  <a:pt x="2783931" y="1282189"/>
                  <a:pt x="2762516" y="1409104"/>
                  <a:pt x="2746187" y="1536561"/>
                </a:cubicBezTo>
                <a:lnTo>
                  <a:pt x="2746484" y="1536450"/>
                </a:lnTo>
                <a:cubicBezTo>
                  <a:pt x="2737873" y="1602350"/>
                  <a:pt x="2731099" y="1668445"/>
                  <a:pt x="2725327" y="1734505"/>
                </a:cubicBezTo>
                <a:cubicBezTo>
                  <a:pt x="2705431" y="1960881"/>
                  <a:pt x="2701131" y="2188351"/>
                  <a:pt x="2712645" y="2416224"/>
                </a:cubicBezTo>
                <a:cubicBezTo>
                  <a:pt x="2715042" y="2461978"/>
                  <a:pt x="2680551" y="2501363"/>
                  <a:pt x="2634982" y="2505364"/>
                </a:cubicBezTo>
                <a:cubicBezTo>
                  <a:pt x="2634982" y="2505364"/>
                  <a:pt x="1438335" y="2609470"/>
                  <a:pt x="1438335" y="2609470"/>
                </a:cubicBezTo>
                <a:lnTo>
                  <a:pt x="1438053" y="2609440"/>
                </a:lnTo>
                <a:cubicBezTo>
                  <a:pt x="1438053" y="2609440"/>
                  <a:pt x="1240080" y="2626638"/>
                  <a:pt x="1240080" y="2626638"/>
                </a:cubicBezTo>
                <a:lnTo>
                  <a:pt x="1239798" y="2626608"/>
                </a:lnTo>
                <a:lnTo>
                  <a:pt x="107318" y="2725120"/>
                </a:lnTo>
                <a:cubicBezTo>
                  <a:pt x="59883" y="2729209"/>
                  <a:pt x="17980" y="2693542"/>
                  <a:pt x="14932" y="2645855"/>
                </a:cubicBezTo>
                <a:cubicBezTo>
                  <a:pt x="-10100" y="2244985"/>
                  <a:pt x="-3632" y="1844761"/>
                  <a:pt x="34143" y="1447022"/>
                </a:cubicBezTo>
                <a:cubicBezTo>
                  <a:pt x="40493" y="1380881"/>
                  <a:pt x="47536" y="1314958"/>
                  <a:pt x="55583" y="1248998"/>
                </a:cubicBezTo>
                <a:cubicBezTo>
                  <a:pt x="81645" y="1034440"/>
                  <a:pt x="116777" y="820567"/>
                  <a:pt x="161075" y="607814"/>
                </a:cubicBezTo>
                <a:cubicBezTo>
                  <a:pt x="198728" y="423827"/>
                  <a:pt x="242899" y="241680"/>
                  <a:pt x="293683" y="61814"/>
                </a:cubicBezTo>
                <a:cubicBezTo>
                  <a:pt x="303378" y="27223"/>
                  <a:pt x="333158" y="3951"/>
                  <a:pt x="366691" y="458"/>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23" name="Picture Placeholder 85">
            <a:extLst>
              <a:ext uri="{FF2B5EF4-FFF2-40B4-BE49-F238E27FC236}">
                <a16:creationId xmlns:a16="http://schemas.microsoft.com/office/drawing/2014/main" id="{B9B95421-0C5F-2BF2-9F87-FAB89752A683}"/>
              </a:ext>
            </a:extLst>
          </p:cNvPr>
          <p:cNvSpPr>
            <a:spLocks noGrp="1"/>
          </p:cNvSpPr>
          <p:nvPr>
            <p:ph type="pic" sz="quarter" idx="13" hasCustomPrompt="1"/>
          </p:nvPr>
        </p:nvSpPr>
        <p:spPr>
          <a:xfrm>
            <a:off x="7046901" y="3720466"/>
            <a:ext cx="1844470" cy="2805336"/>
          </a:xfrm>
          <a:custGeom>
            <a:avLst/>
            <a:gdLst>
              <a:gd name="connsiteX0" fmla="*/ 1123600 w 1844470"/>
              <a:gd name="connsiteY0" fmla="*/ 324 h 2805336"/>
              <a:gd name="connsiteX1" fmla="*/ 1215594 w 1844470"/>
              <a:gd name="connsiteY1" fmla="*/ 75254 h 2805336"/>
              <a:gd name="connsiteX2" fmla="*/ 1399760 w 1844470"/>
              <a:gd name="connsiteY2" fmla="*/ 1035117 h 2805336"/>
              <a:gd name="connsiteX3" fmla="*/ 1449390 w 1844470"/>
              <a:gd name="connsiteY3" fmla="*/ 1208398 h 2805336"/>
              <a:gd name="connsiteX4" fmla="*/ 1455031 w 1844470"/>
              <a:gd name="connsiteY4" fmla="*/ 1226456 h 2805336"/>
              <a:gd name="connsiteX5" fmla="*/ 1455046 w 1844470"/>
              <a:gd name="connsiteY5" fmla="*/ 1226315 h 2805336"/>
              <a:gd name="connsiteX6" fmla="*/ 1835818 w 1844470"/>
              <a:gd name="connsiteY6" fmla="*/ 2191155 h 2805336"/>
              <a:gd name="connsiteX7" fmla="*/ 1798769 w 1844470"/>
              <a:gd name="connsiteY7" fmla="*/ 2303952 h 2805336"/>
              <a:gd name="connsiteX8" fmla="*/ 866727 w 1844470"/>
              <a:gd name="connsiteY8" fmla="*/ 2795459 h 2805336"/>
              <a:gd name="connsiteX9" fmla="*/ 750493 w 1844470"/>
              <a:gd name="connsiteY9" fmla="*/ 2757573 h 2805336"/>
              <a:gd name="connsiteX10" fmla="*/ 279343 w 1844470"/>
              <a:gd name="connsiteY10" fmla="*/ 1566310 h 2805336"/>
              <a:gd name="connsiteX11" fmla="*/ 278168 w 1844470"/>
              <a:gd name="connsiteY11" fmla="*/ 1562607 h 2805336"/>
              <a:gd name="connsiteX12" fmla="*/ 224070 w 1844470"/>
              <a:gd name="connsiteY12" fmla="*/ 1374971 h 2805336"/>
              <a:gd name="connsiteX13" fmla="*/ 945 w 1844470"/>
              <a:gd name="connsiteY13" fmla="*/ 188739 h 2805336"/>
              <a:gd name="connsiteX14" fmla="*/ 77931 w 1844470"/>
              <a:gd name="connsiteY14" fmla="*/ 91225 h 280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4470" h="2805336">
                <a:moveTo>
                  <a:pt x="1123600" y="324"/>
                </a:moveTo>
                <a:cubicBezTo>
                  <a:pt x="1169453" y="-3650"/>
                  <a:pt x="1210340" y="29478"/>
                  <a:pt x="1215594" y="75254"/>
                </a:cubicBezTo>
                <a:cubicBezTo>
                  <a:pt x="1252327" y="398678"/>
                  <a:pt x="1313817" y="719027"/>
                  <a:pt x="1399760" y="1035117"/>
                </a:cubicBezTo>
                <a:cubicBezTo>
                  <a:pt x="1415571" y="1093037"/>
                  <a:pt x="1431978" y="1150735"/>
                  <a:pt x="1449390" y="1208398"/>
                </a:cubicBezTo>
                <a:cubicBezTo>
                  <a:pt x="1451313" y="1214468"/>
                  <a:pt x="1453249" y="1220400"/>
                  <a:pt x="1455031" y="1226456"/>
                </a:cubicBezTo>
                <a:lnTo>
                  <a:pt x="1455046" y="1226315"/>
                </a:lnTo>
                <a:cubicBezTo>
                  <a:pt x="1556605" y="1559383"/>
                  <a:pt x="1683766" y="1881452"/>
                  <a:pt x="1835818" y="2191155"/>
                </a:cubicBezTo>
                <a:cubicBezTo>
                  <a:pt x="1856111" y="2232528"/>
                  <a:pt x="1839483" y="2282548"/>
                  <a:pt x="1798769" y="2303952"/>
                </a:cubicBezTo>
                <a:lnTo>
                  <a:pt x="866727" y="2795459"/>
                </a:lnTo>
                <a:cubicBezTo>
                  <a:pt x="824182" y="2817957"/>
                  <a:pt x="771892" y="2800638"/>
                  <a:pt x="750493" y="2757573"/>
                </a:cubicBezTo>
                <a:cubicBezTo>
                  <a:pt x="561285" y="2375794"/>
                  <a:pt x="403918" y="1978101"/>
                  <a:pt x="279343" y="1566310"/>
                </a:cubicBezTo>
                <a:cubicBezTo>
                  <a:pt x="278914" y="1564976"/>
                  <a:pt x="278471" y="1563783"/>
                  <a:pt x="278168" y="1562607"/>
                </a:cubicBezTo>
                <a:cubicBezTo>
                  <a:pt x="259263" y="1500207"/>
                  <a:pt x="241236" y="1437613"/>
                  <a:pt x="224070" y="1374971"/>
                </a:cubicBezTo>
                <a:cubicBezTo>
                  <a:pt x="132247" y="1040366"/>
                  <a:pt x="35406" y="419777"/>
                  <a:pt x="945" y="188739"/>
                </a:cubicBezTo>
                <a:cubicBezTo>
                  <a:pt x="-6295" y="140176"/>
                  <a:pt x="28911" y="95433"/>
                  <a:pt x="77931" y="91225"/>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1" name="Picture Placeholder 140">
            <a:extLst>
              <a:ext uri="{FF2B5EF4-FFF2-40B4-BE49-F238E27FC236}">
                <a16:creationId xmlns:a16="http://schemas.microsoft.com/office/drawing/2014/main" id="{F9A49CC8-682D-AC52-CFD0-A16018B04DC3}"/>
              </a:ext>
              <a:ext uri="{C183D7F6-B498-43B3-948B-1728B52AA6E4}">
                <adec:decorative xmlns:adec="http://schemas.microsoft.com/office/drawing/2017/decorative" val="1"/>
              </a:ext>
            </a:extLst>
          </p:cNvPr>
          <p:cNvSpPr>
            <a:spLocks noGrp="1"/>
          </p:cNvSpPr>
          <p:nvPr>
            <p:ph type="pic" sz="quarter" idx="17" hasCustomPrompt="1"/>
          </p:nvPr>
        </p:nvSpPr>
        <p:spPr>
          <a:xfrm>
            <a:off x="8754782" y="0"/>
            <a:ext cx="1990307" cy="1458278"/>
          </a:xfrm>
          <a:custGeom>
            <a:avLst/>
            <a:gdLst>
              <a:gd name="connsiteX0" fmla="*/ 456346 w 1990307"/>
              <a:gd name="connsiteY0" fmla="*/ 0 h 1458278"/>
              <a:gd name="connsiteX1" fmla="*/ 1990307 w 1990307"/>
              <a:gd name="connsiteY1" fmla="*/ 0 h 1458278"/>
              <a:gd name="connsiteX2" fmla="*/ 1812551 w 1990307"/>
              <a:gd name="connsiteY2" fmla="*/ 244096 h 1458278"/>
              <a:gd name="connsiteX3" fmla="*/ 1638657 w 1990307"/>
              <a:gd name="connsiteY3" fmla="*/ 519141 h 1458278"/>
              <a:gd name="connsiteX4" fmla="*/ 1632753 w 1990307"/>
              <a:gd name="connsiteY4" fmla="*/ 528956 h 1458278"/>
              <a:gd name="connsiteX5" fmla="*/ 1619122 w 1990307"/>
              <a:gd name="connsiteY5" fmla="*/ 552252 h 1458278"/>
              <a:gd name="connsiteX6" fmla="*/ 1591617 w 1990307"/>
              <a:gd name="connsiteY6" fmla="*/ 601110 h 1458278"/>
              <a:gd name="connsiteX7" fmla="*/ 1574033 w 1990307"/>
              <a:gd name="connsiteY7" fmla="*/ 631997 h 1458278"/>
              <a:gd name="connsiteX8" fmla="*/ 1570483 w 1990307"/>
              <a:gd name="connsiteY8" fmla="*/ 638486 h 1458278"/>
              <a:gd name="connsiteX9" fmla="*/ 1552141 w 1990307"/>
              <a:gd name="connsiteY9" fmla="*/ 672440 h 1458278"/>
              <a:gd name="connsiteX10" fmla="*/ 1523074 w 1990307"/>
              <a:gd name="connsiteY10" fmla="*/ 726568 h 1458278"/>
              <a:gd name="connsiteX11" fmla="*/ 1504567 w 1990307"/>
              <a:gd name="connsiteY11" fmla="*/ 762078 h 1458278"/>
              <a:gd name="connsiteX12" fmla="*/ 1501657 w 1990307"/>
              <a:gd name="connsiteY12" fmla="*/ 767921 h 1458278"/>
              <a:gd name="connsiteX13" fmla="*/ 1229574 w 1990307"/>
              <a:gd name="connsiteY13" fmla="*/ 1401324 h 1458278"/>
              <a:gd name="connsiteX14" fmla="*/ 1124047 w 1990307"/>
              <a:gd name="connsiteY14" fmla="*/ 1454439 h 1458278"/>
              <a:gd name="connsiteX15" fmla="*/ 59960 w 1990307"/>
              <a:gd name="connsiteY15" fmla="*/ 1123999 h 1458278"/>
              <a:gd name="connsiteX16" fmla="*/ 4659 w 1990307"/>
              <a:gd name="connsiteY16" fmla="*/ 1014501 h 1458278"/>
              <a:gd name="connsiteX17" fmla="*/ 399216 w 1990307"/>
              <a:gd name="connsiteY17" fmla="*/ 105155 h 1458278"/>
              <a:gd name="connsiteX18" fmla="*/ 428812 w 1990307"/>
              <a:gd name="connsiteY18" fmla="*/ 50082 h 1458278"/>
              <a:gd name="connsiteX19" fmla="*/ 444618 w 1990307"/>
              <a:gd name="connsiteY19" fmla="*/ 21150 h 1458278"/>
              <a:gd name="connsiteX20" fmla="*/ 451360 w 1990307"/>
              <a:gd name="connsiteY20" fmla="*/ 8851 h 1458278"/>
              <a:gd name="connsiteX21" fmla="*/ 454709 w 1990307"/>
              <a:gd name="connsiteY21" fmla="*/ 2913 h 145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307" h="1458278">
                <a:moveTo>
                  <a:pt x="456346" y="0"/>
                </a:moveTo>
                <a:lnTo>
                  <a:pt x="1990307" y="0"/>
                </a:lnTo>
                <a:lnTo>
                  <a:pt x="1812551" y="244096"/>
                </a:lnTo>
                <a:cubicBezTo>
                  <a:pt x="1751546" y="333927"/>
                  <a:pt x="1693572" y="425638"/>
                  <a:pt x="1638657" y="519141"/>
                </a:cubicBezTo>
                <a:cubicBezTo>
                  <a:pt x="1636742" y="522371"/>
                  <a:pt x="1634668" y="525726"/>
                  <a:pt x="1632753" y="528956"/>
                </a:cubicBezTo>
                <a:cubicBezTo>
                  <a:pt x="1628203" y="536769"/>
                  <a:pt x="1623670" y="544441"/>
                  <a:pt x="1619122" y="552252"/>
                </a:cubicBezTo>
                <a:cubicBezTo>
                  <a:pt x="1609822" y="568430"/>
                  <a:pt x="1600789" y="584777"/>
                  <a:pt x="1591617" y="601110"/>
                </a:cubicBezTo>
                <a:cubicBezTo>
                  <a:pt x="1585792" y="611506"/>
                  <a:pt x="1579715" y="621587"/>
                  <a:pt x="1574033" y="631997"/>
                </a:cubicBezTo>
                <a:cubicBezTo>
                  <a:pt x="1572801" y="634156"/>
                  <a:pt x="1571571" y="636313"/>
                  <a:pt x="1570483" y="638486"/>
                </a:cubicBezTo>
                <a:cubicBezTo>
                  <a:pt x="1564411" y="649856"/>
                  <a:pt x="1558071" y="661055"/>
                  <a:pt x="1552141" y="672440"/>
                </a:cubicBezTo>
                <a:cubicBezTo>
                  <a:pt x="1542646" y="690455"/>
                  <a:pt x="1532585" y="708412"/>
                  <a:pt x="1523074" y="726568"/>
                </a:cubicBezTo>
                <a:cubicBezTo>
                  <a:pt x="1516817" y="738347"/>
                  <a:pt x="1510684" y="750283"/>
                  <a:pt x="1504567" y="762078"/>
                </a:cubicBezTo>
                <a:cubicBezTo>
                  <a:pt x="1503650" y="763984"/>
                  <a:pt x="1502717" y="766030"/>
                  <a:pt x="1501657" y="767921"/>
                </a:cubicBezTo>
                <a:cubicBezTo>
                  <a:pt x="1396011" y="973261"/>
                  <a:pt x="1305292" y="1184630"/>
                  <a:pt x="1229574" y="1401324"/>
                </a:cubicBezTo>
                <a:cubicBezTo>
                  <a:pt x="1214519" y="1444644"/>
                  <a:pt x="1167742" y="1467976"/>
                  <a:pt x="1124047" y="1454439"/>
                </a:cubicBezTo>
                <a:lnTo>
                  <a:pt x="59960" y="1123999"/>
                </a:lnTo>
                <a:cubicBezTo>
                  <a:pt x="13909" y="1109779"/>
                  <a:pt x="-10935" y="1060194"/>
                  <a:pt x="4659" y="1014501"/>
                </a:cubicBezTo>
                <a:cubicBezTo>
                  <a:pt x="111440" y="702257"/>
                  <a:pt x="243151" y="398685"/>
                  <a:pt x="399216" y="105155"/>
                </a:cubicBezTo>
                <a:cubicBezTo>
                  <a:pt x="409040" y="86745"/>
                  <a:pt x="418864" y="68335"/>
                  <a:pt x="428812" y="50082"/>
                </a:cubicBezTo>
                <a:cubicBezTo>
                  <a:pt x="434138" y="40349"/>
                  <a:pt x="439307" y="30743"/>
                  <a:pt x="444618" y="21150"/>
                </a:cubicBezTo>
                <a:cubicBezTo>
                  <a:pt x="446908" y="17103"/>
                  <a:pt x="449070" y="12899"/>
                  <a:pt x="451360" y="8851"/>
                </a:cubicBezTo>
                <a:cubicBezTo>
                  <a:pt x="452434" y="6819"/>
                  <a:pt x="453635" y="4944"/>
                  <a:pt x="454709" y="2913"/>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4" name="Picture Placeholder 89">
            <a:extLst>
              <a:ext uri="{FF2B5EF4-FFF2-40B4-BE49-F238E27FC236}">
                <a16:creationId xmlns:a16="http://schemas.microsoft.com/office/drawing/2014/main" id="{8C468708-EE99-C0E7-A9B0-CA66A3BA9063}"/>
              </a:ext>
              <a:ext uri="{C183D7F6-B498-43B3-948B-1728B52AA6E4}">
                <adec:decorative xmlns:adec="http://schemas.microsoft.com/office/drawing/2017/decorative" val="1"/>
              </a:ext>
            </a:extLst>
          </p:cNvPr>
          <p:cNvSpPr>
            <a:spLocks noGrp="1"/>
          </p:cNvSpPr>
          <p:nvPr>
            <p:ph type="pic" sz="quarter" idx="15" hasCustomPrompt="1"/>
          </p:nvPr>
        </p:nvSpPr>
        <p:spPr>
          <a:xfrm>
            <a:off x="8460979" y="3530777"/>
            <a:ext cx="2071867" cy="1148708"/>
          </a:xfrm>
          <a:custGeom>
            <a:avLst/>
            <a:gdLst>
              <a:gd name="connsiteX0" fmla="*/ 1891840 w 2071867"/>
              <a:gd name="connsiteY0" fmla="*/ 332 h 1148708"/>
              <a:gd name="connsiteX1" fmla="*/ 1983654 w 2071867"/>
              <a:gd name="connsiteY1" fmla="*/ 74241 h 1148708"/>
              <a:gd name="connsiteX2" fmla="*/ 2069429 w 2071867"/>
              <a:gd name="connsiteY2" fmla="*/ 537688 h 1148708"/>
              <a:gd name="connsiteX3" fmla="*/ 2010250 w 2071867"/>
              <a:gd name="connsiteY3" fmla="*/ 639679 h 1148708"/>
              <a:gd name="connsiteX4" fmla="*/ 1601500 w 2071867"/>
              <a:gd name="connsiteY4" fmla="*/ 757840 h 1148708"/>
              <a:gd name="connsiteX5" fmla="*/ 1600622 w 2071867"/>
              <a:gd name="connsiteY5" fmla="*/ 758034 h 1148708"/>
              <a:gd name="connsiteX6" fmla="*/ 1411053 w 2071867"/>
              <a:gd name="connsiteY6" fmla="*/ 812900 h 1148708"/>
              <a:gd name="connsiteX7" fmla="*/ 1410771 w 2071867"/>
              <a:gd name="connsiteY7" fmla="*/ 812870 h 1148708"/>
              <a:gd name="connsiteX8" fmla="*/ 261014 w 2071867"/>
              <a:gd name="connsiteY8" fmla="*/ 1145335 h 1148708"/>
              <a:gd name="connsiteX9" fmla="*/ 154677 w 2071867"/>
              <a:gd name="connsiteY9" fmla="*/ 1084325 h 1148708"/>
              <a:gd name="connsiteX10" fmla="*/ 589 w 2071867"/>
              <a:gd name="connsiteY10" fmla="*/ 253445 h 1148708"/>
              <a:gd name="connsiteX11" fmla="*/ 77911 w 2071867"/>
              <a:gd name="connsiteY11" fmla="*/ 158114 h 1148708"/>
              <a:gd name="connsiteX12" fmla="*/ 1270371 w 2071867"/>
              <a:gd name="connsiteY12" fmla="*/ 54419 h 1148708"/>
              <a:gd name="connsiteX13" fmla="*/ 1467215 w 2071867"/>
              <a:gd name="connsiteY13" fmla="*/ 37101 h 1148708"/>
              <a:gd name="connsiteX14" fmla="*/ 1468202 w 2071867"/>
              <a:gd name="connsiteY14" fmla="*/ 37206 h 114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1867" h="1148708">
                <a:moveTo>
                  <a:pt x="1891840" y="332"/>
                </a:moveTo>
                <a:cubicBezTo>
                  <a:pt x="1937409" y="-3671"/>
                  <a:pt x="1977919" y="28987"/>
                  <a:pt x="1983654" y="74241"/>
                </a:cubicBezTo>
                <a:cubicBezTo>
                  <a:pt x="2003582" y="230039"/>
                  <a:pt x="2032210" y="384622"/>
                  <a:pt x="2069429" y="537688"/>
                </a:cubicBezTo>
                <a:cubicBezTo>
                  <a:pt x="2080260" y="582055"/>
                  <a:pt x="2054026" y="627042"/>
                  <a:pt x="2010250" y="639679"/>
                </a:cubicBezTo>
                <a:lnTo>
                  <a:pt x="1601500" y="757840"/>
                </a:lnTo>
                <a:lnTo>
                  <a:pt x="1600622" y="758034"/>
                </a:lnTo>
                <a:cubicBezTo>
                  <a:pt x="1600622" y="758034"/>
                  <a:pt x="1411053" y="812900"/>
                  <a:pt x="1411053" y="812900"/>
                </a:cubicBezTo>
                <a:lnTo>
                  <a:pt x="1410771" y="812870"/>
                </a:lnTo>
                <a:lnTo>
                  <a:pt x="261014" y="1145335"/>
                </a:lnTo>
                <a:cubicBezTo>
                  <a:pt x="214729" y="1158705"/>
                  <a:pt x="166680" y="1131108"/>
                  <a:pt x="154677" y="1084325"/>
                </a:cubicBezTo>
                <a:cubicBezTo>
                  <a:pt x="84912" y="812030"/>
                  <a:pt x="33386" y="534813"/>
                  <a:pt x="589" y="253445"/>
                </a:cubicBezTo>
                <a:cubicBezTo>
                  <a:pt x="-5002" y="205488"/>
                  <a:pt x="29896" y="162285"/>
                  <a:pt x="77911" y="158114"/>
                </a:cubicBezTo>
                <a:cubicBezTo>
                  <a:pt x="77911" y="158114"/>
                  <a:pt x="1270371" y="54419"/>
                  <a:pt x="1270371" y="54419"/>
                </a:cubicBezTo>
                <a:cubicBezTo>
                  <a:pt x="1270371" y="54419"/>
                  <a:pt x="1467215" y="37101"/>
                  <a:pt x="1467215" y="37101"/>
                </a:cubicBezTo>
                <a:lnTo>
                  <a:pt x="1468202" y="37206"/>
                </a:ln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7" name="Picture Placeholder 87">
            <a:extLst>
              <a:ext uri="{FF2B5EF4-FFF2-40B4-BE49-F238E27FC236}">
                <a16:creationId xmlns:a16="http://schemas.microsoft.com/office/drawing/2014/main" id="{949DA1B6-8D28-10A3-0B1B-449EF21CC77D}"/>
              </a:ext>
            </a:extLst>
          </p:cNvPr>
          <p:cNvSpPr>
            <a:spLocks noGrp="1"/>
          </p:cNvSpPr>
          <p:nvPr>
            <p:ph type="pic" sz="quarter" idx="14" hasCustomPrompt="1"/>
          </p:nvPr>
        </p:nvSpPr>
        <p:spPr>
          <a:xfrm>
            <a:off x="8715934" y="4554782"/>
            <a:ext cx="1488282" cy="1306648"/>
          </a:xfrm>
          <a:custGeom>
            <a:avLst/>
            <a:gdLst>
              <a:gd name="connsiteX0" fmla="*/ 1164462 w 1488282"/>
              <a:gd name="connsiteY0" fmla="*/ 507 h 1306648"/>
              <a:gd name="connsiteX1" fmla="*/ 1236019 w 1488282"/>
              <a:gd name="connsiteY1" fmla="*/ 58412 h 1306648"/>
              <a:gd name="connsiteX2" fmla="*/ 1479883 w 1488282"/>
              <a:gd name="connsiteY2" fmla="*/ 665376 h 1306648"/>
              <a:gd name="connsiteX3" fmla="*/ 1442753 w 1488282"/>
              <a:gd name="connsiteY3" fmla="*/ 777591 h 1306648"/>
              <a:gd name="connsiteX4" fmla="*/ 458180 w 1488282"/>
              <a:gd name="connsiteY4" fmla="*/ 1296824 h 1306648"/>
              <a:gd name="connsiteX5" fmla="*/ 341708 w 1488282"/>
              <a:gd name="connsiteY5" fmla="*/ 1258484 h 1306648"/>
              <a:gd name="connsiteX6" fmla="*/ 4171 w 1488282"/>
              <a:gd name="connsiteY6" fmla="*/ 421170 h 1306648"/>
              <a:gd name="connsiteX7" fmla="*/ 61628 w 1488282"/>
              <a:gd name="connsiteY7" fmla="*/ 312555 h 1306648"/>
              <a:gd name="connsiteX8" fmla="*/ 1131636 w 1488282"/>
              <a:gd name="connsiteY8" fmla="*/ 3193 h 1306648"/>
              <a:gd name="connsiteX9" fmla="*/ 1131622 w 1488282"/>
              <a:gd name="connsiteY9" fmla="*/ 3335 h 1306648"/>
              <a:gd name="connsiteX10" fmla="*/ 1164462 w 1488282"/>
              <a:gd name="connsiteY10" fmla="*/ 507 h 130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8282" h="1306648">
                <a:moveTo>
                  <a:pt x="1164462" y="507"/>
                </a:moveTo>
                <a:cubicBezTo>
                  <a:pt x="1196668" y="4041"/>
                  <a:pt x="1225357" y="25832"/>
                  <a:pt x="1236019" y="58412"/>
                </a:cubicBezTo>
                <a:cubicBezTo>
                  <a:pt x="1304332" y="266741"/>
                  <a:pt x="1385690" y="469307"/>
                  <a:pt x="1479883" y="665376"/>
                </a:cubicBezTo>
                <a:cubicBezTo>
                  <a:pt x="1499754" y="706701"/>
                  <a:pt x="1483171" y="756296"/>
                  <a:pt x="1442753" y="777591"/>
                </a:cubicBezTo>
                <a:lnTo>
                  <a:pt x="458180" y="1296824"/>
                </a:lnTo>
                <a:cubicBezTo>
                  <a:pt x="415495" y="1319307"/>
                  <a:pt x="362936" y="1301817"/>
                  <a:pt x="341708" y="1258484"/>
                </a:cubicBezTo>
                <a:cubicBezTo>
                  <a:pt x="208648" y="986295"/>
                  <a:pt x="96092" y="706708"/>
                  <a:pt x="4171" y="421170"/>
                </a:cubicBezTo>
                <a:cubicBezTo>
                  <a:pt x="-10621" y="375090"/>
                  <a:pt x="15203" y="325910"/>
                  <a:pt x="61628" y="312555"/>
                </a:cubicBezTo>
                <a:lnTo>
                  <a:pt x="1131636" y="3193"/>
                </a:lnTo>
                <a:lnTo>
                  <a:pt x="1131622" y="3335"/>
                </a:lnTo>
                <a:cubicBezTo>
                  <a:pt x="1142601" y="180"/>
                  <a:pt x="1153727" y="-671"/>
                  <a:pt x="1164462" y="507"/>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9" name="Picture Placeholder 138">
            <a:extLst>
              <a:ext uri="{FF2B5EF4-FFF2-40B4-BE49-F238E27FC236}">
                <a16:creationId xmlns:a16="http://schemas.microsoft.com/office/drawing/2014/main" id="{ACF50393-B5C2-A5AF-82E3-C75699034D2B}"/>
              </a:ext>
            </a:extLst>
          </p:cNvPr>
          <p:cNvSpPr>
            <a:spLocks noGrp="1"/>
          </p:cNvSpPr>
          <p:nvPr>
            <p:ph type="pic" sz="quarter" idx="16" hasCustomPrompt="1"/>
          </p:nvPr>
        </p:nvSpPr>
        <p:spPr>
          <a:xfrm>
            <a:off x="9221243" y="5498432"/>
            <a:ext cx="2151364" cy="1359568"/>
          </a:xfrm>
          <a:custGeom>
            <a:avLst/>
            <a:gdLst>
              <a:gd name="connsiteX0" fmla="*/ 1061785 w 2151364"/>
              <a:gd name="connsiteY0" fmla="*/ 384 h 1359568"/>
              <a:gd name="connsiteX1" fmla="*/ 1143567 w 2151364"/>
              <a:gd name="connsiteY1" fmla="*/ 42683 h 1359568"/>
              <a:gd name="connsiteX2" fmla="*/ 1296014 w 2151364"/>
              <a:gd name="connsiteY2" fmla="*/ 291189 h 1359568"/>
              <a:gd name="connsiteX3" fmla="*/ 1302627 w 2151364"/>
              <a:gd name="connsiteY3" fmla="*/ 301481 h 1359568"/>
              <a:gd name="connsiteX4" fmla="*/ 1309650 w 2151364"/>
              <a:gd name="connsiteY4" fmla="*/ 311963 h 1359568"/>
              <a:gd name="connsiteX5" fmla="*/ 1526479 w 2151364"/>
              <a:gd name="connsiteY5" fmla="*/ 615708 h 1359568"/>
              <a:gd name="connsiteX6" fmla="*/ 1651190 w 2151364"/>
              <a:gd name="connsiteY6" fmla="*/ 770823 h 1359568"/>
              <a:gd name="connsiteX7" fmla="*/ 1651175 w 2151364"/>
              <a:gd name="connsiteY7" fmla="*/ 770965 h 1359568"/>
              <a:gd name="connsiteX8" fmla="*/ 2123590 w 2151364"/>
              <a:gd name="connsiteY8" fmla="*/ 1261693 h 1359568"/>
              <a:gd name="connsiteX9" fmla="*/ 2151364 w 2151364"/>
              <a:gd name="connsiteY9" fmla="*/ 1319120 h 1359568"/>
              <a:gd name="connsiteX10" fmla="*/ 2138142 w 2151364"/>
              <a:gd name="connsiteY10" fmla="*/ 1359568 h 1359568"/>
              <a:gd name="connsiteX11" fmla="*/ 482854 w 2151364"/>
              <a:gd name="connsiteY11" fmla="*/ 1359568 h 1359568"/>
              <a:gd name="connsiteX12" fmla="*/ 238568 w 2151364"/>
              <a:gd name="connsiteY12" fmla="*/ 1020551 h 1359568"/>
              <a:gd name="connsiteX13" fmla="*/ 230312 w 2151364"/>
              <a:gd name="connsiteY13" fmla="*/ 1008223 h 1359568"/>
              <a:gd name="connsiteX14" fmla="*/ 222104 w 2151364"/>
              <a:gd name="connsiteY14" fmla="*/ 995470 h 1359568"/>
              <a:gd name="connsiteX15" fmla="*/ 11180 w 2151364"/>
              <a:gd name="connsiteY15" fmla="*/ 647142 h 1359568"/>
              <a:gd name="connsiteX16" fmla="*/ 45494 w 2151364"/>
              <a:gd name="connsiteY16" fmla="*/ 529188 h 1359568"/>
              <a:gd name="connsiteX17" fmla="*/ 1030223 w 2151364"/>
              <a:gd name="connsiteY17" fmla="*/ 9827 h 1359568"/>
              <a:gd name="connsiteX18" fmla="*/ 1061785 w 2151364"/>
              <a:gd name="connsiteY18" fmla="*/ 384 h 1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1364" h="1359568">
                <a:moveTo>
                  <a:pt x="1061785" y="384"/>
                </a:moveTo>
                <a:cubicBezTo>
                  <a:pt x="1094014" y="-2691"/>
                  <a:pt x="1126504" y="12852"/>
                  <a:pt x="1143567" y="42683"/>
                </a:cubicBezTo>
                <a:cubicBezTo>
                  <a:pt x="1191862" y="126823"/>
                  <a:pt x="1242710" y="209804"/>
                  <a:pt x="1296014" y="291189"/>
                </a:cubicBezTo>
                <a:cubicBezTo>
                  <a:pt x="1298224" y="294574"/>
                  <a:pt x="1300417" y="298098"/>
                  <a:pt x="1302627" y="301481"/>
                </a:cubicBezTo>
                <a:cubicBezTo>
                  <a:pt x="1304963" y="305022"/>
                  <a:pt x="1307314" y="308422"/>
                  <a:pt x="1309650" y="311963"/>
                </a:cubicBezTo>
                <a:cubicBezTo>
                  <a:pt x="1378231" y="416154"/>
                  <a:pt x="1450564" y="517313"/>
                  <a:pt x="1526479" y="615708"/>
                </a:cubicBezTo>
                <a:cubicBezTo>
                  <a:pt x="1567148" y="668270"/>
                  <a:pt x="1608629" y="719918"/>
                  <a:pt x="1651190" y="770823"/>
                </a:cubicBezTo>
                <a:lnTo>
                  <a:pt x="1651175" y="770965"/>
                </a:lnTo>
                <a:cubicBezTo>
                  <a:pt x="1796887" y="944780"/>
                  <a:pt x="1954526" y="1108564"/>
                  <a:pt x="2123590" y="1261693"/>
                </a:cubicBezTo>
                <a:cubicBezTo>
                  <a:pt x="2140586" y="1277101"/>
                  <a:pt x="2149941" y="1297846"/>
                  <a:pt x="2151364" y="1319120"/>
                </a:cubicBezTo>
                <a:lnTo>
                  <a:pt x="2138142" y="1359568"/>
                </a:lnTo>
                <a:lnTo>
                  <a:pt x="482854" y="1359568"/>
                </a:lnTo>
                <a:lnTo>
                  <a:pt x="238568" y="1020551"/>
                </a:lnTo>
                <a:cubicBezTo>
                  <a:pt x="235868" y="1016400"/>
                  <a:pt x="233011" y="1012375"/>
                  <a:pt x="230312" y="1008223"/>
                </a:cubicBezTo>
                <a:cubicBezTo>
                  <a:pt x="227472" y="1004055"/>
                  <a:pt x="224929" y="999779"/>
                  <a:pt x="222104" y="995470"/>
                </a:cubicBezTo>
                <a:cubicBezTo>
                  <a:pt x="148231" y="881985"/>
                  <a:pt x="77922" y="765874"/>
                  <a:pt x="11180" y="647142"/>
                </a:cubicBezTo>
                <a:cubicBezTo>
                  <a:pt x="-12598" y="604967"/>
                  <a:pt x="2809" y="551670"/>
                  <a:pt x="45494" y="529188"/>
                </a:cubicBezTo>
                <a:lnTo>
                  <a:pt x="1030223" y="9827"/>
                </a:lnTo>
                <a:cubicBezTo>
                  <a:pt x="1040327" y="4504"/>
                  <a:pt x="1051041" y="1410"/>
                  <a:pt x="1061785" y="384"/>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pic>
        <p:nvPicPr>
          <p:cNvPr id="3" name="Picture 2">
            <a:extLst>
              <a:ext uri="{FF2B5EF4-FFF2-40B4-BE49-F238E27FC236}">
                <a16:creationId xmlns:a16="http://schemas.microsoft.com/office/drawing/2014/main" id="{5294DA6B-A098-D754-5918-A62519F18DB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10468907" y="-1"/>
            <a:ext cx="1723093" cy="7014737"/>
          </a:xfrm>
          <a:prstGeom prst="rect">
            <a:avLst/>
          </a:prstGeom>
        </p:spPr>
      </p:pic>
    </p:spTree>
    <p:extLst>
      <p:ext uri="{BB962C8B-B14F-4D97-AF65-F5344CB8AC3E}">
        <p14:creationId xmlns:p14="http://schemas.microsoft.com/office/powerpoint/2010/main" val="37092425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816BC325-7134-0098-B03D-C061644419D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3" name="Group 2" descr="Open quotation mark">
            <a:extLst>
              <a:ext uri="{FF2B5EF4-FFF2-40B4-BE49-F238E27FC236}">
                <a16:creationId xmlns:a16="http://schemas.microsoft.com/office/drawing/2014/main" id="{ECE79196-AF13-2650-8DCC-72A8265A8BEA}"/>
              </a:ext>
            </a:extLst>
          </p:cNvPr>
          <p:cNvGrpSpPr/>
          <p:nvPr userDrawn="1"/>
        </p:nvGrpSpPr>
        <p:grpSpPr>
          <a:xfrm>
            <a:off x="584200" y="1504205"/>
            <a:ext cx="656323" cy="451026"/>
            <a:chOff x="584200" y="1504205"/>
            <a:chExt cx="656323" cy="451026"/>
          </a:xfrm>
          <a:gradFill>
            <a:gsLst>
              <a:gs pos="100000">
                <a:schemeClr val="accent6"/>
              </a:gs>
              <a:gs pos="17000">
                <a:schemeClr val="accent5"/>
              </a:gs>
            </a:gsLst>
            <a:lin ang="2700000" scaled="1"/>
          </a:gradFill>
        </p:grpSpPr>
        <p:sp>
          <p:nvSpPr>
            <p:cNvPr id="4" name="Freeform: Shape 3">
              <a:extLst>
                <a:ext uri="{FF2B5EF4-FFF2-40B4-BE49-F238E27FC236}">
                  <a16:creationId xmlns:a16="http://schemas.microsoft.com/office/drawing/2014/main" id="{C2D5E3C3-94B3-815C-9143-FA40DB6E52AC}"/>
                </a:ext>
              </a:extLst>
            </p:cNvPr>
            <p:cNvSpPr/>
            <p:nvPr/>
          </p:nvSpPr>
          <p:spPr>
            <a:xfrm flipH="1">
              <a:off x="941524" y="1504205"/>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chemeClr val="bg1"/>
                </a:solidFill>
                <a:cs typeface="Segoe UI" pitchFamily="34" charset="0"/>
              </a:endParaRPr>
            </a:p>
          </p:txBody>
        </p:sp>
        <p:sp>
          <p:nvSpPr>
            <p:cNvPr id="5" name="Freeform: Shape 4">
              <a:extLst>
                <a:ext uri="{FF2B5EF4-FFF2-40B4-BE49-F238E27FC236}">
                  <a16:creationId xmlns:a16="http://schemas.microsoft.com/office/drawing/2014/main" id="{49B1ACF5-1E7B-71C7-AA5F-DB871844AEB6}"/>
                </a:ext>
              </a:extLst>
            </p:cNvPr>
            <p:cNvSpPr/>
            <p:nvPr/>
          </p:nvSpPr>
          <p:spPr>
            <a:xfrm flipH="1">
              <a:off x="584200" y="1504205"/>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chemeClr val="bg1"/>
                </a:solidFill>
                <a:cs typeface="Segoe UI" pitchFamily="34" charset="0"/>
              </a:endParaRPr>
            </a:p>
          </p:txBody>
        </p:sp>
      </p:grpSp>
      <p:sp>
        <p:nvSpPr>
          <p:cNvPr id="6" name="Text Placeholder 75">
            <a:extLst>
              <a:ext uri="{FF2B5EF4-FFF2-40B4-BE49-F238E27FC236}">
                <a16:creationId xmlns:a16="http://schemas.microsoft.com/office/drawing/2014/main" id="{11D2F82C-93F5-B282-E859-7C1A4CF263B3}"/>
              </a:ext>
            </a:extLst>
          </p:cNvPr>
          <p:cNvSpPr>
            <a:spLocks noGrp="1"/>
          </p:cNvSpPr>
          <p:nvPr>
            <p:ph type="body" sz="quarter" idx="13" hasCustomPrompt="1"/>
          </p:nvPr>
        </p:nvSpPr>
        <p:spPr>
          <a:xfrm>
            <a:off x="606424" y="2130649"/>
            <a:ext cx="6192550" cy="2095380"/>
          </a:xfrm>
          <a:prstGeom prst="rect">
            <a:avLst/>
          </a:prstGeom>
        </p:spPr>
        <p:txBody>
          <a:bodyPr lIns="0" tIns="0" rIns="0" bIns="0"/>
          <a:lstStyle>
            <a:lvl1pPr marL="0" indent="0">
              <a:buNone/>
              <a:defRPr sz="24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7" name="Text Placeholder 40">
            <a:extLst>
              <a:ext uri="{FF2B5EF4-FFF2-40B4-BE49-F238E27FC236}">
                <a16:creationId xmlns:a16="http://schemas.microsoft.com/office/drawing/2014/main" id="{33CEADA3-B527-11E4-87DF-1BBE62771AA3}"/>
              </a:ext>
            </a:extLst>
          </p:cNvPr>
          <p:cNvSpPr>
            <a:spLocks noGrp="1"/>
          </p:cNvSpPr>
          <p:nvPr>
            <p:ph type="body" sz="quarter" idx="14" hasCustomPrompt="1"/>
          </p:nvPr>
        </p:nvSpPr>
        <p:spPr>
          <a:xfrm>
            <a:off x="584200" y="4477092"/>
            <a:ext cx="6212005" cy="581025"/>
          </a:xfrm>
          <a:prstGeom prst="rect">
            <a:avLst/>
          </a:prstGeom>
        </p:spPr>
        <p:txBody>
          <a:bodyPr lIns="0" tIns="0" rIns="0" bIns="0" anchor="b"/>
          <a:lstStyle>
            <a:lvl1pPr marL="0" indent="0" algn="r">
              <a:buFontTx/>
              <a:buNone/>
              <a:defRPr lang="en-US" sz="2400" kern="1200" spc="0" baseline="0" dirty="0">
                <a:gradFill flip="none" rotWithShape="1">
                  <a:gsLst>
                    <a:gs pos="80000">
                      <a:schemeClr val="accent6"/>
                    </a:gs>
                    <a:gs pos="1000">
                      <a:schemeClr val="accent5"/>
                    </a:gs>
                  </a:gsLst>
                  <a:lin ang="2700000" scaled="1"/>
                  <a:tileRect/>
                </a:gradFill>
                <a:latin typeface="+mj-lt"/>
                <a:ea typeface="+mn-ea"/>
                <a:cs typeface="Segoe UI" panose="020B0502040204020203" pitchFamily="34" charset="0"/>
              </a:defRPr>
            </a:lvl1pPr>
          </a:lstStyle>
          <a:p>
            <a:pPr marL="0" marR="0" lvl="0" indent="0" algn="r" defTabSz="932742" rtl="0" eaLnBrk="1" fontAlgn="auto" latinLnBrk="0" hangingPunct="1">
              <a:lnSpc>
                <a:spcPct val="100000"/>
              </a:lnSpc>
              <a:spcBef>
                <a:spcPct val="20000"/>
              </a:spcBef>
              <a:spcAft>
                <a:spcPts val="0"/>
              </a:spcAft>
              <a:buClrTx/>
              <a:buSzPct val="90000"/>
              <a:buFontTx/>
              <a:buNone/>
              <a:tabLst/>
            </a:pPr>
            <a:r>
              <a:rPr lang="en-US"/>
              <a:t>– Author Name</a:t>
            </a:r>
          </a:p>
        </p:txBody>
      </p:sp>
      <p:sp>
        <p:nvSpPr>
          <p:cNvPr id="8" name="Text Placeholder 40">
            <a:extLst>
              <a:ext uri="{FF2B5EF4-FFF2-40B4-BE49-F238E27FC236}">
                <a16:creationId xmlns:a16="http://schemas.microsoft.com/office/drawing/2014/main" id="{9B8E81C7-2652-4555-643C-572388E2F325}"/>
              </a:ext>
            </a:extLst>
          </p:cNvPr>
          <p:cNvSpPr>
            <a:spLocks noGrp="1"/>
          </p:cNvSpPr>
          <p:nvPr>
            <p:ph type="body" sz="quarter" idx="15" hasCustomPrompt="1"/>
          </p:nvPr>
        </p:nvSpPr>
        <p:spPr>
          <a:xfrm>
            <a:off x="584200" y="5117530"/>
            <a:ext cx="6212005" cy="581025"/>
          </a:xfrm>
          <a:prstGeom prst="rect">
            <a:avLst/>
          </a:prstGeom>
        </p:spPr>
        <p:txBody>
          <a:bodyPr lIns="0" tIns="0" rIns="0" bIns="0"/>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bg1"/>
                </a:solidFill>
                <a:latin typeface="+mn-lt"/>
                <a:ea typeface="+mn-ea"/>
                <a:cs typeface="Segoe UI" panose="020B0502040204020203" pitchFamily="34" charset="0"/>
              </a:defRPr>
            </a:lvl1pPr>
          </a:lstStyle>
          <a:p>
            <a:pPr lvl="0"/>
            <a:r>
              <a:rPr lang="en-US"/>
              <a:t>Company Name</a:t>
            </a:r>
          </a:p>
        </p:txBody>
      </p:sp>
      <p:pic>
        <p:nvPicPr>
          <p:cNvPr id="9" name="Picture 8">
            <a:extLst>
              <a:ext uri="{FF2B5EF4-FFF2-40B4-BE49-F238E27FC236}">
                <a16:creationId xmlns:a16="http://schemas.microsoft.com/office/drawing/2014/main" id="{D622F42F-C30A-DBEA-2FF2-AD9F19CB91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10230681" y="1320801"/>
            <a:ext cx="1961319" cy="4907362"/>
          </a:xfrm>
          <a:prstGeom prst="rect">
            <a:avLst/>
          </a:prstGeom>
        </p:spPr>
      </p:pic>
      <p:pic>
        <p:nvPicPr>
          <p:cNvPr id="10" name="Picture 9">
            <a:extLst>
              <a:ext uri="{FF2B5EF4-FFF2-40B4-BE49-F238E27FC236}">
                <a16:creationId xmlns:a16="http://schemas.microsoft.com/office/drawing/2014/main" id="{7ED0FE64-6983-73F4-CED6-E766D3EFD4FC}"/>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32192" y="1714501"/>
            <a:ext cx="2059808" cy="4246896"/>
          </a:xfrm>
          <a:prstGeom prst="rect">
            <a:avLst/>
          </a:prstGeom>
        </p:spPr>
      </p:pic>
      <p:pic>
        <p:nvPicPr>
          <p:cNvPr id="11" name="Picture 10">
            <a:extLst>
              <a:ext uri="{FF2B5EF4-FFF2-40B4-BE49-F238E27FC236}">
                <a16:creationId xmlns:a16="http://schemas.microsoft.com/office/drawing/2014/main" id="{244069DA-7CB5-1DEC-C6C2-CC2510734521}"/>
              </a:ext>
              <a:ext uri="{C183D7F6-B498-43B3-948B-1728B52AA6E4}">
                <adec:decorative xmlns:adec="http://schemas.microsoft.com/office/drawing/2017/decorative" val="1"/>
              </a:ext>
            </a:extLst>
          </p:cNvPr>
          <p:cNvPicPr>
            <a:picLocks noChangeAspect="1"/>
          </p:cNvPicPr>
          <p:nvPr userDrawn="1"/>
        </p:nvPicPr>
        <p:blipFill rotWithShape="1">
          <a:blip r:embed="rId4" cstate="email">
            <a:alphaModFix amt="25000"/>
            <a:extLst>
              <a:ext uri="{28A0092B-C50C-407E-A947-70E740481C1C}">
                <a14:useLocalDpi xmlns:a14="http://schemas.microsoft.com/office/drawing/2010/main"/>
              </a:ext>
            </a:extLst>
          </a:blip>
          <a:srcRect/>
          <a:stretch/>
        </p:blipFill>
        <p:spPr>
          <a:xfrm>
            <a:off x="8940799" y="2188033"/>
            <a:ext cx="3251201" cy="4669967"/>
          </a:xfrm>
          <a:prstGeom prst="rect">
            <a:avLst/>
          </a:prstGeom>
        </p:spPr>
      </p:pic>
    </p:spTree>
    <p:extLst>
      <p:ext uri="{BB962C8B-B14F-4D97-AF65-F5344CB8AC3E}">
        <p14:creationId xmlns:p14="http://schemas.microsoft.com/office/powerpoint/2010/main" val="17309170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Quote Slide with Logo/Image">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35FB240B-7A66-344B-2672-590D0D70B033}"/>
              </a:ext>
            </a:extLst>
          </p:cNvPr>
          <p:cNvSpPr>
            <a:spLocks noGrp="1"/>
          </p:cNvSpPr>
          <p:nvPr>
            <p:ph type="title"/>
          </p:nvPr>
        </p:nvSpPr>
        <p:spPr/>
        <p:txBody>
          <a:bodyPr/>
          <a:lstStyle/>
          <a:p>
            <a:r>
              <a:rPr lang="en-US"/>
              <a:t>Click to edit Master title style</a:t>
            </a:r>
          </a:p>
        </p:txBody>
      </p:sp>
      <p:grpSp>
        <p:nvGrpSpPr>
          <p:cNvPr id="32" name="Group 31" descr="Open quotation mark">
            <a:extLst>
              <a:ext uri="{FF2B5EF4-FFF2-40B4-BE49-F238E27FC236}">
                <a16:creationId xmlns:a16="http://schemas.microsoft.com/office/drawing/2014/main" id="{54A5EF66-075F-1E3E-B627-7405AFC92AC1}"/>
              </a:ext>
            </a:extLst>
          </p:cNvPr>
          <p:cNvGrpSpPr/>
          <p:nvPr userDrawn="1"/>
        </p:nvGrpSpPr>
        <p:grpSpPr>
          <a:xfrm>
            <a:off x="584200" y="1504205"/>
            <a:ext cx="656323" cy="451026"/>
            <a:chOff x="584200" y="1504205"/>
            <a:chExt cx="656323" cy="451026"/>
          </a:xfrm>
          <a:gradFill>
            <a:gsLst>
              <a:gs pos="100000">
                <a:schemeClr val="accent6">
                  <a:lumMod val="60000"/>
                  <a:lumOff val="40000"/>
                </a:schemeClr>
              </a:gs>
              <a:gs pos="42000">
                <a:schemeClr val="accent5"/>
              </a:gs>
            </a:gsLst>
            <a:lin ang="2700000" scaled="1"/>
          </a:gradFill>
        </p:grpSpPr>
        <p:sp>
          <p:nvSpPr>
            <p:cNvPr id="25" name="Freeform: Shape 24">
              <a:extLst>
                <a:ext uri="{FF2B5EF4-FFF2-40B4-BE49-F238E27FC236}">
                  <a16:creationId xmlns:a16="http://schemas.microsoft.com/office/drawing/2014/main" id="{67B98211-0F67-06DD-A58E-19D007942F71}"/>
                </a:ext>
              </a:extLst>
            </p:cNvPr>
            <p:cNvSpPr/>
            <p:nvPr/>
          </p:nvSpPr>
          <p:spPr>
            <a:xfrm flipH="1">
              <a:off x="941524" y="1504205"/>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211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0D95ECE-41CA-54FD-64A2-684489610560}"/>
                </a:ext>
              </a:extLst>
            </p:cNvPr>
            <p:cNvSpPr/>
            <p:nvPr/>
          </p:nvSpPr>
          <p:spPr>
            <a:xfrm flipH="1">
              <a:off x="584200" y="1504205"/>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21134" cap="flat">
              <a:noFill/>
              <a:prstDash val="solid"/>
              <a:miter/>
            </a:ln>
          </p:spPr>
          <p:txBody>
            <a:bodyPr rtlCol="0" anchor="ctr"/>
            <a:lstStyle/>
            <a:p>
              <a:endParaRPr lang="en-US"/>
            </a:p>
          </p:txBody>
        </p:sp>
      </p:grpSp>
      <p:sp>
        <p:nvSpPr>
          <p:cNvPr id="27" name="Text Placeholder 75">
            <a:extLst>
              <a:ext uri="{FF2B5EF4-FFF2-40B4-BE49-F238E27FC236}">
                <a16:creationId xmlns:a16="http://schemas.microsoft.com/office/drawing/2014/main" id="{EE08AB55-4E13-9D26-3138-A4A6E6E34953}"/>
              </a:ext>
            </a:extLst>
          </p:cNvPr>
          <p:cNvSpPr>
            <a:spLocks noGrp="1"/>
          </p:cNvSpPr>
          <p:nvPr userDrawn="1">
            <p:ph type="body" sz="quarter" idx="14" hasCustomPrompt="1"/>
          </p:nvPr>
        </p:nvSpPr>
        <p:spPr>
          <a:xfrm>
            <a:off x="606425" y="2130649"/>
            <a:ext cx="6368463" cy="2095380"/>
          </a:xfrm>
          <a:prstGeom prst="rect">
            <a:avLst/>
          </a:prstGeom>
        </p:spPr>
        <p:txBody>
          <a:bodyPr lIns="0" tIns="0" rIns="0" bIns="0"/>
          <a:lstStyle>
            <a:lvl1pPr marL="0" indent="0">
              <a:buNone/>
              <a:defRPr sz="24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28" name="Rectangle: Rounded Corners 27">
            <a:extLst>
              <a:ext uri="{FF2B5EF4-FFF2-40B4-BE49-F238E27FC236}">
                <a16:creationId xmlns:a16="http://schemas.microsoft.com/office/drawing/2014/main" id="{DE83A5F7-CA00-6431-6728-7022D651FC09}"/>
              </a:ext>
              <a:ext uri="{C183D7F6-B498-43B3-948B-1728B52AA6E4}">
                <adec:decorative xmlns:adec="http://schemas.microsoft.com/office/drawing/2017/decorative" val="1"/>
              </a:ext>
            </a:extLst>
          </p:cNvPr>
          <p:cNvSpPr/>
          <p:nvPr userDrawn="1"/>
        </p:nvSpPr>
        <p:spPr bwMode="auto">
          <a:xfrm>
            <a:off x="1409027" y="5235555"/>
            <a:ext cx="819681" cy="822445"/>
          </a:xfrm>
          <a:prstGeom prst="roundRect">
            <a:avLst>
              <a:gd name="adj" fmla="val 19067"/>
            </a:avLst>
          </a:prstGeom>
          <a:gradFill flip="none" rotWithShape="1">
            <a:gsLst>
              <a:gs pos="100000">
                <a:schemeClr val="accent6"/>
              </a:gs>
              <a:gs pos="1700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29" name="Picture Placeholder 2">
            <a:extLst>
              <a:ext uri="{FF2B5EF4-FFF2-40B4-BE49-F238E27FC236}">
                <a16:creationId xmlns:a16="http://schemas.microsoft.com/office/drawing/2014/main" id="{356BC542-8CEF-FCA6-B0DA-CEAF8F6D70DE}"/>
              </a:ext>
            </a:extLst>
          </p:cNvPr>
          <p:cNvSpPr>
            <a:spLocks noGrp="1"/>
          </p:cNvSpPr>
          <p:nvPr userDrawn="1">
            <p:ph type="pic" sz="quarter" idx="18" hasCustomPrompt="1"/>
          </p:nvPr>
        </p:nvSpPr>
        <p:spPr>
          <a:xfrm>
            <a:off x="606425" y="4487084"/>
            <a:ext cx="1473200" cy="1419649"/>
          </a:xfrm>
          <a:prstGeom prst="roundRect">
            <a:avLst>
              <a:gd name="adj" fmla="val 8908"/>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lvl1pPr>
              <a:defRPr lang="en-US" sz="1200" dirty="0">
                <a:solidFill>
                  <a:schemeClr val="bg1"/>
                </a:solidFill>
                <a:latin typeface="+mj-lt"/>
              </a:defRPr>
            </a:lvl1pPr>
          </a:lstStyle>
          <a:p>
            <a:pPr marL="0" lvl="0" indent="0" algn="ctr" defTabSz="932472" fontAlgn="base">
              <a:spcBef>
                <a:spcPct val="0"/>
              </a:spcBef>
              <a:spcAft>
                <a:spcPct val="0"/>
              </a:spcAft>
              <a:buNone/>
            </a:pPr>
            <a:r>
              <a:rPr lang="en-US"/>
              <a:t>Insert logo/image here</a:t>
            </a:r>
          </a:p>
        </p:txBody>
      </p:sp>
      <p:sp>
        <p:nvSpPr>
          <p:cNvPr id="30" name="Text Placeholder 40">
            <a:extLst>
              <a:ext uri="{FF2B5EF4-FFF2-40B4-BE49-F238E27FC236}">
                <a16:creationId xmlns:a16="http://schemas.microsoft.com/office/drawing/2014/main" id="{7EA16BF5-91D8-F9B9-53A9-9642E993C279}"/>
              </a:ext>
            </a:extLst>
          </p:cNvPr>
          <p:cNvSpPr>
            <a:spLocks noGrp="1"/>
          </p:cNvSpPr>
          <p:nvPr userDrawn="1">
            <p:ph type="body" sz="quarter" idx="19" hasCustomPrompt="1"/>
          </p:nvPr>
        </p:nvSpPr>
        <p:spPr>
          <a:xfrm>
            <a:off x="2417964" y="4615884"/>
            <a:ext cx="4556923" cy="581025"/>
          </a:xfrm>
          <a:prstGeom prst="rect">
            <a:avLst/>
          </a:prstGeom>
        </p:spPr>
        <p:txBody>
          <a:bodyPr lIns="0" tIns="0" rIns="0" bIns="0" anchor="b"/>
          <a:lstStyle>
            <a:lvl1pPr marL="0" indent="0" algn="l">
              <a:buFontTx/>
              <a:buNone/>
              <a:defRPr lang="en-US" sz="2400" kern="1200" spc="0" baseline="0" dirty="0">
                <a:gradFill flip="none" rotWithShape="1">
                  <a:gsLst>
                    <a:gs pos="80000">
                      <a:schemeClr val="accent6"/>
                    </a:gs>
                    <a:gs pos="0">
                      <a:schemeClr val="accent5"/>
                    </a:gs>
                  </a:gsLst>
                  <a:lin ang="2700000" scaled="1"/>
                  <a:tileRect/>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Tx/>
              <a:buNone/>
              <a:tabLst/>
            </a:pPr>
            <a:r>
              <a:rPr lang="en-US"/>
              <a:t>– Author Name</a:t>
            </a:r>
          </a:p>
        </p:txBody>
      </p:sp>
      <p:sp>
        <p:nvSpPr>
          <p:cNvPr id="31" name="Text Placeholder 40">
            <a:extLst>
              <a:ext uri="{FF2B5EF4-FFF2-40B4-BE49-F238E27FC236}">
                <a16:creationId xmlns:a16="http://schemas.microsoft.com/office/drawing/2014/main" id="{B4F22451-99DE-A59E-8B4E-377321AC8412}"/>
              </a:ext>
            </a:extLst>
          </p:cNvPr>
          <p:cNvSpPr>
            <a:spLocks noGrp="1"/>
          </p:cNvSpPr>
          <p:nvPr userDrawn="1">
            <p:ph type="body" sz="quarter" idx="20" hasCustomPrompt="1"/>
          </p:nvPr>
        </p:nvSpPr>
        <p:spPr>
          <a:xfrm>
            <a:off x="2417964" y="5256322"/>
            <a:ext cx="4556923" cy="581025"/>
          </a:xfrm>
          <a:prstGeom prst="rect">
            <a:avLst/>
          </a:prstGeom>
        </p:spPr>
        <p:txBody>
          <a:bodyPr lIns="0" tIns="0" rIns="0" b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bg1"/>
                </a:solidFill>
                <a:latin typeface="+mn-lt"/>
                <a:ea typeface="+mn-ea"/>
                <a:cs typeface="Segoe UI" panose="020B0502040204020203" pitchFamily="34" charset="0"/>
              </a:defRPr>
            </a:lvl1pPr>
          </a:lstStyle>
          <a:p>
            <a:pPr lvl="0"/>
            <a:r>
              <a:rPr lang="en-US"/>
              <a:t>Company Name</a:t>
            </a:r>
          </a:p>
        </p:txBody>
      </p:sp>
      <p:pic>
        <p:nvPicPr>
          <p:cNvPr id="4" name="Picture 3">
            <a:extLst>
              <a:ext uri="{FF2B5EF4-FFF2-40B4-BE49-F238E27FC236}">
                <a16:creationId xmlns:a16="http://schemas.microsoft.com/office/drawing/2014/main" id="{8E8CF18E-CD23-6455-9041-68775FCC919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10230681" y="1320801"/>
            <a:ext cx="1961319" cy="4907362"/>
          </a:xfrm>
          <a:prstGeom prst="rect">
            <a:avLst/>
          </a:prstGeom>
        </p:spPr>
      </p:pic>
      <p:pic>
        <p:nvPicPr>
          <p:cNvPr id="5" name="Picture 4">
            <a:extLst>
              <a:ext uri="{FF2B5EF4-FFF2-40B4-BE49-F238E27FC236}">
                <a16:creationId xmlns:a16="http://schemas.microsoft.com/office/drawing/2014/main" id="{984C8C60-EF00-6B26-16D4-8ADF188E7B00}"/>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32192" y="1714501"/>
            <a:ext cx="2059808" cy="4246896"/>
          </a:xfrm>
          <a:prstGeom prst="rect">
            <a:avLst/>
          </a:prstGeom>
        </p:spPr>
      </p:pic>
      <p:pic>
        <p:nvPicPr>
          <p:cNvPr id="6" name="Picture 5">
            <a:extLst>
              <a:ext uri="{FF2B5EF4-FFF2-40B4-BE49-F238E27FC236}">
                <a16:creationId xmlns:a16="http://schemas.microsoft.com/office/drawing/2014/main" id="{70D08ACD-EE22-4473-7E80-824238F561F5}"/>
              </a:ext>
              <a:ext uri="{C183D7F6-B498-43B3-948B-1728B52AA6E4}">
                <adec:decorative xmlns:adec="http://schemas.microsoft.com/office/drawing/2017/decorative" val="1"/>
              </a:ext>
            </a:extLst>
          </p:cNvPr>
          <p:cNvPicPr>
            <a:picLocks noChangeAspect="1"/>
          </p:cNvPicPr>
          <p:nvPr userDrawn="1"/>
        </p:nvPicPr>
        <p:blipFill rotWithShape="1">
          <a:blip r:embed="rId4" cstate="email">
            <a:alphaModFix amt="25000"/>
            <a:extLst>
              <a:ext uri="{28A0092B-C50C-407E-A947-70E740481C1C}">
                <a14:useLocalDpi xmlns:a14="http://schemas.microsoft.com/office/drawing/2010/main"/>
              </a:ext>
            </a:extLst>
          </a:blip>
          <a:srcRect/>
          <a:stretch/>
        </p:blipFill>
        <p:spPr>
          <a:xfrm>
            <a:off x="8940799" y="2188033"/>
            <a:ext cx="3251201" cy="4669967"/>
          </a:xfrm>
          <a:prstGeom prst="rect">
            <a:avLst/>
          </a:prstGeom>
        </p:spPr>
      </p:pic>
    </p:spTree>
    <p:extLst>
      <p:ext uri="{BB962C8B-B14F-4D97-AF65-F5344CB8AC3E}">
        <p14:creationId xmlns:p14="http://schemas.microsoft.com/office/powerpoint/2010/main" val="438102382"/>
      </p:ext>
    </p:extLst>
  </p:cSld>
  <p:clrMapOvr>
    <a:masterClrMapping/>
  </p:clrMapOvr>
  <p:transition>
    <p:fade/>
  </p:transition>
  <p:extLst>
    <p:ext uri="{DCECCB84-F9BA-43D5-87BE-67443E8EF086}">
      <p15:sldGuideLst xmlns:p15="http://schemas.microsoft.com/office/powerpoint/2012/main">
        <p15:guide id="28" orient="horz" pos="912">
          <p15:clr>
            <a:srgbClr val="5ACBF0"/>
          </p15:clr>
        </p15:guide>
        <p15:guide id="29" orient="horz" pos="1271">
          <p15:clr>
            <a:srgbClr val="5ACBF0"/>
          </p15:clr>
        </p15:guide>
      </p15:sldGuideLst>
    </p:ext>
  </p:extLs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03B1A4C-7305-8280-36CB-0863F73CCE6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21" name="Title 20">
            <a:extLst>
              <a:ext uri="{FF2B5EF4-FFF2-40B4-BE49-F238E27FC236}">
                <a16:creationId xmlns:a16="http://schemas.microsoft.com/office/drawing/2014/main" id="{7F7C8EC5-0A4D-93CD-95A8-14D32BDECD68}"/>
              </a:ext>
            </a:extLst>
          </p:cNvPr>
          <p:cNvSpPr>
            <a:spLocks noGrp="1"/>
          </p:cNvSpPr>
          <p:nvPr userDrawn="1">
            <p:ph type="title"/>
          </p:nvPr>
        </p:nvSpPr>
        <p:spPr/>
        <p:txBody>
          <a:bodyPr/>
          <a:lstStyle>
            <a:lvl1pPr>
              <a:defRPr>
                <a:solidFill>
                  <a:schemeClr val="bg1"/>
                </a:solidFill>
              </a:defRPr>
            </a:lvl1pPr>
          </a:lstStyle>
          <a:p>
            <a:r>
              <a:rPr lang="en-US"/>
              <a:t>Click to edit Master title style</a:t>
            </a:r>
          </a:p>
        </p:txBody>
      </p:sp>
      <p:sp>
        <p:nvSpPr>
          <p:cNvPr id="14" name="Rectangle: Rounded Corners 13">
            <a:extLst>
              <a:ext uri="{FF2B5EF4-FFF2-40B4-BE49-F238E27FC236}">
                <a16:creationId xmlns:a16="http://schemas.microsoft.com/office/drawing/2014/main" id="{B312A5E3-A829-0420-1416-EDB6903E6B5E}"/>
              </a:ext>
              <a:ext uri="{C183D7F6-B498-43B3-948B-1728B52AA6E4}">
                <adec:decorative xmlns:adec="http://schemas.microsoft.com/office/drawing/2017/decorative" val="1"/>
              </a:ext>
            </a:extLst>
          </p:cNvPr>
          <p:cNvSpPr/>
          <p:nvPr userDrawn="1"/>
        </p:nvSpPr>
        <p:spPr bwMode="auto">
          <a:xfrm>
            <a:off x="3252830" y="5373291"/>
            <a:ext cx="1171314" cy="1173982"/>
          </a:xfrm>
          <a:prstGeom prst="roundRect">
            <a:avLst>
              <a:gd name="adj" fmla="val 22863"/>
            </a:avLst>
          </a:prstGeom>
          <a:gradFill flip="none" rotWithShape="1">
            <a:gsLst>
              <a:gs pos="100000">
                <a:schemeClr val="accent6"/>
              </a:gs>
              <a:gs pos="1700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15" name="Rectangle: Rounded Corners 14">
            <a:extLst>
              <a:ext uri="{FF2B5EF4-FFF2-40B4-BE49-F238E27FC236}">
                <a16:creationId xmlns:a16="http://schemas.microsoft.com/office/drawing/2014/main" id="{56932A8C-0025-F7DE-E545-61AAC396C940}"/>
              </a:ext>
              <a:ext uri="{C183D7F6-B498-43B3-948B-1728B52AA6E4}">
                <adec:decorative xmlns:adec="http://schemas.microsoft.com/office/drawing/2017/decorative" val="1"/>
              </a:ext>
            </a:extLst>
          </p:cNvPr>
          <p:cNvSpPr/>
          <p:nvPr userDrawn="1"/>
        </p:nvSpPr>
        <p:spPr bwMode="auto">
          <a:xfrm>
            <a:off x="584199" y="1314522"/>
            <a:ext cx="3633714" cy="5031754"/>
          </a:xfrm>
          <a:prstGeom prst="roundRect">
            <a:avLst>
              <a:gd name="adj" fmla="val 5323"/>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16" name="Picture Placeholder 57">
            <a:extLst>
              <a:ext uri="{FF2B5EF4-FFF2-40B4-BE49-F238E27FC236}">
                <a16:creationId xmlns:a16="http://schemas.microsoft.com/office/drawing/2014/main" id="{0F3543D8-D2FC-FCE0-D4C7-193CA5D54A0E}"/>
              </a:ext>
            </a:extLst>
          </p:cNvPr>
          <p:cNvSpPr>
            <a:spLocks noGrp="1"/>
          </p:cNvSpPr>
          <p:nvPr>
            <p:ph type="pic" sz="quarter" idx="22"/>
          </p:nvPr>
        </p:nvSpPr>
        <p:spPr>
          <a:xfrm>
            <a:off x="787405" y="1517727"/>
            <a:ext cx="3227303" cy="3234293"/>
          </a:xfrm>
          <a:prstGeom prst="roundRect">
            <a:avLst>
              <a:gd name="adj" fmla="val 3157"/>
            </a:avLst>
          </a:prstGeom>
        </p:spPr>
        <p:txBody>
          <a:bodyPr/>
          <a:lstStyle>
            <a:lvl1pPr marL="0" indent="0">
              <a:buNone/>
              <a:defRPr>
                <a:solidFill>
                  <a:schemeClr val="bg1"/>
                </a:solidFill>
              </a:defRPr>
            </a:lvl1pPr>
          </a:lstStyle>
          <a:p>
            <a:endParaRPr lang="en-US"/>
          </a:p>
        </p:txBody>
      </p:sp>
      <p:sp>
        <p:nvSpPr>
          <p:cNvPr id="17" name="Text Placeholder 40">
            <a:extLst>
              <a:ext uri="{FF2B5EF4-FFF2-40B4-BE49-F238E27FC236}">
                <a16:creationId xmlns:a16="http://schemas.microsoft.com/office/drawing/2014/main" id="{B184D3B4-55ED-9E73-A07B-27E4FDE41647}"/>
              </a:ext>
            </a:extLst>
          </p:cNvPr>
          <p:cNvSpPr>
            <a:spLocks noGrp="1"/>
          </p:cNvSpPr>
          <p:nvPr>
            <p:ph type="body" sz="quarter" idx="23"/>
          </p:nvPr>
        </p:nvSpPr>
        <p:spPr>
          <a:xfrm>
            <a:off x="779289" y="4828751"/>
            <a:ext cx="3243532" cy="643078"/>
          </a:xfrm>
          <a:prstGeom prst="rect">
            <a:avLst/>
          </a:prstGeom>
        </p:spPr>
        <p:txBody>
          <a:bodyPr lIns="0" tIns="0" rIns="0" bIns="0" anchor="b"/>
          <a:lstStyle>
            <a:lvl1pPr marL="0" indent="0" algn="l">
              <a:buFontTx/>
              <a:buNone/>
              <a:defRPr sz="2400">
                <a:solidFill>
                  <a:schemeClr val="bg1"/>
                </a:solidFill>
                <a:latin typeface="+mj-lt"/>
              </a:defRPr>
            </a:lvl1pPr>
          </a:lstStyle>
          <a:p>
            <a:pPr defTabSz="914400">
              <a:spcBef>
                <a:spcPts val="0"/>
              </a:spcBef>
              <a:defRPr/>
            </a:pPr>
            <a:endParaRPr lang="en-US" sz="2400" spc="0">
              <a:ln>
                <a:noFill/>
              </a:ln>
              <a:latin typeface="Segoe UI Semibold"/>
            </a:endParaRPr>
          </a:p>
        </p:txBody>
      </p:sp>
      <p:sp>
        <p:nvSpPr>
          <p:cNvPr id="18" name="Text Placeholder 53">
            <a:extLst>
              <a:ext uri="{FF2B5EF4-FFF2-40B4-BE49-F238E27FC236}">
                <a16:creationId xmlns:a16="http://schemas.microsoft.com/office/drawing/2014/main" id="{6200C1C1-8BBC-9DA6-195A-48AF73FEAB1F}"/>
              </a:ext>
            </a:extLst>
          </p:cNvPr>
          <p:cNvSpPr>
            <a:spLocks noGrp="1"/>
          </p:cNvSpPr>
          <p:nvPr>
            <p:ph type="body" sz="quarter" idx="24" hasCustomPrompt="1"/>
          </p:nvPr>
        </p:nvSpPr>
        <p:spPr>
          <a:xfrm>
            <a:off x="779289" y="5536601"/>
            <a:ext cx="3243532" cy="584282"/>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19" name="Text Placeholder 24">
            <a:extLst>
              <a:ext uri="{FF2B5EF4-FFF2-40B4-BE49-F238E27FC236}">
                <a16:creationId xmlns:a16="http://schemas.microsoft.com/office/drawing/2014/main" id="{4E3BB42F-6871-EB20-7418-8242776D1D3D}"/>
              </a:ext>
            </a:extLst>
          </p:cNvPr>
          <p:cNvSpPr>
            <a:spLocks noGrp="1"/>
          </p:cNvSpPr>
          <p:nvPr>
            <p:ph type="body" sz="quarter" idx="25" hasCustomPrompt="1"/>
          </p:nvPr>
        </p:nvSpPr>
        <p:spPr>
          <a:xfrm>
            <a:off x="4630057" y="1301419"/>
            <a:ext cx="6976156" cy="486651"/>
          </a:xfrm>
          <a:prstGeom prst="rect">
            <a:avLst/>
          </a:prstGeom>
        </p:spPr>
        <p:txBody>
          <a:bodyPr lIns="0" tIns="0" rIns="0" bIns="0" anchor="b"/>
          <a:lstStyle>
            <a:lvl1pPr marL="0" indent="0">
              <a:buFont typeface="Arial" panose="020B0604020202020204" pitchFamily="34" charset="0"/>
              <a:buNone/>
              <a:defRPr lang="en-US" sz="2400" kern="1200" spc="0" baseline="0" dirty="0">
                <a:gradFill flip="none" rotWithShape="1">
                  <a:gsLst>
                    <a:gs pos="80000">
                      <a:schemeClr val="accent6"/>
                    </a:gs>
                    <a:gs pos="0">
                      <a:schemeClr val="accent5"/>
                    </a:gs>
                  </a:gsLst>
                  <a:lin ang="2700000" scaled="1"/>
                  <a:tileRect/>
                </a:gradFill>
                <a:latin typeface="+mj-lt"/>
                <a:ea typeface="+mn-ea"/>
                <a:cs typeface="Segoe UI" panose="020B0502040204020203" pitchFamily="34" charset="0"/>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pPr>
            <a:r>
              <a:rPr lang="en-US"/>
              <a:t>Heading</a:t>
            </a:r>
          </a:p>
        </p:txBody>
      </p:sp>
      <p:sp>
        <p:nvSpPr>
          <p:cNvPr id="20" name="Text Placeholder 53">
            <a:extLst>
              <a:ext uri="{FF2B5EF4-FFF2-40B4-BE49-F238E27FC236}">
                <a16:creationId xmlns:a16="http://schemas.microsoft.com/office/drawing/2014/main" id="{5B4FCF18-C3C2-B3B6-373D-4CBBB40D74EA}"/>
              </a:ext>
            </a:extLst>
          </p:cNvPr>
          <p:cNvSpPr>
            <a:spLocks noGrp="1"/>
          </p:cNvSpPr>
          <p:nvPr>
            <p:ph type="body" sz="quarter" idx="26" hasCustomPrompt="1"/>
          </p:nvPr>
        </p:nvSpPr>
        <p:spPr>
          <a:xfrm>
            <a:off x="4630057" y="1882728"/>
            <a:ext cx="6976156" cy="1654175"/>
          </a:xfrm>
          <a:prstGeom prst="rect">
            <a:avLst/>
          </a:prstGeo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22" name="Text Placeholder 24">
            <a:extLst>
              <a:ext uri="{FF2B5EF4-FFF2-40B4-BE49-F238E27FC236}">
                <a16:creationId xmlns:a16="http://schemas.microsoft.com/office/drawing/2014/main" id="{4C5EEB89-5FA1-C25D-29CB-6865BC71B49D}"/>
              </a:ext>
            </a:extLst>
          </p:cNvPr>
          <p:cNvSpPr>
            <a:spLocks noGrp="1"/>
          </p:cNvSpPr>
          <p:nvPr>
            <p:ph type="body" sz="quarter" idx="27" hasCustomPrompt="1"/>
          </p:nvPr>
        </p:nvSpPr>
        <p:spPr>
          <a:xfrm>
            <a:off x="4630057" y="3928505"/>
            <a:ext cx="6976156" cy="486651"/>
          </a:xfrm>
          <a:prstGeom prst="rect">
            <a:avLst/>
          </a:prstGeom>
        </p:spPr>
        <p:txBody>
          <a:bodyPr lIns="0" tIns="0" rIns="0" bIns="0" anchor="b"/>
          <a:lstStyle>
            <a:lvl1pPr marL="0" indent="0">
              <a:buFont typeface="Arial" panose="020B0604020202020204" pitchFamily="34" charset="0"/>
              <a:buNone/>
              <a:defRPr lang="en-US" sz="2400" kern="1200" spc="0" baseline="0" dirty="0">
                <a:gradFill flip="none" rotWithShape="1">
                  <a:gsLst>
                    <a:gs pos="80000">
                      <a:schemeClr val="accent6"/>
                    </a:gs>
                    <a:gs pos="0">
                      <a:schemeClr val="accent5"/>
                    </a:gs>
                  </a:gsLst>
                  <a:lin ang="2700000" scaled="1"/>
                  <a:tileRect/>
                </a:gradFill>
                <a:latin typeface="+mj-lt"/>
                <a:ea typeface="+mn-ea"/>
                <a:cs typeface="Segoe UI" panose="020B0502040204020203" pitchFamily="34" charset="0"/>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pPr>
            <a:r>
              <a:rPr lang="en-US"/>
              <a:t>Heading</a:t>
            </a:r>
          </a:p>
        </p:txBody>
      </p:sp>
      <p:sp>
        <p:nvSpPr>
          <p:cNvPr id="23" name="Text Placeholder 53">
            <a:extLst>
              <a:ext uri="{FF2B5EF4-FFF2-40B4-BE49-F238E27FC236}">
                <a16:creationId xmlns:a16="http://schemas.microsoft.com/office/drawing/2014/main" id="{98209431-DB89-2EF3-2B07-757CE31740B2}"/>
              </a:ext>
            </a:extLst>
          </p:cNvPr>
          <p:cNvSpPr>
            <a:spLocks noGrp="1"/>
          </p:cNvSpPr>
          <p:nvPr>
            <p:ph type="body" sz="quarter" idx="28" hasCustomPrompt="1"/>
          </p:nvPr>
        </p:nvSpPr>
        <p:spPr>
          <a:xfrm>
            <a:off x="4630057" y="4509814"/>
            <a:ext cx="6976156" cy="1654175"/>
          </a:xfrm>
          <a:prstGeom prst="rect">
            <a:avLst/>
          </a:prstGeo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Tree>
    <p:extLst>
      <p:ext uri="{BB962C8B-B14F-4D97-AF65-F5344CB8AC3E}">
        <p14:creationId xmlns:p14="http://schemas.microsoft.com/office/powerpoint/2010/main" val="477645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8034F01-B495-9D54-8B74-C29CD9DD0736}"/>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6024" r="14404"/>
          <a:stretch/>
        </p:blipFill>
        <p:spPr>
          <a:xfrm>
            <a:off x="11210953" y="0"/>
            <a:ext cx="981047" cy="1264543"/>
          </a:xfrm>
          <a:prstGeom prst="rect">
            <a:avLst/>
          </a:prstGeom>
        </p:spPr>
      </p:pic>
      <p:sp>
        <p:nvSpPr>
          <p:cNvPr id="21" name="Title 20">
            <a:extLst>
              <a:ext uri="{FF2B5EF4-FFF2-40B4-BE49-F238E27FC236}">
                <a16:creationId xmlns:a16="http://schemas.microsoft.com/office/drawing/2014/main" id="{7F7C8EC5-0A4D-93CD-95A8-14D32BDECD68}"/>
              </a:ext>
            </a:extLst>
          </p:cNvPr>
          <p:cNvSpPr>
            <a:spLocks noGrp="1"/>
          </p:cNvSpPr>
          <p:nvPr userDrawn="1">
            <p:ph type="title"/>
          </p:nvPr>
        </p:nvSpPr>
        <p:spPr/>
        <p:txBody>
          <a:bodyPr/>
          <a:lstStyle>
            <a:lvl1pPr>
              <a:defRPr>
                <a:solidFill>
                  <a:schemeClr val="bg1"/>
                </a:solidFill>
              </a:defRPr>
            </a:lvl1pPr>
          </a:lstStyle>
          <a:p>
            <a:r>
              <a:rPr lang="en-US"/>
              <a:t>Click to edit Master title style</a:t>
            </a:r>
          </a:p>
        </p:txBody>
      </p:sp>
      <p:sp>
        <p:nvSpPr>
          <p:cNvPr id="59" name="Rectangle: Rounded Corners 58">
            <a:extLst>
              <a:ext uri="{FF2B5EF4-FFF2-40B4-BE49-F238E27FC236}">
                <a16:creationId xmlns:a16="http://schemas.microsoft.com/office/drawing/2014/main" id="{C682B154-BA9B-6068-24A1-A34508E8E29E}"/>
              </a:ext>
              <a:ext uri="{C183D7F6-B498-43B3-948B-1728B52AA6E4}">
                <adec:decorative xmlns:adec="http://schemas.microsoft.com/office/drawing/2017/decorative" val="1"/>
              </a:ext>
            </a:extLst>
          </p:cNvPr>
          <p:cNvSpPr/>
          <p:nvPr userDrawn="1"/>
        </p:nvSpPr>
        <p:spPr bwMode="auto">
          <a:xfrm>
            <a:off x="1742224" y="2459063"/>
            <a:ext cx="1250438" cy="1250438"/>
          </a:xfrm>
          <a:prstGeom prst="roundRect">
            <a:avLst>
              <a:gd name="adj" fmla="val 27263"/>
            </a:avLst>
          </a:prstGeom>
          <a:gradFill flip="none" rotWithShape="1">
            <a:gsLst>
              <a:gs pos="100000">
                <a:schemeClr val="accent6"/>
              </a:gs>
              <a:gs pos="1700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0" name="Rectangle: Rounded Corners 59">
            <a:extLst>
              <a:ext uri="{FF2B5EF4-FFF2-40B4-BE49-F238E27FC236}">
                <a16:creationId xmlns:a16="http://schemas.microsoft.com/office/drawing/2014/main" id="{037B5C39-0812-0185-72D7-6820CE06D737}"/>
              </a:ext>
              <a:ext uri="{C183D7F6-B498-43B3-948B-1728B52AA6E4}">
                <adec:decorative xmlns:adec="http://schemas.microsoft.com/office/drawing/2017/decorative" val="1"/>
              </a:ext>
            </a:extLst>
          </p:cNvPr>
          <p:cNvSpPr/>
          <p:nvPr userDrawn="1"/>
        </p:nvSpPr>
        <p:spPr bwMode="auto">
          <a:xfrm>
            <a:off x="4617504" y="2459063"/>
            <a:ext cx="1250438" cy="1250438"/>
          </a:xfrm>
          <a:prstGeom prst="roundRect">
            <a:avLst>
              <a:gd name="adj" fmla="val 27263"/>
            </a:avLst>
          </a:prstGeom>
          <a:gradFill flip="none" rotWithShape="1">
            <a:gsLst>
              <a:gs pos="100000">
                <a:schemeClr val="accent6"/>
              </a:gs>
              <a:gs pos="1700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1" name="Rectangle: Rounded Corners 60">
            <a:extLst>
              <a:ext uri="{FF2B5EF4-FFF2-40B4-BE49-F238E27FC236}">
                <a16:creationId xmlns:a16="http://schemas.microsoft.com/office/drawing/2014/main" id="{943E0136-6F65-1A0C-FC6C-9DF4599ACC44}"/>
              </a:ext>
              <a:ext uri="{C183D7F6-B498-43B3-948B-1728B52AA6E4}">
                <adec:decorative xmlns:adec="http://schemas.microsoft.com/office/drawing/2017/decorative" val="1"/>
              </a:ext>
            </a:extLst>
          </p:cNvPr>
          <p:cNvSpPr/>
          <p:nvPr userDrawn="1"/>
        </p:nvSpPr>
        <p:spPr bwMode="auto">
          <a:xfrm>
            <a:off x="3454065" y="1313252"/>
            <a:ext cx="2247940" cy="2247940"/>
          </a:xfrm>
          <a:prstGeom prst="roundRect">
            <a:avLst>
              <a:gd name="adj" fmla="val 852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62" name="Rectangle: Rounded Corners 61">
            <a:extLst>
              <a:ext uri="{FF2B5EF4-FFF2-40B4-BE49-F238E27FC236}">
                <a16:creationId xmlns:a16="http://schemas.microsoft.com/office/drawing/2014/main" id="{E302ED4C-46C9-B879-F01B-064218753EB3}"/>
              </a:ext>
              <a:ext uri="{C183D7F6-B498-43B3-948B-1728B52AA6E4}">
                <adec:decorative xmlns:adec="http://schemas.microsoft.com/office/drawing/2017/decorative" val="1"/>
              </a:ext>
            </a:extLst>
          </p:cNvPr>
          <p:cNvSpPr/>
          <p:nvPr userDrawn="1"/>
        </p:nvSpPr>
        <p:spPr bwMode="auto">
          <a:xfrm>
            <a:off x="7487369" y="2459063"/>
            <a:ext cx="1250438" cy="1250438"/>
          </a:xfrm>
          <a:prstGeom prst="roundRect">
            <a:avLst>
              <a:gd name="adj" fmla="val 27263"/>
            </a:avLst>
          </a:prstGeom>
          <a:gradFill flip="none" rotWithShape="1">
            <a:gsLst>
              <a:gs pos="100000">
                <a:schemeClr val="accent6"/>
              </a:gs>
              <a:gs pos="1700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3" name="Rectangle: Rounded Corners 62">
            <a:extLst>
              <a:ext uri="{FF2B5EF4-FFF2-40B4-BE49-F238E27FC236}">
                <a16:creationId xmlns:a16="http://schemas.microsoft.com/office/drawing/2014/main" id="{2F33AF5B-A501-D1E4-9E3F-FAAC377BF00A}"/>
              </a:ext>
              <a:ext uri="{C183D7F6-B498-43B3-948B-1728B52AA6E4}">
                <adec:decorative xmlns:adec="http://schemas.microsoft.com/office/drawing/2017/decorative" val="1"/>
              </a:ext>
            </a:extLst>
          </p:cNvPr>
          <p:cNvSpPr/>
          <p:nvPr userDrawn="1"/>
        </p:nvSpPr>
        <p:spPr bwMode="auto">
          <a:xfrm>
            <a:off x="6323930" y="1313252"/>
            <a:ext cx="2247940" cy="2247940"/>
          </a:xfrm>
          <a:prstGeom prst="roundRect">
            <a:avLst>
              <a:gd name="adj" fmla="val 852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64" name="Rectangle: Rounded Corners 63">
            <a:extLst>
              <a:ext uri="{FF2B5EF4-FFF2-40B4-BE49-F238E27FC236}">
                <a16:creationId xmlns:a16="http://schemas.microsoft.com/office/drawing/2014/main" id="{849F6638-A629-899A-380C-1259BA8B149A}"/>
              </a:ext>
              <a:ext uri="{C183D7F6-B498-43B3-948B-1728B52AA6E4}">
                <adec:decorative xmlns:adec="http://schemas.microsoft.com/office/drawing/2017/decorative" val="1"/>
              </a:ext>
            </a:extLst>
          </p:cNvPr>
          <p:cNvSpPr/>
          <p:nvPr userDrawn="1"/>
        </p:nvSpPr>
        <p:spPr bwMode="auto">
          <a:xfrm>
            <a:off x="10357233" y="2459063"/>
            <a:ext cx="1250438" cy="1250438"/>
          </a:xfrm>
          <a:prstGeom prst="roundRect">
            <a:avLst>
              <a:gd name="adj" fmla="val 27263"/>
            </a:avLst>
          </a:prstGeom>
          <a:gradFill flip="none" rotWithShape="1">
            <a:gsLst>
              <a:gs pos="100000">
                <a:schemeClr val="accent6"/>
              </a:gs>
              <a:gs pos="17000">
                <a:schemeClr val="accent5"/>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5" name="Rectangle: Rounded Corners 64">
            <a:extLst>
              <a:ext uri="{FF2B5EF4-FFF2-40B4-BE49-F238E27FC236}">
                <a16:creationId xmlns:a16="http://schemas.microsoft.com/office/drawing/2014/main" id="{53C5D432-BBEA-638B-90FA-7FDE029053D8}"/>
              </a:ext>
              <a:ext uri="{C183D7F6-B498-43B3-948B-1728B52AA6E4}">
                <adec:decorative xmlns:adec="http://schemas.microsoft.com/office/drawing/2017/decorative" val="1"/>
              </a:ext>
            </a:extLst>
          </p:cNvPr>
          <p:cNvSpPr/>
          <p:nvPr userDrawn="1"/>
        </p:nvSpPr>
        <p:spPr bwMode="auto">
          <a:xfrm>
            <a:off x="9193794" y="1313252"/>
            <a:ext cx="2247940" cy="2247940"/>
          </a:xfrm>
          <a:prstGeom prst="roundRect">
            <a:avLst>
              <a:gd name="adj" fmla="val 852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78" name="Rectangle: Rounded Corners 77">
            <a:extLst>
              <a:ext uri="{FF2B5EF4-FFF2-40B4-BE49-F238E27FC236}">
                <a16:creationId xmlns:a16="http://schemas.microsoft.com/office/drawing/2014/main" id="{C7477A70-D7E4-B045-1DB6-0B38B0C29933}"/>
              </a:ext>
              <a:ext uri="{C183D7F6-B498-43B3-948B-1728B52AA6E4}">
                <adec:decorative xmlns:adec="http://schemas.microsoft.com/office/drawing/2017/decorative" val="1"/>
              </a:ext>
            </a:extLst>
          </p:cNvPr>
          <p:cNvSpPr/>
          <p:nvPr userDrawn="1"/>
        </p:nvSpPr>
        <p:spPr bwMode="auto">
          <a:xfrm>
            <a:off x="584200" y="1313252"/>
            <a:ext cx="2247940" cy="2247940"/>
          </a:xfrm>
          <a:prstGeom prst="roundRect">
            <a:avLst>
              <a:gd name="adj" fmla="val 8524"/>
            </a:avLst>
          </a:prstGeom>
          <a:solidFill>
            <a:srgbClr val="F2F2F2"/>
          </a:solidFill>
          <a:ln>
            <a:noFill/>
          </a:ln>
          <a:effectLst>
            <a:outerShdw blurRad="127000" dist="38100" dir="2700000" algn="tl" rotWithShape="0">
              <a:prstClr val="black">
                <a:alpha val="14000"/>
              </a:prstClr>
            </a:outerShdw>
          </a:effectLst>
        </p:spPr>
        <p:txBody>
          <a:bodyPr wrap="square" lIns="91440" bIns="1097280" anchor="ctr">
            <a:noAutofit/>
          </a:bodyPr>
          <a:lstStyle/>
          <a:p>
            <a:pPr marR="0" lvl="0" indent="0" algn="ctr" defTabSz="932472" fontAlgn="base">
              <a:lnSpc>
                <a:spcPct val="100000"/>
              </a:lnSpc>
              <a:spcBef>
                <a:spcPct val="0"/>
              </a:spcBef>
              <a:spcAft>
                <a:spcPct val="0"/>
              </a:spcAft>
              <a:buClrTx/>
              <a:buSzPct val="90000"/>
              <a:buFont typeface="Wingdings" panose="05000000000000000000" pitchFamily="2" charset="2"/>
              <a:buNone/>
              <a:tabLst/>
            </a:pPr>
            <a:endParaRPr lang="en-US" sz="1200" spc="0" baseline="0" err="1">
              <a:solidFill>
                <a:schemeClr val="bg1"/>
              </a:solidFill>
              <a:latin typeface="+mj-lt"/>
              <a:cs typeface="Segoe UI" panose="020B0502040204020203" pitchFamily="34" charset="0"/>
            </a:endParaRPr>
          </a:p>
        </p:txBody>
      </p:sp>
      <p:sp>
        <p:nvSpPr>
          <p:cNvPr id="84" name="Picture Placeholder 57">
            <a:extLst>
              <a:ext uri="{FF2B5EF4-FFF2-40B4-BE49-F238E27FC236}">
                <a16:creationId xmlns:a16="http://schemas.microsoft.com/office/drawing/2014/main" id="{16555DE1-5810-C018-05A7-F1F4D4EC2762}"/>
              </a:ext>
            </a:extLst>
          </p:cNvPr>
          <p:cNvSpPr>
            <a:spLocks noGrp="1"/>
          </p:cNvSpPr>
          <p:nvPr>
            <p:ph type="pic" sz="quarter" idx="20"/>
          </p:nvPr>
        </p:nvSpPr>
        <p:spPr>
          <a:xfrm>
            <a:off x="784225" y="1508125"/>
            <a:ext cx="1847890" cy="1858194"/>
          </a:xfrm>
          <a:prstGeom prst="roundRect">
            <a:avLst>
              <a:gd name="adj" fmla="val 4393"/>
            </a:avLst>
          </a:prstGeom>
        </p:spPr>
        <p:txBody>
          <a:bodyPr/>
          <a:lstStyle>
            <a:lvl1pPr marL="0" indent="0">
              <a:buNone/>
              <a:defRPr>
                <a:solidFill>
                  <a:schemeClr val="bg1"/>
                </a:solidFill>
              </a:defRPr>
            </a:lvl1pPr>
          </a:lstStyle>
          <a:p>
            <a:endParaRPr lang="en-US"/>
          </a:p>
        </p:txBody>
      </p:sp>
      <p:sp>
        <p:nvSpPr>
          <p:cNvPr id="85" name="Picture Placeholder 57">
            <a:extLst>
              <a:ext uri="{FF2B5EF4-FFF2-40B4-BE49-F238E27FC236}">
                <a16:creationId xmlns:a16="http://schemas.microsoft.com/office/drawing/2014/main" id="{4A45D920-A449-6CFA-6D4A-FB6D2F860D1A}"/>
              </a:ext>
            </a:extLst>
          </p:cNvPr>
          <p:cNvSpPr>
            <a:spLocks noGrp="1"/>
          </p:cNvSpPr>
          <p:nvPr>
            <p:ph type="pic" sz="quarter" idx="21"/>
          </p:nvPr>
        </p:nvSpPr>
        <p:spPr>
          <a:xfrm>
            <a:off x="3654090" y="1508125"/>
            <a:ext cx="1847890" cy="1858194"/>
          </a:xfrm>
          <a:prstGeom prst="roundRect">
            <a:avLst>
              <a:gd name="adj" fmla="val 3633"/>
            </a:avLst>
          </a:prstGeom>
        </p:spPr>
        <p:txBody>
          <a:bodyPr/>
          <a:lstStyle>
            <a:lvl1pPr marL="0" indent="0">
              <a:buNone/>
              <a:defRPr>
                <a:solidFill>
                  <a:schemeClr val="bg1"/>
                </a:solidFill>
              </a:defRPr>
            </a:lvl1pPr>
          </a:lstStyle>
          <a:p>
            <a:endParaRPr lang="en-US"/>
          </a:p>
        </p:txBody>
      </p:sp>
      <p:sp>
        <p:nvSpPr>
          <p:cNvPr id="86" name="Picture Placeholder 57">
            <a:extLst>
              <a:ext uri="{FF2B5EF4-FFF2-40B4-BE49-F238E27FC236}">
                <a16:creationId xmlns:a16="http://schemas.microsoft.com/office/drawing/2014/main" id="{DF434312-1ADC-5BA7-0BB0-7889603F4D88}"/>
              </a:ext>
            </a:extLst>
          </p:cNvPr>
          <p:cNvSpPr>
            <a:spLocks noGrp="1"/>
          </p:cNvSpPr>
          <p:nvPr>
            <p:ph type="pic" sz="quarter" idx="22"/>
          </p:nvPr>
        </p:nvSpPr>
        <p:spPr>
          <a:xfrm>
            <a:off x="6523955" y="1508125"/>
            <a:ext cx="1847890" cy="1858194"/>
          </a:xfrm>
          <a:prstGeom prst="roundRect">
            <a:avLst>
              <a:gd name="adj" fmla="val 3633"/>
            </a:avLst>
          </a:prstGeom>
        </p:spPr>
        <p:txBody>
          <a:bodyPr/>
          <a:lstStyle>
            <a:lvl1pPr marL="0" indent="0">
              <a:buNone/>
              <a:defRPr>
                <a:solidFill>
                  <a:schemeClr val="bg1"/>
                </a:solidFill>
              </a:defRPr>
            </a:lvl1pPr>
          </a:lstStyle>
          <a:p>
            <a:endParaRPr lang="en-US"/>
          </a:p>
        </p:txBody>
      </p:sp>
      <p:sp>
        <p:nvSpPr>
          <p:cNvPr id="87" name="Picture Placeholder 57">
            <a:extLst>
              <a:ext uri="{FF2B5EF4-FFF2-40B4-BE49-F238E27FC236}">
                <a16:creationId xmlns:a16="http://schemas.microsoft.com/office/drawing/2014/main" id="{5EB7CB10-A3A8-089C-25A6-886951C0DD75}"/>
              </a:ext>
            </a:extLst>
          </p:cNvPr>
          <p:cNvSpPr>
            <a:spLocks noGrp="1"/>
          </p:cNvSpPr>
          <p:nvPr>
            <p:ph type="pic" sz="quarter" idx="23"/>
          </p:nvPr>
        </p:nvSpPr>
        <p:spPr>
          <a:xfrm>
            <a:off x="9393819" y="1508125"/>
            <a:ext cx="1847890" cy="1858194"/>
          </a:xfrm>
          <a:prstGeom prst="roundRect">
            <a:avLst>
              <a:gd name="adj" fmla="val 3633"/>
            </a:avLst>
          </a:prstGeom>
        </p:spPr>
        <p:txBody>
          <a:bodyPr/>
          <a:lstStyle>
            <a:lvl1pPr marL="0" indent="0">
              <a:buNone/>
              <a:defRPr>
                <a:solidFill>
                  <a:schemeClr val="bg1"/>
                </a:solidFill>
              </a:defRPr>
            </a:lvl1pPr>
          </a:lstStyle>
          <a:p>
            <a:endParaRPr lang="en-US"/>
          </a:p>
        </p:txBody>
      </p:sp>
      <p:sp>
        <p:nvSpPr>
          <p:cNvPr id="88" name="Text Placeholder 24">
            <a:extLst>
              <a:ext uri="{FF2B5EF4-FFF2-40B4-BE49-F238E27FC236}">
                <a16:creationId xmlns:a16="http://schemas.microsoft.com/office/drawing/2014/main" id="{6BD8FDDC-0AFE-4D3A-59E9-B9E885E32476}"/>
              </a:ext>
            </a:extLst>
          </p:cNvPr>
          <p:cNvSpPr>
            <a:spLocks noGrp="1"/>
          </p:cNvSpPr>
          <p:nvPr>
            <p:ph type="body" sz="quarter" idx="18" hasCustomPrompt="1"/>
          </p:nvPr>
        </p:nvSpPr>
        <p:spPr>
          <a:xfrm>
            <a:off x="584201" y="3878657"/>
            <a:ext cx="2247940" cy="486651"/>
          </a:xfrm>
          <a:prstGeom prst="rect">
            <a:avLst/>
          </a:prstGeom>
        </p:spPr>
        <p:txBody>
          <a:bodyPr lIns="0" tIns="0" rIns="0" bIns="0" anchor="b"/>
          <a:lstStyle>
            <a:lvl1pPr marL="0" indent="0">
              <a:buFont typeface="Arial" panose="020B0604020202020204" pitchFamily="34" charset="0"/>
              <a:buNone/>
              <a:defRPr sz="2000">
                <a:gradFill flip="none" rotWithShape="1">
                  <a:gsLst>
                    <a:gs pos="80000">
                      <a:schemeClr val="accent6"/>
                    </a:gs>
                    <a:gs pos="0">
                      <a:schemeClr val="accent5"/>
                    </a:gs>
                  </a:gsLst>
                  <a:lin ang="2700000" scaled="1"/>
                  <a:tileRect/>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89" name="Text Placeholder 53">
            <a:extLst>
              <a:ext uri="{FF2B5EF4-FFF2-40B4-BE49-F238E27FC236}">
                <a16:creationId xmlns:a16="http://schemas.microsoft.com/office/drawing/2014/main" id="{9A333071-209F-97DB-3F39-EC3BFD7E0382}"/>
              </a:ext>
            </a:extLst>
          </p:cNvPr>
          <p:cNvSpPr>
            <a:spLocks noGrp="1"/>
          </p:cNvSpPr>
          <p:nvPr>
            <p:ph type="body" sz="quarter" idx="19" hasCustomPrompt="1"/>
          </p:nvPr>
        </p:nvSpPr>
        <p:spPr>
          <a:xfrm>
            <a:off x="584201" y="4459966"/>
            <a:ext cx="2247940" cy="1654175"/>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90" name="Text Placeholder 24">
            <a:extLst>
              <a:ext uri="{FF2B5EF4-FFF2-40B4-BE49-F238E27FC236}">
                <a16:creationId xmlns:a16="http://schemas.microsoft.com/office/drawing/2014/main" id="{4A46BF1A-3DEC-4A27-E992-FDE7431FD07F}"/>
              </a:ext>
            </a:extLst>
          </p:cNvPr>
          <p:cNvSpPr>
            <a:spLocks noGrp="1"/>
          </p:cNvSpPr>
          <p:nvPr>
            <p:ph type="body" sz="quarter" idx="24" hasCustomPrompt="1"/>
          </p:nvPr>
        </p:nvSpPr>
        <p:spPr>
          <a:xfrm>
            <a:off x="3454065" y="3878657"/>
            <a:ext cx="2247940" cy="486651"/>
          </a:xfrm>
          <a:prstGeom prst="rect">
            <a:avLst/>
          </a:prstGeom>
        </p:spPr>
        <p:txBody>
          <a:bodyPr lIns="0" tIns="0" rIns="0" bIns="0" anchor="b"/>
          <a:lstStyle>
            <a:lvl1pPr marL="0" indent="0">
              <a:buFont typeface="Arial" panose="020B0604020202020204" pitchFamily="34" charset="0"/>
              <a:buNone/>
              <a:defRPr sz="2000">
                <a:gradFill flip="none" rotWithShape="1">
                  <a:gsLst>
                    <a:gs pos="80000">
                      <a:schemeClr val="accent6"/>
                    </a:gs>
                    <a:gs pos="1000">
                      <a:schemeClr val="accent5"/>
                    </a:gs>
                  </a:gsLst>
                  <a:lin ang="2700000" scaled="1"/>
                  <a:tileRect/>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1" name="Text Placeholder 53">
            <a:extLst>
              <a:ext uri="{FF2B5EF4-FFF2-40B4-BE49-F238E27FC236}">
                <a16:creationId xmlns:a16="http://schemas.microsoft.com/office/drawing/2014/main" id="{09384EE5-44F2-3DFB-2EF6-DA9117DBD17B}"/>
              </a:ext>
            </a:extLst>
          </p:cNvPr>
          <p:cNvSpPr>
            <a:spLocks noGrp="1"/>
          </p:cNvSpPr>
          <p:nvPr>
            <p:ph type="body" sz="quarter" idx="25" hasCustomPrompt="1"/>
          </p:nvPr>
        </p:nvSpPr>
        <p:spPr>
          <a:xfrm>
            <a:off x="3454065" y="4459966"/>
            <a:ext cx="2247940" cy="1654175"/>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92" name="Text Placeholder 24">
            <a:extLst>
              <a:ext uri="{FF2B5EF4-FFF2-40B4-BE49-F238E27FC236}">
                <a16:creationId xmlns:a16="http://schemas.microsoft.com/office/drawing/2014/main" id="{42E3B70A-88AE-0A98-475A-9114FDAB59A6}"/>
              </a:ext>
            </a:extLst>
          </p:cNvPr>
          <p:cNvSpPr>
            <a:spLocks noGrp="1"/>
          </p:cNvSpPr>
          <p:nvPr>
            <p:ph type="body" sz="quarter" idx="26" hasCustomPrompt="1"/>
          </p:nvPr>
        </p:nvSpPr>
        <p:spPr>
          <a:xfrm>
            <a:off x="6323929" y="3878657"/>
            <a:ext cx="2247940" cy="486651"/>
          </a:xfrm>
          <a:prstGeom prst="rect">
            <a:avLst/>
          </a:prstGeom>
        </p:spPr>
        <p:txBody>
          <a:bodyPr lIns="0" tIns="0" rIns="0" bIns="0" anchor="b"/>
          <a:lstStyle>
            <a:lvl1pPr marL="0" indent="0">
              <a:buFont typeface="Arial" panose="020B0604020202020204" pitchFamily="34" charset="0"/>
              <a:buNone/>
              <a:defRPr sz="2000">
                <a:gradFill flip="none" rotWithShape="1">
                  <a:gsLst>
                    <a:gs pos="80000">
                      <a:schemeClr val="accent6"/>
                    </a:gs>
                    <a:gs pos="1000">
                      <a:schemeClr val="accent5"/>
                    </a:gs>
                  </a:gsLst>
                  <a:lin ang="2700000" scaled="1"/>
                  <a:tileRect/>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3" name="Text Placeholder 53">
            <a:extLst>
              <a:ext uri="{FF2B5EF4-FFF2-40B4-BE49-F238E27FC236}">
                <a16:creationId xmlns:a16="http://schemas.microsoft.com/office/drawing/2014/main" id="{0FD440A0-3601-3E6D-7B51-56F75542277E}"/>
              </a:ext>
            </a:extLst>
          </p:cNvPr>
          <p:cNvSpPr>
            <a:spLocks noGrp="1"/>
          </p:cNvSpPr>
          <p:nvPr>
            <p:ph type="body" sz="quarter" idx="27" hasCustomPrompt="1"/>
          </p:nvPr>
        </p:nvSpPr>
        <p:spPr>
          <a:xfrm>
            <a:off x="6323929" y="4459966"/>
            <a:ext cx="2247940" cy="1654175"/>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94" name="Text Placeholder 24">
            <a:extLst>
              <a:ext uri="{FF2B5EF4-FFF2-40B4-BE49-F238E27FC236}">
                <a16:creationId xmlns:a16="http://schemas.microsoft.com/office/drawing/2014/main" id="{70830609-F06E-F0DE-1234-88D0ECDF48BB}"/>
              </a:ext>
            </a:extLst>
          </p:cNvPr>
          <p:cNvSpPr>
            <a:spLocks noGrp="1"/>
          </p:cNvSpPr>
          <p:nvPr>
            <p:ph type="body" sz="quarter" idx="28" hasCustomPrompt="1"/>
          </p:nvPr>
        </p:nvSpPr>
        <p:spPr>
          <a:xfrm>
            <a:off x="9193794" y="3878657"/>
            <a:ext cx="2247940" cy="486651"/>
          </a:xfrm>
          <a:prstGeom prst="rect">
            <a:avLst/>
          </a:prstGeom>
        </p:spPr>
        <p:txBody>
          <a:bodyPr lIns="0" tIns="0" rIns="0" bIns="0" anchor="b"/>
          <a:lstStyle>
            <a:lvl1pPr marL="0" indent="0">
              <a:buFont typeface="Arial" panose="020B0604020202020204" pitchFamily="34" charset="0"/>
              <a:buNone/>
              <a:defRPr sz="2000">
                <a:gradFill flip="none" rotWithShape="1">
                  <a:gsLst>
                    <a:gs pos="80000">
                      <a:schemeClr val="accent6"/>
                    </a:gs>
                    <a:gs pos="1000">
                      <a:schemeClr val="accent5"/>
                    </a:gs>
                  </a:gsLst>
                  <a:lin ang="2700000" scaled="1"/>
                  <a:tileRect/>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5" name="Text Placeholder 53">
            <a:extLst>
              <a:ext uri="{FF2B5EF4-FFF2-40B4-BE49-F238E27FC236}">
                <a16:creationId xmlns:a16="http://schemas.microsoft.com/office/drawing/2014/main" id="{99B3759B-20ED-DE0C-1A47-BBEACB81749D}"/>
              </a:ext>
            </a:extLst>
          </p:cNvPr>
          <p:cNvSpPr>
            <a:spLocks noGrp="1"/>
          </p:cNvSpPr>
          <p:nvPr>
            <p:ph type="body" sz="quarter" idx="29" hasCustomPrompt="1"/>
          </p:nvPr>
        </p:nvSpPr>
        <p:spPr>
          <a:xfrm>
            <a:off x="9193794" y="4459966"/>
            <a:ext cx="2247940" cy="1654175"/>
          </a:xfrm>
          <a:prstGeom prst="rect">
            <a:avLst/>
          </a:prstGeom>
        </p:spPr>
        <p:txBody>
          <a:bodyPr lIns="0" tIns="0" rIns="0" bIns="0"/>
          <a:lstStyle>
            <a:lvl1pPr marL="0" indent="0">
              <a:buNone/>
              <a:defRPr sz="1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Tree>
    <p:extLst>
      <p:ext uri="{BB962C8B-B14F-4D97-AF65-F5344CB8AC3E}">
        <p14:creationId xmlns:p14="http://schemas.microsoft.com/office/powerpoint/2010/main" val="438740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Develop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61F100-798D-FF78-8A5C-607F02CE6CEB}"/>
              </a:ext>
              <a:ext uri="{C183D7F6-B498-43B3-948B-1728B52AA6E4}">
                <adec:decorative xmlns:adec="http://schemas.microsoft.com/office/drawing/2017/decorative" val="1"/>
              </a:ext>
            </a:extLst>
          </p:cNvPr>
          <p:cNvSpPr/>
          <p:nvPr userDrawn="1"/>
        </p:nvSpPr>
        <p:spPr bwMode="auto">
          <a:xfrm>
            <a:off x="6986014" y="0"/>
            <a:ext cx="5205986" cy="6858000"/>
          </a:xfrm>
          <a:prstGeom prst="rect">
            <a:avLst/>
          </a:prstGeom>
          <a:solidFill>
            <a:schemeClr val="tx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8" name="Rectangle 7">
            <a:extLst>
              <a:ext uri="{FF2B5EF4-FFF2-40B4-BE49-F238E27FC236}">
                <a16:creationId xmlns:a16="http://schemas.microsoft.com/office/drawing/2014/main" id="{D6BCE398-DD5F-851F-6C9A-81574AE72412}"/>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chemeClr val="bg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1" name="Text Placeholder 4" descr="This layout should only be used for developer code. The font used is a monospace font which is ideal for showing code.">
            <a:extLst>
              <a:ext uri="{FF2B5EF4-FFF2-40B4-BE49-F238E27FC236}">
                <a16:creationId xmlns:a16="http://schemas.microsoft.com/office/drawing/2014/main" id="{4BA94B2E-B759-EE5A-3E78-22AC58CA3CE4}"/>
              </a:ext>
            </a:extLst>
          </p:cNvPr>
          <p:cNvSpPr>
            <a:spLocks noGrp="1"/>
          </p:cNvSpPr>
          <p:nvPr>
            <p:ph type="body" sz="quarter" idx="11" hasCustomPrompt="1"/>
          </p:nvPr>
        </p:nvSpPr>
        <p:spPr>
          <a:xfrm>
            <a:off x="584199" y="1336675"/>
            <a:ext cx="5819775" cy="369332"/>
          </a:xfrm>
          <a:prstGeom prst="rect">
            <a:avLst/>
          </a:prstGeom>
        </p:spPr>
        <p:txBody>
          <a:bodyPr lIns="0" rIns="0"/>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1FD406B9-A7A8-C806-4E2B-70DCC27BA931}"/>
              </a:ext>
            </a:extLst>
          </p:cNvPr>
          <p:cNvSpPr>
            <a:spLocks noGrp="1"/>
          </p:cNvSpPr>
          <p:nvPr>
            <p:ph type="body" sz="quarter" idx="10" hasCustomPrompt="1"/>
          </p:nvPr>
        </p:nvSpPr>
        <p:spPr>
          <a:xfrm>
            <a:off x="7575550" y="1336675"/>
            <a:ext cx="4033838" cy="461665"/>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bg1"/>
                </a:solidFill>
                <a:latin typeface="+mn-lt"/>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13" name="Title 12">
            <a:extLst>
              <a:ext uri="{FF2B5EF4-FFF2-40B4-BE49-F238E27FC236}">
                <a16:creationId xmlns:a16="http://schemas.microsoft.com/office/drawing/2014/main" id="{56CAEE5C-AA7E-951A-DC99-94F8293818DB}"/>
              </a:ext>
            </a:extLst>
          </p:cNvPr>
          <p:cNvSpPr>
            <a:spLocks noGrp="1"/>
          </p:cNvSpPr>
          <p:nvPr>
            <p:ph type="title"/>
          </p:nvPr>
        </p:nvSpPr>
        <p:spPr>
          <a:xfrm>
            <a:off x="588263" y="457200"/>
            <a:ext cx="6189908"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05924738"/>
      </p:ext>
    </p:extLst>
  </p:cSld>
  <p:clrMapOvr>
    <a:masterClrMapping/>
  </p:clrMapOvr>
  <p:transition>
    <p:fade/>
  </p:transition>
  <p:extLst>
    <p:ext uri="{DCECCB84-F9BA-43D5-87BE-67443E8EF086}">
      <p15:sldGuideLst xmlns:p15="http://schemas.microsoft.com/office/powerpoint/2012/main">
        <p15:guide id="23" pos="5714">
          <p15:clr>
            <a:srgbClr val="A4A3A4"/>
          </p15:clr>
        </p15:guide>
        <p15:guide id="25" pos="6308">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6863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Thank You">
    <p:bg>
      <p:bgPr>
        <a:gradFill>
          <a:gsLst>
            <a:gs pos="44000">
              <a:schemeClr val="tx1">
                <a:lumMod val="95000"/>
              </a:schemeClr>
            </a:gs>
            <a:gs pos="77000">
              <a:schemeClr val="tx2">
                <a:lumMod val="85000"/>
                <a:alpha val="65000"/>
              </a:schemeClr>
            </a:gs>
          </a:gsLst>
          <a:lin ang="27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188CBC-59D1-EFC1-1D12-9D301EA8F6BD}"/>
              </a:ext>
            </a:extLst>
          </p:cNvPr>
          <p:cNvSpPr txBox="1"/>
          <p:nvPr userDrawn="1"/>
        </p:nvSpPr>
        <p:spPr>
          <a:xfrm>
            <a:off x="584200" y="3059668"/>
            <a:ext cx="4282553" cy="738664"/>
          </a:xfrm>
          <a:prstGeom prst="rect">
            <a:avLst/>
          </a:prstGeom>
          <a:noFill/>
        </p:spPr>
        <p:txBody>
          <a:bodyPr wrap="square" lIns="0" tIns="0" rIns="0" bIns="0" rtlCol="0">
            <a:spAutoFit/>
          </a:bodyPr>
          <a:lstStyle/>
          <a:p>
            <a:pPr algn="l"/>
            <a:r>
              <a:rPr lang="en-IN" sz="4800">
                <a:gradFill flip="none" rotWithShape="1">
                  <a:gsLst>
                    <a:gs pos="80000">
                      <a:schemeClr val="accent6"/>
                    </a:gs>
                    <a:gs pos="1000">
                      <a:schemeClr val="accent5"/>
                    </a:gs>
                  </a:gsLst>
                  <a:lin ang="2700000" scaled="1"/>
                  <a:tileRect/>
                </a:gradFill>
                <a:latin typeface="+mj-lt"/>
              </a:rPr>
              <a:t>Thank you</a:t>
            </a:r>
            <a:endParaRPr lang="en-US" sz="4800" err="1">
              <a:gradFill flip="none" rotWithShape="1">
                <a:gsLst>
                  <a:gs pos="80000">
                    <a:schemeClr val="accent6"/>
                  </a:gs>
                  <a:gs pos="1000">
                    <a:schemeClr val="accent5"/>
                  </a:gs>
                </a:gsLst>
                <a:lin ang="2700000" scaled="1"/>
                <a:tileRect/>
              </a:gradFill>
              <a:latin typeface="+mj-lt"/>
            </a:endParaRPr>
          </a:p>
        </p:txBody>
      </p:sp>
      <p:sp>
        <p:nvSpPr>
          <p:cNvPr id="2" name="Text Box 3" descr="This is a copyright notice that should be included on the final slide."/>
          <p:cNvSpPr txBox="1">
            <a:spLocks noChangeArrowheads="1"/>
          </p:cNvSpPr>
          <p:nvPr/>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bg1">
                    <a:lumMod val="50000"/>
                    <a:lumOff val="50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4F999027-A4A0-394D-6A6F-D4A06F66EFC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a:stretch/>
        </p:blipFill>
        <p:spPr>
          <a:xfrm>
            <a:off x="6346722" y="0"/>
            <a:ext cx="5845278" cy="6858000"/>
          </a:xfrm>
          <a:prstGeom prst="rect">
            <a:avLst/>
          </a:prstGeom>
        </p:spPr>
      </p:pic>
      <p:pic>
        <p:nvPicPr>
          <p:cNvPr id="6" name="Picture 5" descr="Microsoft logo">
            <a:extLst>
              <a:ext uri="{FF2B5EF4-FFF2-40B4-BE49-F238E27FC236}">
                <a16:creationId xmlns:a16="http://schemas.microsoft.com/office/drawing/2014/main" id="{A5F32420-4A04-1AFC-8D1D-7F66C98C401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Tree>
    <p:extLst>
      <p:ext uri="{BB962C8B-B14F-4D97-AF65-F5344CB8AC3E}">
        <p14:creationId xmlns:p14="http://schemas.microsoft.com/office/powerpoint/2010/main" val="1168884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1168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40723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326415" y="4268570"/>
            <a:ext cx="3020021"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17829" y="4268570"/>
            <a:ext cx="3020021"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451779" y="4268570"/>
            <a:ext cx="3003243"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8213868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9987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1610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888862" y="4268570"/>
            <a:ext cx="2194560"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28064781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616369" y="4306581"/>
            <a:ext cx="2651760" cy="307777"/>
          </a:xfrm>
        </p:spPr>
        <p:txBody>
          <a:bodyPr lIns="0" tIns="0" rIns="0" bIns="0" anchor="b"/>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770120" y="4306581"/>
            <a:ext cx="2651760" cy="307777"/>
          </a:xfrm>
        </p:spPr>
        <p:txBody>
          <a:bodyPr lIns="0" tIns="0" rIns="0" bIns="0" anchor="b"/>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7967476" y="4306581"/>
            <a:ext cx="2651760" cy="307777"/>
          </a:xfrm>
        </p:spPr>
        <p:txBody>
          <a:bodyPr lIns="0" tIns="0" rIns="0" bIns="0" anchor="b"/>
          <a:lstStyle>
            <a:lvl1pPr marL="0" indent="0">
              <a:lnSpc>
                <a:spcPct val="100000"/>
              </a:lnSpc>
              <a:spcBef>
                <a:spcPts val="0"/>
              </a:spcBef>
              <a:spcAft>
                <a:spcPts val="0"/>
              </a:spcAft>
              <a:buNone/>
              <a:defRPr lang="en-US" sz="2000" b="1" kern="1200" spc="0" baseline="0" dirty="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4769461" y="4732221"/>
            <a:ext cx="265176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0952DE-1738-4358-81BA-64FC0BF41314}"/>
              </a:ext>
            </a:extLst>
          </p:cNvPr>
          <p:cNvCxnSpPr>
            <a:cxnSpLocks/>
          </p:cNvCxnSpPr>
          <p:nvPr userDrawn="1"/>
        </p:nvCxnSpPr>
        <p:spPr>
          <a:xfrm>
            <a:off x="7967822" y="4732221"/>
            <a:ext cx="265176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616292" y="4732221"/>
            <a:ext cx="265176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616369" y="4836285"/>
            <a:ext cx="265176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764699" y="4836285"/>
            <a:ext cx="265176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7985207" y="4836285"/>
            <a:ext cx="265176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Tree>
    <p:extLst>
      <p:ext uri="{BB962C8B-B14F-4D97-AF65-F5344CB8AC3E}">
        <p14:creationId xmlns:p14="http://schemas.microsoft.com/office/powerpoint/2010/main" val="182321293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4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79841919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3429000"/>
            <a:ext cx="2743200" cy="2160591"/>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3373816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2951018"/>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2951018"/>
            <a:ext cx="2743200" cy="2638573"/>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2951018"/>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2951018"/>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22103166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013203" cy="369332"/>
          </a:xfrm>
        </p:spPr>
        <p:txBody>
          <a:bodyPr lIns="182880" rIns="182880"/>
          <a:lstStyle>
            <a:lvl1pPr marL="0" indent="0" algn="ctr">
              <a:spcBef>
                <a:spcPts val="0"/>
              </a:spcBef>
              <a:spcAft>
                <a:spcPts val="1800"/>
              </a:spcAft>
              <a:buNone/>
              <a:defRPr lang="en-US" sz="2400" b="1" kern="1200" spc="0" baseline="0" dirty="0" smtClean="0">
                <a:solidFill>
                  <a:schemeClr val="accent1">
                    <a:lumMod val="60000"/>
                    <a:lumOff val="40000"/>
                  </a:schemeClr>
                </a:solidFill>
                <a:latin typeface="+mn-lt"/>
                <a:ea typeface="+mn-ea"/>
                <a:cs typeface="Segoe UI" panose="020B0502040204020203" pitchFamily="34" charset="0"/>
              </a:defRPr>
            </a:lvl1pPr>
            <a:lvl2pPr marL="0" indent="0" algn="ctr">
              <a:buNone/>
              <a:defRPr sz="1800">
                <a:solidFill>
                  <a:schemeClr val="tx1">
                    <a:lumMod val="75000"/>
                  </a:schemeClr>
                </a:solidFill>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585217" y="4006860"/>
            <a:ext cx="2013203"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585217" y="4584720"/>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585217" y="5162581"/>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8" name="Rectangle 7">
            <a:extLst>
              <a:ext uri="{FF2B5EF4-FFF2-40B4-BE49-F238E27FC236}">
                <a16:creationId xmlns:a16="http://schemas.microsoft.com/office/drawing/2014/main" id="{942B8C39-8B1B-469C-950E-7C5FFE1EA4D9}"/>
              </a:ext>
            </a:extLst>
          </p:cNvPr>
          <p:cNvSpPr/>
          <p:nvPr userDrawn="1"/>
        </p:nvSpPr>
        <p:spPr bwMode="auto">
          <a:xfrm>
            <a:off x="3289311" y="2033679"/>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a:solidFill>
                <a:schemeClr val="accent1">
                  <a:lumMod val="60000"/>
                  <a:lumOff val="40000"/>
                </a:schemeClr>
              </a:solidFill>
              <a:cs typeface="Segoe UI" pitchFamily="34" charset="0"/>
            </a:endParaRPr>
          </a:p>
        </p:txBody>
      </p:sp>
    </p:spTree>
    <p:extLst>
      <p:ext uri="{BB962C8B-B14F-4D97-AF65-F5344CB8AC3E}">
        <p14:creationId xmlns:p14="http://schemas.microsoft.com/office/powerpoint/2010/main" val="13601431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706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4236547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4123056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1848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3805237"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6707371"/>
      </p:ext>
    </p:extLst>
  </p:cSld>
  <p:clrMapOvr>
    <a:masterClrMapping/>
  </p:clrMapOvr>
  <p:transition>
    <p:fade/>
  </p:transition>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3077796"/>
      </p:ext>
    </p:extLst>
  </p:cSld>
  <p:clrMapOvr>
    <a:masterClrMapping/>
  </p:clrMapOvr>
  <p:transition>
    <p:fade/>
  </p:transition>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401228" y="1122219"/>
            <a:ext cx="2809564" cy="1646605"/>
          </a:xfrm>
        </p:spPr>
        <p:txBody>
          <a:bodyPr/>
          <a:lstStyle>
            <a:lvl1pPr>
              <a:defRPr sz="1800">
                <a:solidFill>
                  <a:schemeClr val="accent1">
                    <a:lumMod val="60000"/>
                    <a:lumOff val="40000"/>
                  </a:schemeClr>
                </a:solidFill>
              </a:defRPr>
            </a:lvl1pPr>
            <a:lvl2pPr>
              <a:defRPr sz="1400">
                <a:solidFill>
                  <a:schemeClr val="tx2"/>
                </a:solidFill>
              </a:defRPr>
            </a:lvl2pPr>
            <a:lvl3pPr>
              <a:defRPr sz="1100">
                <a:solidFill>
                  <a:schemeClr val="tx2"/>
                </a:solidFill>
              </a:defRPr>
            </a:lvl3pPr>
            <a:lvl4pPr>
              <a:defRPr sz="1050">
                <a:solidFill>
                  <a:schemeClr val="tx2"/>
                </a:solidFill>
              </a:defRPr>
            </a:lvl4pPr>
            <a:lvl5pPr>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659A59E-2F00-4220-A89A-183B54DB65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4063219"/>
      </p:ext>
    </p:extLst>
  </p:cSld>
  <p:clrMapOvr>
    <a:masterClrMapping/>
  </p:clrMapOvr>
  <p:transition>
    <p:fade/>
  </p:transition>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714584"/>
            <a:ext cx="3757091" cy="492443"/>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720244189"/>
      </p:ext>
    </p:extLst>
  </p:cSld>
  <p:clrMapOvr>
    <a:masterClrMapping/>
  </p:clrMapOvr>
  <p:transition>
    <p:fade/>
  </p:transition>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4675366" y="0"/>
            <a:ext cx="7516633"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317261"/>
            <a:ext cx="3757091" cy="492443"/>
          </a:xfrm>
        </p:spPr>
        <p:txBody>
          <a:bodyPr/>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3" y="2809704"/>
            <a:ext cx="3805237" cy="2037481"/>
          </a:xfrm>
        </p:spPr>
        <p:txBody>
          <a:bodyPr/>
          <a:lstStyle>
            <a:lvl1pPr>
              <a:defRPr sz="2400">
                <a:solidFill>
                  <a:schemeClr val="tx1"/>
                </a:solidFill>
              </a:defRPr>
            </a:lvl1pPr>
            <a:lvl2pPr>
              <a:defRPr sz="18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343419"/>
      </p:ext>
    </p:extLst>
  </p:cSld>
  <p:clrMapOvr>
    <a:masterClrMapping/>
  </p:clrMapOvr>
  <p:transition>
    <p:fade/>
  </p:transition>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545"/>
            <a:ext cx="2724035"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64045"/>
            <a:ext cx="2758943"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318369"/>
      </p:ext>
    </p:extLst>
  </p:cSld>
  <p:clrMapOvr>
    <a:masterClrMapping/>
  </p:clrMapOvr>
  <p:transition>
    <p:fade/>
  </p:transition>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545"/>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64045"/>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8134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8188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3434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51C32F7-9AA9-4F09-85EA-3F51E996B5E7}"/>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7343905" y="2317261"/>
            <a:ext cx="3757091" cy="492443"/>
          </a:xfrm>
        </p:spPr>
        <p:txBody>
          <a:bodyPr/>
          <a:lstStyle>
            <a:lvl1pPr algn="l">
              <a:defRPr>
                <a:solidFill>
                  <a:schemeClr val="accent3">
                    <a:lumMod val="75000"/>
                  </a:schemeClr>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7343905" y="2809704"/>
            <a:ext cx="3805237" cy="2037481"/>
          </a:xfrm>
        </p:spPr>
        <p:txBody>
          <a:bodyPr/>
          <a:lstStyle>
            <a:lvl1pPr>
              <a:defRPr sz="2400">
                <a:solidFill>
                  <a:schemeClr val="accent3">
                    <a:lumMod val="75000"/>
                  </a:schemeClr>
                </a:solidFill>
              </a:defRPr>
            </a:lvl1pPr>
            <a:lvl2pPr>
              <a:defRPr sz="1800">
                <a:solidFill>
                  <a:schemeClr val="accent3">
                    <a:lumMod val="75000"/>
                  </a:schemeClr>
                </a:solidFill>
              </a:defRPr>
            </a:lvl2pPr>
            <a:lvl3pPr>
              <a:defRPr sz="1400">
                <a:solidFill>
                  <a:schemeClr val="accent3">
                    <a:lumMod val="75000"/>
                  </a:schemeClr>
                </a:solidFill>
              </a:defRPr>
            </a:lvl3pPr>
            <a:lvl4pPr>
              <a:defRPr sz="1200">
                <a:solidFill>
                  <a:schemeClr val="accent3">
                    <a:lumMod val="75000"/>
                  </a:schemeClr>
                </a:solidFill>
              </a:defRPr>
            </a:lvl4pPr>
            <a:lvl5pPr>
              <a:defRPr sz="1200">
                <a:solidFill>
                  <a:schemeClr val="accent3">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452972"/>
      </p:ext>
    </p:extLst>
  </p:cSld>
  <p:clrMapOvr>
    <a:masterClrMapping/>
  </p:clrMapOvr>
  <p:transition>
    <p:fade/>
  </p:transition>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74858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3611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9986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98D5327-EF3F-4924-80C2-018E0C84B99B}"/>
              </a:ext>
            </a:extLst>
          </p:cNvPr>
          <p:cNvSpPr>
            <a:spLocks noGrp="1"/>
          </p:cNvSpPr>
          <p:nvPr>
            <p:ph type="pic" sz="quarter" idx="10"/>
          </p:nvPr>
        </p:nvSpPr>
        <p:spPr>
          <a:xfrm>
            <a:off x="0" y="0"/>
            <a:ext cx="12192000" cy="68580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5905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022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223B70-8DF5-44D1-AFC8-0C55BE7F148C}"/>
              </a:ext>
            </a:extLst>
          </p:cNvPr>
          <p:cNvSpPr>
            <a:spLocks noGrp="1"/>
          </p:cNvSpPr>
          <p:nvPr>
            <p:ph type="title"/>
          </p:nvPr>
        </p:nvSpPr>
        <p:spPr>
          <a:xfrm>
            <a:off x="5951538" y="457200"/>
            <a:ext cx="5655244" cy="492443"/>
          </a:xfrm>
        </p:spPr>
        <p:txBody>
          <a:bodyPr/>
          <a:lstStyle>
            <a:lvl1pPr algn="l">
              <a:defRPr>
                <a:solidFill>
                  <a:schemeClr val="accent1">
                    <a:lumMod val="60000"/>
                    <a:lumOff val="40000"/>
                  </a:schemeClr>
                </a:solidFill>
              </a:defRPr>
            </a:lvl1pPr>
          </a:lstStyle>
          <a:p>
            <a:r>
              <a:rPr lang="en-US"/>
              <a:t>Click to edit Master title style</a:t>
            </a:r>
          </a:p>
        </p:txBody>
      </p:sp>
      <p:sp>
        <p:nvSpPr>
          <p:cNvPr id="5" name="Picture Placeholder 4">
            <a:extLst>
              <a:ext uri="{FF2B5EF4-FFF2-40B4-BE49-F238E27FC236}">
                <a16:creationId xmlns:a16="http://schemas.microsoft.com/office/drawing/2014/main" id="{C6DD33F7-892E-4B46-9F64-CD9C6F28F794}"/>
              </a:ext>
            </a:extLst>
          </p:cNvPr>
          <p:cNvSpPr>
            <a:spLocks noGrp="1"/>
          </p:cNvSpPr>
          <p:nvPr>
            <p:ph type="pic" sz="quarter" idx="11"/>
          </p:nvPr>
        </p:nvSpPr>
        <p:spPr>
          <a:xfrm>
            <a:off x="0" y="0"/>
            <a:ext cx="5299075" cy="6858000"/>
          </a:xfrm>
        </p:spPr>
        <p:txBody>
          <a:bodyPr/>
          <a:lstStyle/>
          <a:p>
            <a:endParaRPr lang="en-US"/>
          </a:p>
        </p:txBody>
      </p:sp>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951538" y="1436688"/>
            <a:ext cx="5862637"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192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978783"/>
      </p:ext>
    </p:extLst>
  </p:cSld>
  <p:clrMapOvr>
    <a:masterClrMapping/>
  </p:clrMapOvr>
  <p:transition>
    <p:fade/>
  </p:transition>
</p:sldLayout>
</file>

<file path=ppt/slideLayouts/slideLayout80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7" y="958850"/>
            <a:ext cx="8764587" cy="4940300"/>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4" y="6253144"/>
            <a:ext cx="8772292" cy="276999"/>
          </a:xfrm>
          <a:noFill/>
        </p:spPr>
        <p:txBody>
          <a:bodyPr vert="horz" wrap="square" lIns="91440" tIns="45720" rIns="91440" bIns="45720" rtlCol="0" anchor="ctr">
            <a:spAutoFit/>
          </a:bodyPr>
          <a:lstStyle>
            <a:lvl1pPr algn="ctr">
              <a:defRPr kumimoji="0" lang="en-US" sz="1200"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600" marR="0" lvl="0" indent="-22860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2127295133"/>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2326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4031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3294843" cy="255155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57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639252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1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BB8A-43FF-4FAD-8146-B3FC3CE816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F3339-2E60-45E7-85B9-9A09601112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45B1EB-FDA6-4FEA-BEFB-6146B0B8D554}"/>
              </a:ext>
            </a:extLst>
          </p:cNvPr>
          <p:cNvSpPr>
            <a:spLocks noGrp="1"/>
          </p:cNvSpPr>
          <p:nvPr>
            <p:ph type="dt" sz="half" idx="10"/>
          </p:nvPr>
        </p:nvSpPr>
        <p:spPr/>
        <p:txBody>
          <a:bodyPr/>
          <a:lstStyle/>
          <a:p>
            <a:fld id="{F44CF727-3F6A-46DB-9A8A-2DA693660347}" type="datetimeFigureOut">
              <a:rPr lang="en-US" smtClean="0"/>
              <a:t>2/1/24</a:t>
            </a:fld>
            <a:endParaRPr lang="en-US"/>
          </a:p>
        </p:txBody>
      </p:sp>
      <p:sp>
        <p:nvSpPr>
          <p:cNvPr id="5" name="Footer Placeholder 4">
            <a:extLst>
              <a:ext uri="{FF2B5EF4-FFF2-40B4-BE49-F238E27FC236}">
                <a16:creationId xmlns:a16="http://schemas.microsoft.com/office/drawing/2014/main" id="{A8C0C25B-D2E0-498D-9B70-A8B5EE882F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5013-EBE2-4B82-9BBC-E224646C426D}"/>
              </a:ext>
            </a:extLst>
          </p:cNvPr>
          <p:cNvSpPr>
            <a:spLocks noGrp="1"/>
          </p:cNvSpPr>
          <p:nvPr>
            <p:ph type="sldNum" sz="quarter" idx="12"/>
          </p:nvPr>
        </p:nvSpPr>
        <p:spPr/>
        <p:txBody>
          <a:bodyPr/>
          <a:lstStyle/>
          <a:p>
            <a:fld id="{5223CF42-7CC2-4721-A100-A16673B7FEF2}" type="slidenum">
              <a:rPr lang="en-US" smtClean="0"/>
              <a:t>‹#›</a:t>
            </a:fld>
            <a:endParaRPr lang="en-US"/>
          </a:p>
        </p:txBody>
      </p:sp>
    </p:spTree>
    <p:extLst>
      <p:ext uri="{BB962C8B-B14F-4D97-AF65-F5344CB8AC3E}">
        <p14:creationId xmlns:p14="http://schemas.microsoft.com/office/powerpoint/2010/main" val="2022048140"/>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FC9-FC1B-7A42-A134-7D00DFCD5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B3A0BE-0225-6848-9848-DE7B4D95EB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1DBBE-6EA8-F240-975A-462A00044399}"/>
              </a:ext>
            </a:extLst>
          </p:cNvPr>
          <p:cNvSpPr>
            <a:spLocks noGrp="1"/>
          </p:cNvSpPr>
          <p:nvPr>
            <p:ph type="dt" sz="half" idx="10"/>
          </p:nvPr>
        </p:nvSpPr>
        <p:spPr/>
        <p:txBody>
          <a:bodyPr/>
          <a:lstStyle/>
          <a:p>
            <a:fld id="{E43B18C6-E5EB-9643-AE2B-C95653993E35}" type="datetimeFigureOut">
              <a:rPr lang="en-US" smtClean="0"/>
              <a:t>2/1/24</a:t>
            </a:fld>
            <a:endParaRPr lang="en-US"/>
          </a:p>
        </p:txBody>
      </p:sp>
      <p:sp>
        <p:nvSpPr>
          <p:cNvPr id="5" name="Footer Placeholder 4">
            <a:extLst>
              <a:ext uri="{FF2B5EF4-FFF2-40B4-BE49-F238E27FC236}">
                <a16:creationId xmlns:a16="http://schemas.microsoft.com/office/drawing/2014/main" id="{82A95000-33EC-D544-917B-985536C27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8E6ADB-BE0B-DE44-BD2B-8E2305A34B6B}"/>
              </a:ext>
            </a:extLst>
          </p:cNvPr>
          <p:cNvSpPr>
            <a:spLocks noGrp="1"/>
          </p:cNvSpPr>
          <p:nvPr>
            <p:ph type="sldNum" sz="quarter" idx="12"/>
          </p:nvPr>
        </p:nvSpPr>
        <p:spPr/>
        <p:txBody>
          <a:bodyPr/>
          <a:lstStyle/>
          <a:p>
            <a:fld id="{4EF71915-0582-CB46-AEED-24ED88C411E4}" type="slidenum">
              <a:rPr lang="en-US" smtClean="0"/>
              <a:t>‹#›</a:t>
            </a:fld>
            <a:endParaRPr lang="en-US"/>
          </a:p>
        </p:txBody>
      </p:sp>
    </p:spTree>
    <p:extLst>
      <p:ext uri="{BB962C8B-B14F-4D97-AF65-F5344CB8AC3E}">
        <p14:creationId xmlns:p14="http://schemas.microsoft.com/office/powerpoint/2010/main" val="3561061309"/>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2292408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Tree>
    <p:extLst>
      <p:ext uri="{BB962C8B-B14F-4D97-AF65-F5344CB8AC3E}">
        <p14:creationId xmlns:p14="http://schemas.microsoft.com/office/powerpoint/2010/main" val="330862476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16.xml><?xml version="1.0" encoding="utf-8"?>
<p:sldLayout xmlns:a="http://schemas.openxmlformats.org/drawingml/2006/main" xmlns:r="http://schemas.openxmlformats.org/officeDocument/2006/relationships" xmlns:p="http://schemas.openxmlformats.org/presentationml/2006/main" userDrawn="1">
  <p:cSld name="Data and AI Cove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5A91E5-67E7-7AE1-FF06-328B70168C9F}"/>
              </a:ext>
            </a:extLst>
          </p:cNvPr>
          <p:cNvSpPr>
            <a:spLocks noGrp="1"/>
          </p:cNvSpPr>
          <p:nvPr>
            <p:ph type="title"/>
          </p:nvPr>
        </p:nvSpPr>
        <p:spPr>
          <a:xfrm>
            <a:off x="584200" y="3124595"/>
            <a:ext cx="4597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hasCustomPrompt="1"/>
          </p:nvPr>
        </p:nvSpPr>
        <p:spPr>
          <a:xfrm>
            <a:off x="584200" y="4168772"/>
            <a:ext cx="459740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logo">
            <a:extLst>
              <a:ext uri="{FF2B5EF4-FFF2-40B4-BE49-F238E27FC236}">
                <a16:creationId xmlns:a16="http://schemas.microsoft.com/office/drawing/2014/main" id="{F26B8B1E-152F-53E8-680C-C48BCB3E90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pic>
        <p:nvPicPr>
          <p:cNvPr id="4" name="Picture 3">
            <a:extLst>
              <a:ext uri="{FF2B5EF4-FFF2-40B4-BE49-F238E27FC236}">
                <a16:creationId xmlns:a16="http://schemas.microsoft.com/office/drawing/2014/main" id="{B4720BFE-1834-D9F0-D8DD-8AF91129D25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4034" y="1171576"/>
            <a:ext cx="8117966" cy="4336991"/>
          </a:xfrm>
          <a:prstGeom prst="rect">
            <a:avLst/>
          </a:prstGeom>
        </p:spPr>
      </p:pic>
    </p:spTree>
    <p:extLst>
      <p:ext uri="{BB962C8B-B14F-4D97-AF65-F5344CB8AC3E}">
        <p14:creationId xmlns:p14="http://schemas.microsoft.com/office/powerpoint/2010/main" val="245829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Data and AI Cove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5A91E5-67E7-7AE1-FF06-328B70168C9F}"/>
              </a:ext>
            </a:extLst>
          </p:cNvPr>
          <p:cNvSpPr>
            <a:spLocks noGrp="1"/>
          </p:cNvSpPr>
          <p:nvPr>
            <p:ph type="title"/>
          </p:nvPr>
        </p:nvSpPr>
        <p:spPr>
          <a:xfrm>
            <a:off x="584200" y="3124595"/>
            <a:ext cx="4597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hasCustomPrompt="1"/>
          </p:nvPr>
        </p:nvSpPr>
        <p:spPr>
          <a:xfrm>
            <a:off x="584200" y="4168772"/>
            <a:ext cx="459740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logo">
            <a:extLst>
              <a:ext uri="{FF2B5EF4-FFF2-40B4-BE49-F238E27FC236}">
                <a16:creationId xmlns:a16="http://schemas.microsoft.com/office/drawing/2014/main" id="{F26B8B1E-152F-53E8-680C-C48BCB3E90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pic>
        <p:nvPicPr>
          <p:cNvPr id="4" name="Picture 3">
            <a:extLst>
              <a:ext uri="{FF2B5EF4-FFF2-40B4-BE49-F238E27FC236}">
                <a16:creationId xmlns:a16="http://schemas.microsoft.com/office/drawing/2014/main" id="{B4720BFE-1834-D9F0-D8DD-8AF91129D25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4034" y="1171576"/>
            <a:ext cx="8117966" cy="4336991"/>
          </a:xfrm>
          <a:prstGeom prst="rect">
            <a:avLst/>
          </a:prstGeom>
        </p:spPr>
      </p:pic>
    </p:spTree>
    <p:extLst>
      <p:ext uri="{BB962C8B-B14F-4D97-AF65-F5344CB8AC3E}">
        <p14:creationId xmlns:p14="http://schemas.microsoft.com/office/powerpoint/2010/main" val="239185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38FAB0-F969-B41F-22AF-211F18D09990}"/>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8957" t="16019" r="20472" b="34715"/>
          <a:stretch/>
        </p:blipFill>
        <p:spPr>
          <a:xfrm>
            <a:off x="0" y="0"/>
            <a:ext cx="12192000" cy="6858000"/>
          </a:xfrm>
          <a:prstGeom prst="rect">
            <a:avLst/>
          </a:prstGeom>
        </p:spPr>
      </p:pic>
      <p:pic>
        <p:nvPicPr>
          <p:cNvPr id="146" name="Picture 145" descr="A logo on a black background&#10;&#10;Description automatically generated">
            <a:extLst>
              <a:ext uri="{FF2B5EF4-FFF2-40B4-BE49-F238E27FC236}">
                <a16:creationId xmlns:a16="http://schemas.microsoft.com/office/drawing/2014/main" id="{120DF8F9-2D39-80F6-E71F-F0344DF12F9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
        <p:nvSpPr>
          <p:cNvPr id="17" name="Title 1">
            <a:extLst>
              <a:ext uri="{FF2B5EF4-FFF2-40B4-BE49-F238E27FC236}">
                <a16:creationId xmlns:a16="http://schemas.microsoft.com/office/drawing/2014/main" id="{1D0B0DC5-DCA1-534C-5544-BDFA0567781A}"/>
              </a:ext>
            </a:extLst>
          </p:cNvPr>
          <p:cNvSpPr>
            <a:spLocks noGrp="1"/>
          </p:cNvSpPr>
          <p:nvPr>
            <p:ph type="title" hasCustomPrompt="1"/>
          </p:nvPr>
        </p:nvSpPr>
        <p:spPr>
          <a:xfrm>
            <a:off x="584200" y="3121224"/>
            <a:ext cx="7169150" cy="615553"/>
          </a:xfrm>
          <a:noFill/>
        </p:spPr>
        <p:txBody>
          <a:bodyPr wrap="square" lIns="0" tIns="0" rIns="0" bIns="0" anchor="ctr" anchorCtr="0">
            <a:spAutoFit/>
          </a:bodyPr>
          <a:lstStyle>
            <a:lvl1pPr>
              <a:defRPr sz="4000" spc="-50" baseline="0">
                <a:gradFill flip="none" rotWithShape="1">
                  <a:gsLst>
                    <a:gs pos="20000">
                      <a:schemeClr val="bg2">
                        <a:lumMod val="40000"/>
                        <a:lumOff val="60000"/>
                      </a:schemeClr>
                    </a:gs>
                    <a:gs pos="100000">
                      <a:schemeClr val="accent2">
                        <a:lumMod val="40000"/>
                        <a:lumOff val="60000"/>
                      </a:schemeClr>
                    </a:gs>
                  </a:gsLst>
                  <a:lin ang="0" scaled="1"/>
                  <a:tileRect/>
                </a:gradFill>
                <a:latin typeface="+mj-lt"/>
                <a:cs typeface="Segoe UI" panose="020B0502040204020203" pitchFamily="34" charset="0"/>
              </a:defRPr>
            </a:lvl1pPr>
          </a:lstStyle>
          <a:p>
            <a:r>
              <a:rPr lang="en-US"/>
              <a:t>Section Divider Title Goes Here</a:t>
            </a:r>
          </a:p>
        </p:txBody>
      </p:sp>
    </p:spTree>
    <p:extLst>
      <p:ext uri="{BB962C8B-B14F-4D97-AF65-F5344CB8AC3E}">
        <p14:creationId xmlns:p14="http://schemas.microsoft.com/office/powerpoint/2010/main" val="333263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102" name="Picture 101">
            <a:extLst>
              <a:ext uri="{FF2B5EF4-FFF2-40B4-BE49-F238E27FC236}">
                <a16:creationId xmlns:a16="http://schemas.microsoft.com/office/drawing/2014/main" id="{1BC28A32-425A-D795-1E33-88DEEF689EB0}"/>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6705600" cy="6858000"/>
          </a:xfrm>
          <a:prstGeom prst="rect">
            <a:avLst/>
          </a:prstGeom>
        </p:spPr>
      </p:pic>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1628144" y="3309083"/>
            <a:ext cx="9001756" cy="669971"/>
          </a:xfrm>
        </p:spPr>
        <p:txBody>
          <a:bodyPr anchor="b">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spc="0" baseline="0" dirty="0">
                <a:gradFill flip="none" rotWithShape="1">
                  <a:gsLst>
                    <a:gs pos="20000">
                      <a:schemeClr val="bg2">
                        <a:lumMod val="40000"/>
                        <a:lumOff val="60000"/>
                      </a:schemeClr>
                    </a:gs>
                    <a:gs pos="100000">
                      <a:schemeClr val="accent2">
                        <a:lumMod val="40000"/>
                        <a:lumOff val="60000"/>
                      </a:schemeClr>
                    </a:gs>
                  </a:gsLst>
                  <a:lin ang="0" scaled="1"/>
                  <a:tileRect/>
                </a:gradFill>
                <a:latin typeface="+mj-lt"/>
                <a:ea typeface="+mn-ea"/>
                <a:cs typeface="Segoe UI" panose="020B0502040204020203" pitchFamily="34" charset="0"/>
              </a:defRPr>
            </a:lvl1pPr>
          </a:lstStyle>
          <a:p>
            <a:r>
              <a:rPr lang="en-US"/>
              <a:t>Add heading here</a:t>
            </a:r>
          </a:p>
        </p:txBody>
      </p:sp>
      <p:pic>
        <p:nvPicPr>
          <p:cNvPr id="105" name="Picture 104" descr="Data and AI letter graphic">
            <a:extLst>
              <a:ext uri="{FF2B5EF4-FFF2-40B4-BE49-F238E27FC236}">
                <a16:creationId xmlns:a16="http://schemas.microsoft.com/office/drawing/2014/main" id="{AAC5B2E3-08CD-06DF-9F5A-04CAC863146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6200" y="868219"/>
            <a:ext cx="12101285" cy="2319413"/>
          </a:xfrm>
          <a:prstGeom prst="rect">
            <a:avLst/>
          </a:prstGeom>
          <a:effectLst>
            <a:outerShdw blurRad="122834" dist="38100" dir="5400000" algn="t" rotWithShape="0">
              <a:prstClr val="black">
                <a:alpha val="37389"/>
              </a:prstClr>
            </a:outerShdw>
          </a:effectLst>
        </p:spPr>
      </p:pic>
      <p:sp>
        <p:nvSpPr>
          <p:cNvPr id="106" name="Text Placeholder 21">
            <a:extLst>
              <a:ext uri="{FF2B5EF4-FFF2-40B4-BE49-F238E27FC236}">
                <a16:creationId xmlns:a16="http://schemas.microsoft.com/office/drawing/2014/main" id="{F7F1C79C-36ED-8B7B-23F5-892CD242B221}"/>
              </a:ext>
            </a:extLst>
          </p:cNvPr>
          <p:cNvSpPr>
            <a:spLocks noGrp="1"/>
          </p:cNvSpPr>
          <p:nvPr>
            <p:ph type="body" sz="quarter" idx="10" hasCustomPrompt="1"/>
          </p:nvPr>
        </p:nvSpPr>
        <p:spPr>
          <a:xfrm>
            <a:off x="1628144" y="4041844"/>
            <a:ext cx="9001756" cy="1866900"/>
          </a:xfrm>
          <a:prstGeom prst="rect">
            <a:avLst/>
          </a:prstGeom>
        </p:spPr>
        <p:txBody>
          <a:bodyPr lIns="0" tIns="0" rIns="0" bIns="0" anchor="t"/>
          <a:lstStyle>
            <a:lvl1pPr marL="0" indent="0" algn="ctr">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29" name="Picture 28" descr="Microsoft logo">
            <a:extLst>
              <a:ext uri="{FF2B5EF4-FFF2-40B4-BE49-F238E27FC236}">
                <a16:creationId xmlns:a16="http://schemas.microsoft.com/office/drawing/2014/main" id="{C482E961-214D-9DFA-8D8A-D6D505A1218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Tree>
    <p:extLst>
      <p:ext uri="{BB962C8B-B14F-4D97-AF65-F5344CB8AC3E}">
        <p14:creationId xmlns:p14="http://schemas.microsoft.com/office/powerpoint/2010/main" val="14238864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678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C441A260-C69B-50D3-BEEB-74BB88A066DC}"/>
              </a:ext>
              <a:ext uri="{C183D7F6-B498-43B3-948B-1728B52AA6E4}">
                <adec:decorative xmlns:adec="http://schemas.microsoft.com/office/drawing/2017/decorative" val="1"/>
              </a:ext>
            </a:extLst>
          </p:cNvPr>
          <p:cNvPicPr>
            <a:picLocks noChangeAspect="1"/>
          </p:cNvPicPr>
          <p:nvPr/>
        </p:nvPicPr>
        <p:blipFill rotWithShape="1">
          <a:blip r:embed="rId2" cstate="email">
            <a:alphaModFix amt="2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rcRect t="-7641" r="-95448" b="-13920"/>
          <a:stretch/>
        </p:blipFill>
        <p:spPr>
          <a:xfrm>
            <a:off x="1" y="-1"/>
            <a:ext cx="3468573" cy="6858001"/>
          </a:xfrm>
          <a:custGeom>
            <a:avLst/>
            <a:gdLst>
              <a:gd name="connsiteX0" fmla="*/ 0 w 3468573"/>
              <a:gd name="connsiteY0" fmla="*/ 0 h 6858001"/>
              <a:gd name="connsiteX1" fmla="*/ 3468573 w 3468573"/>
              <a:gd name="connsiteY1" fmla="*/ 0 h 6858001"/>
              <a:gd name="connsiteX2" fmla="*/ 3468573 w 3468573"/>
              <a:gd name="connsiteY2" fmla="*/ 6858001 h 6858001"/>
              <a:gd name="connsiteX3" fmla="*/ 0 w 3468573"/>
              <a:gd name="connsiteY3" fmla="*/ 6858001 h 6858001"/>
              <a:gd name="connsiteX4" fmla="*/ 0 w 3468573"/>
              <a:gd name="connsiteY4" fmla="*/ 5711843 h 6858001"/>
              <a:gd name="connsiteX5" fmla="*/ 227890 w 3468573"/>
              <a:gd name="connsiteY5" fmla="*/ 5602063 h 6858001"/>
              <a:gd name="connsiteX6" fmla="*/ 1626657 w 3468573"/>
              <a:gd name="connsiteY6" fmla="*/ 3251886 h 6858001"/>
              <a:gd name="connsiteX7" fmla="*/ 227890 w 3468573"/>
              <a:gd name="connsiteY7" fmla="*/ 901709 h 6858001"/>
              <a:gd name="connsiteX8" fmla="*/ 0 w 3468573"/>
              <a:gd name="connsiteY8" fmla="*/ 791929 h 6858001"/>
              <a:gd name="connsiteX9" fmla="*/ 0 w 3468573"/>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8573" h="6858001">
                <a:moveTo>
                  <a:pt x="0" y="0"/>
                </a:moveTo>
                <a:lnTo>
                  <a:pt x="3468573" y="0"/>
                </a:lnTo>
                <a:lnTo>
                  <a:pt x="3468573" y="6858001"/>
                </a:lnTo>
                <a:lnTo>
                  <a:pt x="0" y="6858001"/>
                </a:lnTo>
                <a:lnTo>
                  <a:pt x="0" y="5711843"/>
                </a:lnTo>
                <a:lnTo>
                  <a:pt x="227890" y="5602063"/>
                </a:lnTo>
                <a:cubicBezTo>
                  <a:pt x="1061059" y="5149459"/>
                  <a:pt x="1626657" y="4266724"/>
                  <a:pt x="1626657" y="3251886"/>
                </a:cubicBezTo>
                <a:cubicBezTo>
                  <a:pt x="1626657" y="2237049"/>
                  <a:pt x="1061059" y="1354314"/>
                  <a:pt x="227890" y="901709"/>
                </a:cubicBezTo>
                <a:lnTo>
                  <a:pt x="0" y="791929"/>
                </a:lnTo>
                <a:lnTo>
                  <a:pt x="0" y="0"/>
                </a:lnTo>
                <a:close/>
              </a:path>
            </a:pathLst>
          </a:custGeom>
        </p:spPr>
      </p:pic>
      <p:pic>
        <p:nvPicPr>
          <p:cNvPr id="10" name="Picture 9">
            <a:extLst>
              <a:ext uri="{FF2B5EF4-FFF2-40B4-BE49-F238E27FC236}">
                <a16:creationId xmlns:a16="http://schemas.microsoft.com/office/drawing/2014/main" id="{BDA704FE-E12B-AECA-3BFD-BB7EE341FAA6}"/>
              </a:ext>
              <a:ext uri="{C183D7F6-B498-43B3-948B-1728B52AA6E4}">
                <adec:decorative xmlns:adec="http://schemas.microsoft.com/office/drawing/2017/decorative" val="1"/>
              </a:ext>
            </a:extLst>
          </p:cNvPr>
          <p:cNvPicPr>
            <a:picLocks noChangeAspect="1"/>
          </p:cNvPicPr>
          <p:nvPr/>
        </p:nvPicPr>
        <p:blipFill rotWithShape="1">
          <a:blip r:embed="rId4" cstate="email">
            <a:duotone>
              <a:schemeClr val="bg2">
                <a:shade val="45000"/>
                <a:satMod val="135000"/>
              </a:schemeClr>
              <a:prstClr val="white"/>
            </a:duotone>
            <a:alphaModFix amt="10000"/>
            <a:extLst>
              <a:ext uri="{28A0092B-C50C-407E-A947-70E740481C1C}">
                <a14:useLocalDpi xmlns:a14="http://schemas.microsoft.com/office/drawing/2010/main"/>
              </a:ext>
            </a:extLst>
          </a:blip>
          <a:srcRect/>
          <a:stretch/>
        </p:blipFill>
        <p:spPr>
          <a:xfrm rot="10800000">
            <a:off x="-1" y="1858809"/>
            <a:ext cx="627328" cy="3214595"/>
          </a:xfrm>
          <a:custGeom>
            <a:avLst/>
            <a:gdLst>
              <a:gd name="connsiteX0" fmla="*/ 627328 w 627328"/>
              <a:gd name="connsiteY0" fmla="*/ 3214595 h 3214595"/>
              <a:gd name="connsiteX1" fmla="*/ 626043 w 627328"/>
              <a:gd name="connsiteY1" fmla="*/ 3213287 h 3214595"/>
              <a:gd name="connsiteX2" fmla="*/ 0 w 627328"/>
              <a:gd name="connsiteY2" fmla="*/ 1607298 h 3214595"/>
              <a:gd name="connsiteX3" fmla="*/ 626043 w 627328"/>
              <a:gd name="connsiteY3" fmla="*/ 1309 h 3214595"/>
              <a:gd name="connsiteX4" fmla="*/ 627328 w 627328"/>
              <a:gd name="connsiteY4" fmla="*/ 0 h 3214595"/>
              <a:gd name="connsiteX5" fmla="*/ 627328 w 627328"/>
              <a:gd name="connsiteY5" fmla="*/ 940426 h 3214595"/>
              <a:gd name="connsiteX6" fmla="*/ 608466 w 627328"/>
              <a:gd name="connsiteY6" fmla="*/ 985812 h 3214595"/>
              <a:gd name="connsiteX7" fmla="*/ 502722 w 627328"/>
              <a:gd name="connsiteY7" fmla="*/ 1607298 h 3214595"/>
              <a:gd name="connsiteX8" fmla="*/ 608466 w 627328"/>
              <a:gd name="connsiteY8" fmla="*/ 2228783 h 3214595"/>
              <a:gd name="connsiteX9" fmla="*/ 627328 w 627328"/>
              <a:gd name="connsiteY9" fmla="*/ 2274170 h 321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7328" h="3214595">
                <a:moveTo>
                  <a:pt x="627328" y="3214595"/>
                </a:moveTo>
                <a:lnTo>
                  <a:pt x="626043" y="3213287"/>
                </a:lnTo>
                <a:cubicBezTo>
                  <a:pt x="237341" y="2790711"/>
                  <a:pt x="0" y="2226721"/>
                  <a:pt x="0" y="1607298"/>
                </a:cubicBezTo>
                <a:cubicBezTo>
                  <a:pt x="0" y="987874"/>
                  <a:pt x="237341" y="423885"/>
                  <a:pt x="626043" y="1309"/>
                </a:cubicBezTo>
                <a:lnTo>
                  <a:pt x="627328" y="0"/>
                </a:lnTo>
                <a:lnTo>
                  <a:pt x="627328" y="940426"/>
                </a:lnTo>
                <a:lnTo>
                  <a:pt x="608466" y="985812"/>
                </a:lnTo>
                <a:cubicBezTo>
                  <a:pt x="539978" y="1180257"/>
                  <a:pt x="502722" y="1389427"/>
                  <a:pt x="502722" y="1607298"/>
                </a:cubicBezTo>
                <a:cubicBezTo>
                  <a:pt x="502722" y="1825169"/>
                  <a:pt x="539978" y="2034338"/>
                  <a:pt x="608466" y="2228783"/>
                </a:cubicBezTo>
                <a:lnTo>
                  <a:pt x="627328" y="2274170"/>
                </a:lnTo>
                <a:close/>
              </a:path>
            </a:pathLst>
          </a:custGeom>
        </p:spPr>
      </p:pic>
      <p:pic>
        <p:nvPicPr>
          <p:cNvPr id="12" name="Picture 11">
            <a:extLst>
              <a:ext uri="{FF2B5EF4-FFF2-40B4-BE49-F238E27FC236}">
                <a16:creationId xmlns:a16="http://schemas.microsoft.com/office/drawing/2014/main" id="{603827D9-6B4D-28B7-8D72-28EF0FB4937C}"/>
              </a:ext>
              <a:ext uri="{C183D7F6-B498-43B3-948B-1728B52AA6E4}">
                <adec:decorative xmlns:adec="http://schemas.microsoft.com/office/drawing/2017/decorative" val="1"/>
              </a:ext>
            </a:extLst>
          </p:cNvPr>
          <p:cNvPicPr>
            <a:picLocks noChangeAspect="1"/>
          </p:cNvPicPr>
          <p:nvPr/>
        </p:nvPicPr>
        <p:blipFill rotWithShape="1">
          <a:blip r:embed="rId5" cstate="email">
            <a:alphaModFix amt="30000"/>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a:ext>
            </a:extLst>
          </a:blip>
          <a:srcRect/>
          <a:stretch/>
        </p:blipFill>
        <p:spPr>
          <a:xfrm>
            <a:off x="0" y="1162898"/>
            <a:ext cx="1129595" cy="4606421"/>
          </a:xfrm>
          <a:custGeom>
            <a:avLst/>
            <a:gdLst>
              <a:gd name="connsiteX0" fmla="*/ 0 w 1129595"/>
              <a:gd name="connsiteY0" fmla="*/ 0 h 4606421"/>
              <a:gd name="connsiteX1" fmla="*/ 81693 w 1129595"/>
              <a:gd name="connsiteY1" fmla="*/ 63803 h 4606421"/>
              <a:gd name="connsiteX2" fmla="*/ 1129595 w 1129595"/>
              <a:gd name="connsiteY2" fmla="*/ 2303210 h 4606421"/>
              <a:gd name="connsiteX3" fmla="*/ 81693 w 1129595"/>
              <a:gd name="connsiteY3" fmla="*/ 4542618 h 4606421"/>
              <a:gd name="connsiteX4" fmla="*/ 0 w 1129595"/>
              <a:gd name="connsiteY4" fmla="*/ 4606421 h 4606421"/>
              <a:gd name="connsiteX5" fmla="*/ 0 w 1129595"/>
              <a:gd name="connsiteY5" fmla="*/ 3732445 h 4606421"/>
              <a:gd name="connsiteX6" fmla="*/ 82355 w 1129595"/>
              <a:gd name="connsiteY6" fmla="*/ 3630179 h 4606421"/>
              <a:gd name="connsiteX7" fmla="*/ 505267 w 1129595"/>
              <a:gd name="connsiteY7" fmla="*/ 2303210 h 4606421"/>
              <a:gd name="connsiteX8" fmla="*/ 82355 w 1129595"/>
              <a:gd name="connsiteY8" fmla="*/ 976242 h 4606421"/>
              <a:gd name="connsiteX9" fmla="*/ 0 w 1129595"/>
              <a:gd name="connsiteY9" fmla="*/ 873975 h 460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9595" h="4606421">
                <a:moveTo>
                  <a:pt x="0" y="0"/>
                </a:moveTo>
                <a:lnTo>
                  <a:pt x="81693" y="63803"/>
                </a:lnTo>
                <a:cubicBezTo>
                  <a:pt x="722148" y="598816"/>
                  <a:pt x="1129595" y="1403431"/>
                  <a:pt x="1129595" y="2303210"/>
                </a:cubicBezTo>
                <a:cubicBezTo>
                  <a:pt x="1129595" y="3202991"/>
                  <a:pt x="722148" y="4007606"/>
                  <a:pt x="81693" y="4542618"/>
                </a:cubicBezTo>
                <a:lnTo>
                  <a:pt x="0" y="4606421"/>
                </a:lnTo>
                <a:lnTo>
                  <a:pt x="0" y="3732445"/>
                </a:lnTo>
                <a:lnTo>
                  <a:pt x="82355" y="3630179"/>
                </a:lnTo>
                <a:cubicBezTo>
                  <a:pt x="348669" y="3255687"/>
                  <a:pt x="505267" y="2797736"/>
                  <a:pt x="505267" y="2303210"/>
                </a:cubicBezTo>
                <a:cubicBezTo>
                  <a:pt x="505267" y="1808684"/>
                  <a:pt x="348669" y="1350733"/>
                  <a:pt x="82355" y="976242"/>
                </a:cubicBezTo>
                <a:lnTo>
                  <a:pt x="0" y="873975"/>
                </a:lnTo>
                <a:close/>
              </a:path>
            </a:pathLst>
          </a:custGeom>
        </p:spPr>
      </p:pic>
      <p:pic>
        <p:nvPicPr>
          <p:cNvPr id="3" name="Picture 2">
            <a:extLst>
              <a:ext uri="{FF2B5EF4-FFF2-40B4-BE49-F238E27FC236}">
                <a16:creationId xmlns:a16="http://schemas.microsoft.com/office/drawing/2014/main" id="{12129D0E-D7C5-CFF3-E535-524D72857A0E}"/>
              </a:ext>
              <a:ext uri="{C183D7F6-B498-43B3-948B-1728B52AA6E4}">
                <adec:decorative xmlns:adec="http://schemas.microsoft.com/office/drawing/2017/decorative" val="1"/>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277095"/>
            <a:ext cx="3933361" cy="630381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3" y="2495550"/>
            <a:ext cx="3664423" cy="1866900"/>
          </a:xfrm>
        </p:spPr>
        <p:txBody>
          <a:bodyPr anchor="ctr">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4800" kern="1200" spc="200" baseline="0" dirty="0">
                <a:gradFill flip="none" rotWithShape="1">
                  <a:gsLst>
                    <a:gs pos="20000">
                      <a:schemeClr val="bg2">
                        <a:lumMod val="40000"/>
                        <a:lumOff val="60000"/>
                      </a:schemeClr>
                    </a:gs>
                    <a:gs pos="100000">
                      <a:schemeClr val="accent2">
                        <a:lumMod val="40000"/>
                        <a:lumOff val="60000"/>
                      </a:schemeClr>
                    </a:gs>
                  </a:gsLst>
                  <a:lin ang="0" scaled="1"/>
                  <a:tileRect/>
                </a:gradFill>
                <a:latin typeface="Segoe UI Semibold"/>
                <a:ea typeface="+mn-ea"/>
                <a:cs typeface="Segoe UI" panose="020B0502040204020203" pitchFamily="34" charset="0"/>
              </a:defRPr>
            </a:lvl1pPr>
          </a:lstStyle>
          <a:p>
            <a:r>
              <a:rPr lang="en-US"/>
              <a:t>Add Title here</a:t>
            </a:r>
          </a:p>
        </p:txBody>
      </p:sp>
      <p:sp>
        <p:nvSpPr>
          <p:cNvPr id="57" name="Text Placeholder 43">
            <a:extLst>
              <a:ext uri="{FF2B5EF4-FFF2-40B4-BE49-F238E27FC236}">
                <a16:creationId xmlns:a16="http://schemas.microsoft.com/office/drawing/2014/main" id="{58EFF3BA-D5B5-C20A-1727-192BA90F9A0A}"/>
              </a:ext>
            </a:extLst>
          </p:cNvPr>
          <p:cNvSpPr>
            <a:spLocks noGrp="1"/>
          </p:cNvSpPr>
          <p:nvPr>
            <p:ph type="body" sz="quarter" idx="21" hasCustomPrompt="1"/>
          </p:nvPr>
        </p:nvSpPr>
        <p:spPr>
          <a:xfrm>
            <a:off x="4691858" y="1218214"/>
            <a:ext cx="523876" cy="523876"/>
          </a:xfrm>
          <a:prstGeom prst="roundRect">
            <a:avLst>
              <a:gd name="adj" fmla="val 10606"/>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70" name="Text Placeholder 52">
            <a:extLst>
              <a:ext uri="{FF2B5EF4-FFF2-40B4-BE49-F238E27FC236}">
                <a16:creationId xmlns:a16="http://schemas.microsoft.com/office/drawing/2014/main" id="{3365F255-61E9-4FDE-79C5-55F6229FD7E3}"/>
              </a:ext>
            </a:extLst>
          </p:cNvPr>
          <p:cNvSpPr>
            <a:spLocks noGrp="1"/>
          </p:cNvSpPr>
          <p:nvPr>
            <p:ph type="body" sz="quarter" idx="17" hasCustomPrompt="1"/>
          </p:nvPr>
        </p:nvSpPr>
        <p:spPr>
          <a:xfrm>
            <a:off x="5516563" y="1274231"/>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80" name="Text Placeholder 43">
            <a:extLst>
              <a:ext uri="{FF2B5EF4-FFF2-40B4-BE49-F238E27FC236}">
                <a16:creationId xmlns:a16="http://schemas.microsoft.com/office/drawing/2014/main" id="{42094ABF-7215-BA7D-BB78-DACB163876D8}"/>
              </a:ext>
            </a:extLst>
          </p:cNvPr>
          <p:cNvSpPr>
            <a:spLocks noGrp="1"/>
          </p:cNvSpPr>
          <p:nvPr>
            <p:ph type="body" sz="quarter" idx="22" hasCustomPrompt="1"/>
          </p:nvPr>
        </p:nvSpPr>
        <p:spPr>
          <a:xfrm>
            <a:off x="4691858" y="2545296"/>
            <a:ext cx="523876" cy="523876"/>
          </a:xfrm>
          <a:prstGeom prst="roundRect">
            <a:avLst>
              <a:gd name="adj" fmla="val 11818"/>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83" name="Text Placeholder 52">
            <a:extLst>
              <a:ext uri="{FF2B5EF4-FFF2-40B4-BE49-F238E27FC236}">
                <a16:creationId xmlns:a16="http://schemas.microsoft.com/office/drawing/2014/main" id="{4EF2B609-E25B-CA5A-56BB-E39AE799F66E}"/>
              </a:ext>
            </a:extLst>
          </p:cNvPr>
          <p:cNvSpPr>
            <a:spLocks noGrp="1"/>
          </p:cNvSpPr>
          <p:nvPr>
            <p:ph type="body" sz="quarter" idx="18" hasCustomPrompt="1"/>
          </p:nvPr>
        </p:nvSpPr>
        <p:spPr>
          <a:xfrm>
            <a:off x="5516563" y="2588112"/>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0" name="Text Placeholder 43">
            <a:extLst>
              <a:ext uri="{FF2B5EF4-FFF2-40B4-BE49-F238E27FC236}">
                <a16:creationId xmlns:a16="http://schemas.microsoft.com/office/drawing/2014/main" id="{126B8FBE-6FFD-D708-4310-3DB30CC027B4}"/>
              </a:ext>
            </a:extLst>
          </p:cNvPr>
          <p:cNvSpPr>
            <a:spLocks noGrp="1"/>
          </p:cNvSpPr>
          <p:nvPr>
            <p:ph type="body" sz="quarter" idx="23" hasCustomPrompt="1"/>
          </p:nvPr>
        </p:nvSpPr>
        <p:spPr>
          <a:xfrm>
            <a:off x="4691858" y="3852576"/>
            <a:ext cx="523876" cy="523876"/>
          </a:xfrm>
          <a:prstGeom prst="roundRect">
            <a:avLst>
              <a:gd name="adj" fmla="val 11818"/>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92" name="Text Placeholder 52">
            <a:extLst>
              <a:ext uri="{FF2B5EF4-FFF2-40B4-BE49-F238E27FC236}">
                <a16:creationId xmlns:a16="http://schemas.microsoft.com/office/drawing/2014/main" id="{E17864FF-4A50-DC7B-BB07-29F1C7EDA9E0}"/>
              </a:ext>
            </a:extLst>
          </p:cNvPr>
          <p:cNvSpPr>
            <a:spLocks noGrp="1"/>
          </p:cNvSpPr>
          <p:nvPr>
            <p:ph type="body" sz="quarter" idx="19" hasCustomPrompt="1"/>
          </p:nvPr>
        </p:nvSpPr>
        <p:spPr>
          <a:xfrm>
            <a:off x="5516563" y="3901993"/>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6" name="Text Placeholder 43">
            <a:extLst>
              <a:ext uri="{FF2B5EF4-FFF2-40B4-BE49-F238E27FC236}">
                <a16:creationId xmlns:a16="http://schemas.microsoft.com/office/drawing/2014/main" id="{E853F263-D870-2A56-1FC8-7D52B8128F4A}"/>
              </a:ext>
            </a:extLst>
          </p:cNvPr>
          <p:cNvSpPr>
            <a:spLocks noGrp="1"/>
          </p:cNvSpPr>
          <p:nvPr>
            <p:ph type="body" sz="quarter" idx="24" hasCustomPrompt="1"/>
          </p:nvPr>
        </p:nvSpPr>
        <p:spPr>
          <a:xfrm>
            <a:off x="4691858" y="5159855"/>
            <a:ext cx="523876" cy="523876"/>
          </a:xfrm>
          <a:prstGeom prst="roundRect">
            <a:avLst>
              <a:gd name="adj" fmla="val 11818"/>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99" name="Text Placeholder 52">
            <a:extLst>
              <a:ext uri="{FF2B5EF4-FFF2-40B4-BE49-F238E27FC236}">
                <a16:creationId xmlns:a16="http://schemas.microsoft.com/office/drawing/2014/main" id="{78CA5F0D-349B-7C23-E229-ABC4D186660D}"/>
              </a:ext>
            </a:extLst>
          </p:cNvPr>
          <p:cNvSpPr>
            <a:spLocks noGrp="1"/>
          </p:cNvSpPr>
          <p:nvPr>
            <p:ph type="body" sz="quarter" idx="20" hasCustomPrompt="1"/>
          </p:nvPr>
        </p:nvSpPr>
        <p:spPr>
          <a:xfrm>
            <a:off x="5516563" y="5215875"/>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Tree>
    <p:extLst>
      <p:ext uri="{BB962C8B-B14F-4D97-AF65-F5344CB8AC3E}">
        <p14:creationId xmlns:p14="http://schemas.microsoft.com/office/powerpoint/2010/main" val="2151281035"/>
      </p:ext>
    </p:extLst>
  </p:cSld>
  <p:clrMapOvr>
    <a:masterClrMapping/>
  </p:clrMapOvr>
  <p:transition>
    <p:fade/>
  </p:transition>
  <p:extLst>
    <p:ext uri="{DCECCB84-F9BA-43D5-87BE-67443E8EF086}">
      <p15:sldGuideLst xmlns:p15="http://schemas.microsoft.com/office/powerpoint/2012/main">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6AC7C708-AFF3-345B-8BB0-25FDB9195FAD}"/>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Tree>
    <p:extLst>
      <p:ext uri="{BB962C8B-B14F-4D97-AF65-F5344CB8AC3E}">
        <p14:creationId xmlns:p14="http://schemas.microsoft.com/office/powerpoint/2010/main" val="39210959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Centered Tit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FCDBFC8-2B93-FBFE-323D-EE07CEEF7C26}"/>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107610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0F1BCD-5282-8F6A-54B0-1C8265185555}"/>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lIns="0" tIns="0" rIns="0" bIns="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6354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F291F32-DF6A-5FB9-6E7F-A0131CD87E7C}"/>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a:prstGeom prst="rect">
            <a:avLst/>
          </a:prstGeom>
        </p:spPr>
        <p:txBody>
          <a:bodyPr wrap="square" lIns="0" tIns="0" rIns="0" bIns="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91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2058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Single Chart and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572B824-5376-FD2F-FE57-6C9E7529F87D}"/>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1" name="Chart Placeholder 30">
            <a:extLst>
              <a:ext uri="{FF2B5EF4-FFF2-40B4-BE49-F238E27FC236}">
                <a16:creationId xmlns:a16="http://schemas.microsoft.com/office/drawing/2014/main" id="{46C116A5-A5F1-E821-D8CD-EF37098CA04F}"/>
              </a:ext>
            </a:extLst>
          </p:cNvPr>
          <p:cNvSpPr>
            <a:spLocks noGrp="1"/>
          </p:cNvSpPr>
          <p:nvPr>
            <p:ph type="chart" sz="quarter" idx="10"/>
          </p:nvPr>
        </p:nvSpPr>
        <p:spPr>
          <a:xfrm>
            <a:off x="588964" y="1698172"/>
            <a:ext cx="5540856" cy="4469720"/>
          </a:xfrm>
          <a:prstGeom prst="rect">
            <a:avLst/>
          </a:prstGeom>
        </p:spPr>
        <p:txBody>
          <a:bodyPr/>
          <a:lstStyle>
            <a:lvl1pPr marL="0" indent="0">
              <a:buNone/>
              <a:defRPr/>
            </a:lvl1pPr>
          </a:lstStyle>
          <a:p>
            <a:r>
              <a:rPr lang="en-US"/>
              <a:t>Click icon to add chart</a:t>
            </a:r>
          </a:p>
        </p:txBody>
      </p:sp>
      <p:sp>
        <p:nvSpPr>
          <p:cNvPr id="32" name="Rectangle: Top Corners Rounded 31">
            <a:extLst>
              <a:ext uri="{FF2B5EF4-FFF2-40B4-BE49-F238E27FC236}">
                <a16:creationId xmlns:a16="http://schemas.microsoft.com/office/drawing/2014/main" id="{76B89CBB-42FA-FFE2-C63A-E08BCF6A98DF}"/>
              </a:ext>
              <a:ext uri="{C183D7F6-B498-43B3-948B-1728B52AA6E4}">
                <adec:decorative xmlns:adec="http://schemas.microsoft.com/office/drawing/2017/decorative" val="1"/>
              </a:ext>
            </a:extLst>
          </p:cNvPr>
          <p:cNvSpPr/>
          <p:nvPr userDrawn="1"/>
        </p:nvSpPr>
        <p:spPr bwMode="auto">
          <a:xfrm rot="16200000">
            <a:off x="7029790" y="1005682"/>
            <a:ext cx="4469720" cy="5854700"/>
          </a:xfrm>
          <a:prstGeom prst="round2SameRect">
            <a:avLst>
              <a:gd name="adj1" fmla="val 3155"/>
              <a:gd name="adj2" fmla="val 0"/>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41" name="Text Placeholder 40">
            <a:extLst>
              <a:ext uri="{FF2B5EF4-FFF2-40B4-BE49-F238E27FC236}">
                <a16:creationId xmlns:a16="http://schemas.microsoft.com/office/drawing/2014/main" id="{19702A93-19A5-0645-F306-83604784F5FB}"/>
              </a:ext>
            </a:extLst>
          </p:cNvPr>
          <p:cNvSpPr>
            <a:spLocks noGrp="1"/>
          </p:cNvSpPr>
          <p:nvPr>
            <p:ph type="body" sz="quarter" idx="11" hasCustomPrompt="1"/>
          </p:nvPr>
        </p:nvSpPr>
        <p:spPr>
          <a:xfrm>
            <a:off x="6574970" y="1901825"/>
            <a:ext cx="5085217" cy="449489"/>
          </a:xfrm>
          <a:prstGeom prst="rect">
            <a:avLst/>
          </a:prstGeom>
        </p:spPr>
        <p:txBody>
          <a:bodyPr lIns="0" tIns="0" rIns="0" bIns="0" anchor="t"/>
          <a:lstStyle>
            <a:lvl1pPr marL="0" indent="0" algn="l" defTabSz="914400" rtl="0" eaLnBrk="1" latinLnBrk="0" hangingPunct="1">
              <a:lnSpc>
                <a:spcPct val="100000"/>
              </a:lnSpc>
              <a:spcBef>
                <a:spcPts val="0"/>
              </a:spcBef>
              <a:buSzPct val="90000"/>
              <a:buNone/>
              <a:defRPr lang="en-US" sz="2400" b="0" kern="1200" cap="none" spc="0" baseline="0" dirty="0" smtClean="0">
                <a:ln w="3175">
                  <a:noFill/>
                </a:ln>
                <a:gradFill flip="none" rotWithShape="1">
                  <a:gsLst>
                    <a:gs pos="100000">
                      <a:schemeClr val="accent2">
                        <a:lumMod val="40000"/>
                        <a:lumOff val="60000"/>
                      </a:schemeClr>
                    </a:gs>
                    <a:gs pos="20000">
                      <a:schemeClr val="bg2">
                        <a:lumMod val="40000"/>
                        <a:lumOff val="60000"/>
                      </a:schemeClr>
                    </a:gs>
                  </a:gsLst>
                  <a:lin ang="0" scaled="1"/>
                  <a:tileRect/>
                </a:gradFill>
                <a:effectLst/>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Heading goes here</a:t>
            </a:r>
          </a:p>
        </p:txBody>
      </p:sp>
      <p:sp>
        <p:nvSpPr>
          <p:cNvPr id="42" name="Text Placeholder 40">
            <a:extLst>
              <a:ext uri="{FF2B5EF4-FFF2-40B4-BE49-F238E27FC236}">
                <a16:creationId xmlns:a16="http://schemas.microsoft.com/office/drawing/2014/main" id="{E6612A49-F4AF-F2FB-19E5-8F6E1BEF3E5A}"/>
              </a:ext>
            </a:extLst>
          </p:cNvPr>
          <p:cNvSpPr>
            <a:spLocks noGrp="1"/>
          </p:cNvSpPr>
          <p:nvPr>
            <p:ph type="body" sz="quarter" idx="12" hasCustomPrompt="1"/>
          </p:nvPr>
        </p:nvSpPr>
        <p:spPr>
          <a:xfrm>
            <a:off x="6574970" y="2369910"/>
            <a:ext cx="5085217" cy="3551919"/>
          </a:xfrm>
          <a:prstGeom prst="rect">
            <a:avLst/>
          </a:prstGeom>
        </p:spPr>
        <p:txBody>
          <a:bodyPr lIns="0" tIns="0" rIns="0" bIns="0" anchor="t"/>
          <a:lstStyle>
            <a:lvl1pPr marL="0" indent="0" algn="l" defTabSz="932742" rtl="0" eaLnBrk="1" latinLnBrk="0" hangingPunct="1">
              <a:lnSpc>
                <a:spcPct val="100000"/>
              </a:lnSpc>
              <a:spcBef>
                <a:spcPct val="0"/>
              </a:spcBef>
              <a:spcAft>
                <a:spcPts val="2400"/>
              </a:spcAft>
              <a:buSzPct val="90000"/>
              <a:buNone/>
              <a:defRPr lang="en-US" sz="1800" b="0" kern="1200" cap="none" spc="0" baseline="0" dirty="0">
                <a:ln w="3175">
                  <a:noFill/>
                </a:ln>
                <a:solidFill>
                  <a:schemeClr val="tx1"/>
                </a:solidFill>
                <a:effectLst/>
                <a:latin typeface="+mn-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body text here</a:t>
            </a:r>
          </a:p>
        </p:txBody>
      </p:sp>
    </p:spTree>
    <p:extLst>
      <p:ext uri="{BB962C8B-B14F-4D97-AF65-F5344CB8AC3E}">
        <p14:creationId xmlns:p14="http://schemas.microsoft.com/office/powerpoint/2010/main" val="911187391"/>
      </p:ext>
    </p:extLst>
  </p:cSld>
  <p:clrMapOvr>
    <a:masterClrMapping/>
  </p:clrMapOvr>
  <p:transition>
    <p:fade/>
  </p:transition>
  <p:extLst>
    <p:ext uri="{DCECCB84-F9BA-43D5-87BE-67443E8EF086}">
      <p15:sldGuideLst xmlns:p15="http://schemas.microsoft.com/office/powerpoint/2012/main">
        <p15:guide id="21" pos="5120">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1/3 Image and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lvl1pPr>
              <a:defRPr>
                <a:solidFill>
                  <a:schemeClr val="tx1"/>
                </a:solidFill>
              </a:defRPr>
            </a:lvl1pPr>
          </a:lstStyle>
          <a:p>
            <a:r>
              <a:rPr lang="en-US"/>
              <a:t>Click to edit Master title style</a:t>
            </a:r>
          </a:p>
        </p:txBody>
      </p:sp>
      <p:sp>
        <p:nvSpPr>
          <p:cNvPr id="5" name="Picture Placeholder 7" descr="Image placeholder">
            <a:extLst>
              <a:ext uri="{FF2B5EF4-FFF2-40B4-BE49-F238E27FC236}">
                <a16:creationId xmlns:a16="http://schemas.microsoft.com/office/drawing/2014/main" id="{54B25B4C-CBC6-C8E5-C474-8CB0C455F2C1}"/>
              </a:ext>
            </a:extLst>
          </p:cNvPr>
          <p:cNvSpPr>
            <a:spLocks noGrp="1"/>
          </p:cNvSpPr>
          <p:nvPr>
            <p:ph type="pic" sz="quarter" idx="10" hasCustomPrompt="1"/>
          </p:nvPr>
        </p:nvSpPr>
        <p:spPr bwMode="ltGray">
          <a:xfrm>
            <a:off x="8127999" y="0"/>
            <a:ext cx="4063999"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9328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1/2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363275" cy="1107996"/>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3AFE3C10-2183-FDFC-BB0C-1CDFF373D5B4}"/>
              </a:ext>
            </a:extLst>
          </p:cNvPr>
          <p:cNvSpPr>
            <a:spLocks noGrp="1"/>
          </p:cNvSpPr>
          <p:nvPr>
            <p:ph type="body" sz="quarter" idx="21"/>
          </p:nvPr>
        </p:nvSpPr>
        <p:spPr>
          <a:xfrm>
            <a:off x="588963" y="1929947"/>
            <a:ext cx="5362575" cy="4209596"/>
          </a:xfrm>
          <a:prstGeom prst="rect">
            <a:avLst/>
          </a:prstGeom>
        </p:spPr>
        <p:txBody>
          <a:bodyPr lIns="0" tIns="0" rIns="0" bIns="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7" descr="Image placeholder">
            <a:extLst>
              <a:ext uri="{FF2B5EF4-FFF2-40B4-BE49-F238E27FC236}">
                <a16:creationId xmlns:a16="http://schemas.microsoft.com/office/drawing/2014/main" id="{CA6B974F-B76C-07B7-3448-A84548022437}"/>
              </a:ext>
            </a:extLst>
          </p:cNvPr>
          <p:cNvSpPr>
            <a:spLocks noGrp="1"/>
          </p:cNvSpPr>
          <p:nvPr>
            <p:ph type="pic" sz="quarter" idx="10" hasCustomPrompt="1"/>
          </p:nvPr>
        </p:nvSpPr>
        <p:spPr bwMode="ltGray">
          <a:xfrm>
            <a:off x="6095999" y="0"/>
            <a:ext cx="6096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07833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19B72B1D-CA80-0D87-8D11-1226D0ACC3AE}"/>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9" name="Text Placeholder 8">
            <a:extLst>
              <a:ext uri="{FF2B5EF4-FFF2-40B4-BE49-F238E27FC236}">
                <a16:creationId xmlns:a16="http://schemas.microsoft.com/office/drawing/2014/main" id="{94759ED7-7BF7-8298-AE08-3A85593B2AF1}"/>
              </a:ext>
            </a:extLst>
          </p:cNvPr>
          <p:cNvSpPr>
            <a:spLocks noGrp="1"/>
          </p:cNvSpPr>
          <p:nvPr>
            <p:ph type="body" sz="quarter" idx="12"/>
          </p:nvPr>
        </p:nvSpPr>
        <p:spPr>
          <a:xfrm>
            <a:off x="0" y="3683000"/>
            <a:ext cx="12192000" cy="3175001"/>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6200000" scaled="1"/>
            <a:tileRect/>
          </a:gradFill>
        </p:spPr>
        <p:txBody>
          <a:bodyPr lIns="548640" tIns="2286000" bIns="365760" anchor="b"/>
          <a:lstStyle>
            <a:lvl1pPr marL="0" indent="0">
              <a:buNone/>
              <a:defRPr sz="3600">
                <a:gradFill flip="none" rotWithShape="1">
                  <a:gsLst>
                    <a:gs pos="20000">
                      <a:schemeClr val="bg2">
                        <a:lumMod val="40000"/>
                        <a:lumOff val="60000"/>
                      </a:schemeClr>
                    </a:gs>
                    <a:gs pos="100000">
                      <a:schemeClr val="accent2">
                        <a:lumMod val="40000"/>
                        <a:lumOff val="60000"/>
                      </a:schemeClr>
                    </a:gs>
                  </a:gsLst>
                  <a:lin ang="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648932374"/>
      </p:ext>
    </p:extLst>
  </p:cSld>
  <p:clrMapOvr>
    <a:masterClrMapping/>
  </p:clrMapOvr>
  <p:transition>
    <p:fade/>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022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4A36F897-85C1-27BD-5B62-644FC6A49907}"/>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91203" cy="6858000"/>
          </a:xfr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0" scaled="1"/>
            <a:tileRect/>
          </a:gradFill>
        </p:spPr>
        <p:txBody>
          <a:bodyPr lIns="585216" tIns="585216" rIns="2286000" bIns="585216" anchor="ctr">
            <a:noAutofit/>
          </a:bodyPr>
          <a:lstStyle>
            <a:lvl1pPr>
              <a:spcBef>
                <a:spcPts val="1200"/>
              </a:spcBef>
              <a:defRPr lang="en-US" sz="3600" kern="1200" spc="0" baseline="0" dirty="0">
                <a:gradFill flip="none" rotWithShape="1">
                  <a:gsLst>
                    <a:gs pos="20000">
                      <a:schemeClr val="bg2">
                        <a:lumMod val="40000"/>
                        <a:lumOff val="60000"/>
                      </a:schemeClr>
                    </a:gs>
                    <a:gs pos="100000">
                      <a:schemeClr val="accent2">
                        <a:lumMod val="40000"/>
                        <a:lumOff val="60000"/>
                      </a:schemeClr>
                    </a:gs>
                  </a:gsLst>
                  <a:lin ang="0" scaled="1"/>
                  <a:tileRect/>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a:t>
            </a:r>
            <a:br>
              <a:rPr lang="en-US"/>
            </a:br>
            <a:r>
              <a:rPr lang="en-US"/>
              <a:t>Master title style</a:t>
            </a:r>
          </a:p>
        </p:txBody>
      </p:sp>
    </p:spTree>
    <p:extLst>
      <p:ext uri="{BB962C8B-B14F-4D97-AF65-F5344CB8AC3E}">
        <p14:creationId xmlns:p14="http://schemas.microsoft.com/office/powerpoint/2010/main" val="1969912822"/>
      </p:ext>
    </p:extLst>
  </p:cSld>
  <p:clrMapOvr>
    <a:masterClrMapping/>
  </p:clrMapOvr>
  <p:transition>
    <p:fade/>
  </p:transition>
  <p:extLst>
    <p:ext uri="{DCECCB84-F9BA-43D5-87BE-67443E8EF086}">
      <p15:sldGuideLst xmlns:p15="http://schemas.microsoft.com/office/powerpoint/2012/main"/>
    </p:ext>
  </p:extLs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223FAC7E-E748-1FB0-6B5A-3FB1D579F676}"/>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16688" y="0"/>
            <a:ext cx="5675312" cy="6858000"/>
          </a:xfr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0800000" scaled="1"/>
            <a:tileRect/>
          </a:gradFill>
        </p:spPr>
        <p:txBody>
          <a:bodyPr vert="horz" wrap="square" lIns="182880" tIns="585216" rIns="585216" bIns="585216" rtlCol="0" anchor="ctr">
            <a:noAutofit/>
          </a:bodyPr>
          <a:lstStyle>
            <a:lvl1pPr algn="r">
              <a:defRPr lang="en-US" spc="0">
                <a:gradFill flip="none" rotWithShape="1">
                  <a:gsLst>
                    <a:gs pos="20000">
                      <a:schemeClr val="bg2">
                        <a:lumMod val="40000"/>
                        <a:lumOff val="60000"/>
                      </a:schemeClr>
                    </a:gs>
                    <a:gs pos="100000">
                      <a:schemeClr val="accent2">
                        <a:lumMod val="40000"/>
                        <a:lumOff val="60000"/>
                      </a:schemeClr>
                    </a:gs>
                  </a:gsLst>
                  <a:lin ang="0" scaled="1"/>
                  <a:tileRect/>
                </a:gra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a:t>
            </a:r>
            <a:br>
              <a:rPr lang="en-US"/>
            </a:br>
            <a:r>
              <a:rPr lang="en-US"/>
              <a:t>Master title style</a:t>
            </a:r>
          </a:p>
        </p:txBody>
      </p:sp>
    </p:spTree>
    <p:extLst>
      <p:ext uri="{BB962C8B-B14F-4D97-AF65-F5344CB8AC3E}">
        <p14:creationId xmlns:p14="http://schemas.microsoft.com/office/powerpoint/2010/main" val="3890204706"/>
      </p:ext>
    </p:extLst>
  </p:cSld>
  <p:clrMapOvr>
    <a:masterClrMapping/>
  </p:clrMapOvr>
  <p:transition>
    <p:fade/>
  </p:transition>
  <p:extLst>
    <p:ext uri="{DCECCB84-F9BA-43D5-87BE-67443E8EF086}">
      <p15:sldGuideLst xmlns:p15="http://schemas.microsoft.com/office/powerpoint/2012/main"/>
    </p:ext>
  </p:extLs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Screen Capture and Conten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2B19772-0216-20FC-360F-01BA0E6BCC20}"/>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AE309D6-5F40-25EE-EEBF-39435B781299}"/>
              </a:ext>
            </a:extLst>
          </p:cNvPr>
          <p:cNvSpPr>
            <a:spLocks noGrp="1"/>
          </p:cNvSpPr>
          <p:nvPr>
            <p:ph type="body" sz="quarter" idx="21"/>
          </p:nvPr>
        </p:nvSpPr>
        <p:spPr>
          <a:xfrm>
            <a:off x="588964" y="1752849"/>
            <a:ext cx="4211636" cy="4458315"/>
          </a:xfrm>
          <a:prstGeom prst="rect">
            <a:avLst/>
          </a:prstGeom>
        </p:spPr>
        <p:txBody>
          <a:bodyPr lIns="0" tIns="0" rIns="0" bIns="0"/>
          <a:lstStyle>
            <a:lvl1pPr marL="0" indent="0">
              <a:spcBef>
                <a:spcPts val="1200"/>
              </a:spcBef>
              <a:buNone/>
              <a:defRPr sz="2000">
                <a:solidFill>
                  <a:schemeClr val="tx1"/>
                </a:solidFill>
              </a:defRPr>
            </a:lvl1pPr>
            <a:lvl2pPr marL="228600" indent="0">
              <a:spcBef>
                <a:spcPts val="1200"/>
              </a:spcBef>
              <a:buNone/>
              <a:defRPr sz="1600">
                <a:solidFill>
                  <a:schemeClr val="tx1"/>
                </a:solidFill>
              </a:defRPr>
            </a:lvl2pPr>
            <a:lvl3pPr marL="457200" indent="0">
              <a:spcBef>
                <a:spcPts val="1200"/>
              </a:spcBef>
              <a:buNone/>
              <a:defRPr sz="1200">
                <a:solidFill>
                  <a:schemeClr val="tx1"/>
                </a:solidFill>
              </a:defRPr>
            </a:lvl3pPr>
            <a:lvl4pPr marL="661988" indent="0">
              <a:spcBef>
                <a:spcPts val="1200"/>
              </a:spcBef>
              <a:buNone/>
              <a:defRPr sz="1100">
                <a:solidFill>
                  <a:schemeClr val="tx1"/>
                </a:solidFill>
              </a:defRPr>
            </a:lvl4pPr>
            <a:lvl5pPr marL="855663" indent="0">
              <a:spcBef>
                <a:spcPts val="1200"/>
              </a:spcBef>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13">
            <a:extLst>
              <a:ext uri="{FF2B5EF4-FFF2-40B4-BE49-F238E27FC236}">
                <a16:creationId xmlns:a16="http://schemas.microsoft.com/office/drawing/2014/main" id="{3597755B-004D-F3FE-A7F3-93CA03E75EAA}"/>
              </a:ext>
              <a:ext uri="{C183D7F6-B498-43B3-948B-1728B52AA6E4}">
                <adec:decorative xmlns:adec="http://schemas.microsoft.com/office/drawing/2017/decorative" val="1"/>
              </a:ext>
            </a:extLst>
          </p:cNvPr>
          <p:cNvSpPr>
            <a:spLocks/>
          </p:cNvSpPr>
          <p:nvPr userDrawn="1"/>
        </p:nvSpPr>
        <p:spPr bwMode="auto">
          <a:xfrm rot="16200000">
            <a:off x="6438598" y="457753"/>
            <a:ext cx="4458314" cy="7048507"/>
          </a:xfrm>
          <a:prstGeom prst="round2SameRect">
            <a:avLst>
              <a:gd name="adj1" fmla="val 3495"/>
              <a:gd name="adj2" fmla="val 0"/>
            </a:avLst>
          </a:prstGeom>
          <a:solidFill>
            <a:schemeClr val="bg1">
              <a:lumMod val="90000"/>
              <a:lumOff val="10000"/>
            </a:schemeClr>
          </a:solidFill>
          <a:ln w="12700">
            <a:gradFill>
              <a:gsLst>
                <a:gs pos="28000">
                  <a:schemeClr val="bg1">
                    <a:lumMod val="75000"/>
                    <a:lumOff val="25000"/>
                  </a:schemeClr>
                </a:gs>
                <a:gs pos="100000">
                  <a:schemeClr val="bg1">
                    <a:lumMod val="50000"/>
                    <a:lumOff val="50000"/>
                  </a:schemeClr>
                </a:gs>
              </a:gsLst>
              <a:lin ang="5400000" scaled="1"/>
            </a:gra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3" name="Picture Placeholder 7" descr="Image placeholder">
            <a:extLst>
              <a:ext uri="{FF2B5EF4-FFF2-40B4-BE49-F238E27FC236}">
                <a16:creationId xmlns:a16="http://schemas.microsoft.com/office/drawing/2014/main" id="{7712028A-89E6-DD3D-0070-D7210D4135A5}"/>
              </a:ext>
            </a:extLst>
          </p:cNvPr>
          <p:cNvSpPr>
            <a:spLocks noGrp="1"/>
          </p:cNvSpPr>
          <p:nvPr>
            <p:ph type="pic" sz="quarter" idx="10" hasCustomPrompt="1"/>
          </p:nvPr>
        </p:nvSpPr>
        <p:spPr bwMode="ltGray">
          <a:xfrm>
            <a:off x="5400664" y="2021807"/>
            <a:ext cx="6791336" cy="3929669"/>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6443228"/>
      </p:ext>
    </p:extLst>
  </p:cSld>
  <p:clrMapOvr>
    <a:masterClrMapping/>
  </p:clrMapOvr>
  <p:transition>
    <p:fade/>
  </p:transition>
  <p:extLst>
    <p:ext uri="{DCECCB84-F9BA-43D5-87BE-67443E8EF086}">
      <p15:sldGuideLst xmlns:p15="http://schemas.microsoft.com/office/powerpoint/2012/main">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Media and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DB67D88-B8CE-6BAF-2139-4EF28DE9BB27}"/>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AE309D6-5F40-25EE-EEBF-39435B781299}"/>
              </a:ext>
            </a:extLst>
          </p:cNvPr>
          <p:cNvSpPr>
            <a:spLocks noGrp="1"/>
          </p:cNvSpPr>
          <p:nvPr>
            <p:ph type="body" sz="quarter" idx="21"/>
          </p:nvPr>
        </p:nvSpPr>
        <p:spPr>
          <a:xfrm>
            <a:off x="588964" y="1752849"/>
            <a:ext cx="4211636" cy="4458315"/>
          </a:xfrm>
          <a:prstGeom prst="rect">
            <a:avLst/>
          </a:prstGeom>
        </p:spPr>
        <p:txBody>
          <a:bodyPr lIns="0" tIns="0" rIns="0" bIns="0"/>
          <a:lstStyle>
            <a:lvl1pPr marL="0" indent="0">
              <a:buNone/>
              <a:defRPr sz="2000">
                <a:solidFill>
                  <a:schemeClr val="tx1"/>
                </a:solidFill>
              </a:defRPr>
            </a:lvl1pPr>
            <a:lvl2pPr marL="228600" indent="0">
              <a:buNone/>
              <a:defRPr sz="1600">
                <a:solidFill>
                  <a:schemeClr val="tx1"/>
                </a:solidFill>
              </a:defRPr>
            </a:lvl2pPr>
            <a:lvl3pPr marL="457200" indent="0">
              <a:buNone/>
              <a:defRPr sz="1200">
                <a:solidFill>
                  <a:schemeClr val="tx1"/>
                </a:solidFill>
              </a:defRPr>
            </a:lvl3pPr>
            <a:lvl4pPr marL="661988" indent="0">
              <a:buNone/>
              <a:defRPr sz="1100">
                <a:solidFill>
                  <a:schemeClr val="tx1"/>
                </a:solidFill>
              </a:defRPr>
            </a:lvl4pPr>
            <a:lvl5pPr marL="855663" indent="0">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13">
            <a:extLst>
              <a:ext uri="{FF2B5EF4-FFF2-40B4-BE49-F238E27FC236}">
                <a16:creationId xmlns:a16="http://schemas.microsoft.com/office/drawing/2014/main" id="{3597755B-004D-F3FE-A7F3-93CA03E75EAA}"/>
              </a:ext>
              <a:ext uri="{C183D7F6-B498-43B3-948B-1728B52AA6E4}">
                <adec:decorative xmlns:adec="http://schemas.microsoft.com/office/drawing/2017/decorative" val="1"/>
              </a:ext>
            </a:extLst>
          </p:cNvPr>
          <p:cNvSpPr>
            <a:spLocks/>
          </p:cNvSpPr>
          <p:nvPr userDrawn="1"/>
        </p:nvSpPr>
        <p:spPr bwMode="auto">
          <a:xfrm rot="16200000">
            <a:off x="6438598" y="457753"/>
            <a:ext cx="4458314" cy="7048507"/>
          </a:xfrm>
          <a:prstGeom prst="round2SameRect">
            <a:avLst>
              <a:gd name="adj1" fmla="val 3495"/>
              <a:gd name="adj2" fmla="val 0"/>
            </a:avLst>
          </a:prstGeom>
          <a:solidFill>
            <a:schemeClr val="bg1">
              <a:lumMod val="90000"/>
              <a:lumOff val="10000"/>
            </a:schemeClr>
          </a:solidFill>
          <a:ln w="12700">
            <a:gradFill>
              <a:gsLst>
                <a:gs pos="28000">
                  <a:schemeClr val="bg1">
                    <a:lumMod val="75000"/>
                    <a:lumOff val="25000"/>
                  </a:schemeClr>
                </a:gs>
                <a:gs pos="100000">
                  <a:schemeClr val="bg1">
                    <a:lumMod val="50000"/>
                    <a:lumOff val="50000"/>
                  </a:schemeClr>
                </a:gs>
              </a:gsLst>
              <a:lin ang="5400000" scaled="1"/>
            </a:gra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5" name="Media Placeholder 3">
            <a:extLst>
              <a:ext uri="{FF2B5EF4-FFF2-40B4-BE49-F238E27FC236}">
                <a16:creationId xmlns:a16="http://schemas.microsoft.com/office/drawing/2014/main" id="{AFEEE24A-1DC2-7E72-5A93-CF638FD0E537}"/>
              </a:ext>
            </a:extLst>
          </p:cNvPr>
          <p:cNvSpPr>
            <a:spLocks noGrp="1"/>
          </p:cNvSpPr>
          <p:nvPr>
            <p:ph type="media" sz="quarter" idx="22" hasCustomPrompt="1"/>
          </p:nvPr>
        </p:nvSpPr>
        <p:spPr>
          <a:xfrm>
            <a:off x="5400664" y="2022475"/>
            <a:ext cx="6791325" cy="3929063"/>
          </a:xfrm>
          <a:prstGeom prst="rect">
            <a:avLst/>
          </a:prstGeom>
        </p:spPr>
        <p:txBody>
          <a:bodyPr anchor="ctr"/>
          <a:lstStyle>
            <a:lvl1pPr marL="0" indent="0" algn="ctr">
              <a:buNone/>
              <a:defRPr/>
            </a:lvl1pPr>
          </a:lstStyle>
          <a:p>
            <a:r>
              <a:rPr lang="en-IN"/>
              <a:t>Insert media here</a:t>
            </a:r>
            <a:endParaRPr lang="en-US"/>
          </a:p>
        </p:txBody>
      </p:sp>
    </p:spTree>
    <p:extLst>
      <p:ext uri="{BB962C8B-B14F-4D97-AF65-F5344CB8AC3E}">
        <p14:creationId xmlns:p14="http://schemas.microsoft.com/office/powerpoint/2010/main" val="13400625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B8A3786-93FE-B087-B542-D678F95CAA3E}"/>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14" name="TextBox 13">
            <a:extLst>
              <a:ext uri="{FF2B5EF4-FFF2-40B4-BE49-F238E27FC236}">
                <a16:creationId xmlns:a16="http://schemas.microsoft.com/office/drawing/2014/main" id="{C7B757EF-A353-BDC5-CDC7-1072457438E0}"/>
              </a:ext>
              <a:ext uri="{C183D7F6-B498-43B3-948B-1728B52AA6E4}">
                <adec:decorative xmlns:adec="http://schemas.microsoft.com/office/drawing/2017/decorative" val="1"/>
              </a:ext>
            </a:extLst>
          </p:cNvPr>
          <p:cNvSpPr txBox="1"/>
          <p:nvPr userDrawn="1"/>
        </p:nvSpPr>
        <p:spPr>
          <a:xfrm>
            <a:off x="10912990" y="5304502"/>
            <a:ext cx="823216" cy="807626"/>
          </a:xfrm>
          <a:prstGeom prst="roundRect">
            <a:avLst>
              <a:gd name="adj" fmla="val 29252"/>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15" name="Rounded Rectangle 12">
            <a:extLst>
              <a:ext uri="{FF2B5EF4-FFF2-40B4-BE49-F238E27FC236}">
                <a16:creationId xmlns:a16="http://schemas.microsoft.com/office/drawing/2014/main" id="{5842FFEF-62C5-7044-F20E-7CD96E629E99}"/>
              </a:ext>
              <a:ext uri="{C183D7F6-B498-43B3-948B-1728B52AA6E4}">
                <adec:decorative xmlns:adec="http://schemas.microsoft.com/office/drawing/2017/decorative" val="1"/>
              </a:ext>
            </a:extLst>
          </p:cNvPr>
          <p:cNvSpPr>
            <a:spLocks/>
          </p:cNvSpPr>
          <p:nvPr userDrawn="1"/>
        </p:nvSpPr>
        <p:spPr bwMode="auto">
          <a:xfrm>
            <a:off x="8234926" y="1553498"/>
            <a:ext cx="3371858" cy="4437676"/>
          </a:xfrm>
          <a:prstGeom prst="roundRect">
            <a:avLst>
              <a:gd name="adj" fmla="val 3969"/>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10" name="TextBox 9">
            <a:extLst>
              <a:ext uri="{FF2B5EF4-FFF2-40B4-BE49-F238E27FC236}">
                <a16:creationId xmlns:a16="http://schemas.microsoft.com/office/drawing/2014/main" id="{BD3679E7-2420-EE86-C374-FB0AEC68F5B6}"/>
              </a:ext>
              <a:ext uri="{C183D7F6-B498-43B3-948B-1728B52AA6E4}">
                <adec:decorative xmlns:adec="http://schemas.microsoft.com/office/drawing/2017/decorative" val="1"/>
              </a:ext>
            </a:extLst>
          </p:cNvPr>
          <p:cNvSpPr txBox="1"/>
          <p:nvPr userDrawn="1"/>
        </p:nvSpPr>
        <p:spPr>
          <a:xfrm>
            <a:off x="7088135" y="5304502"/>
            <a:ext cx="823216" cy="807626"/>
          </a:xfrm>
          <a:prstGeom prst="roundRect">
            <a:avLst>
              <a:gd name="adj" fmla="val 29252"/>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12" name="Rounded Rectangle 12">
            <a:extLst>
              <a:ext uri="{FF2B5EF4-FFF2-40B4-BE49-F238E27FC236}">
                <a16:creationId xmlns:a16="http://schemas.microsoft.com/office/drawing/2014/main" id="{D7A7011D-7FA3-F02A-0A27-4C7DEF357BB6}"/>
              </a:ext>
              <a:ext uri="{C183D7F6-B498-43B3-948B-1728B52AA6E4}">
                <adec:decorative xmlns:adec="http://schemas.microsoft.com/office/drawing/2017/decorative" val="1"/>
              </a:ext>
            </a:extLst>
          </p:cNvPr>
          <p:cNvSpPr>
            <a:spLocks/>
          </p:cNvSpPr>
          <p:nvPr userDrawn="1"/>
        </p:nvSpPr>
        <p:spPr bwMode="auto">
          <a:xfrm>
            <a:off x="4410071" y="1553498"/>
            <a:ext cx="3371858" cy="4437676"/>
          </a:xfrm>
          <a:prstGeom prst="roundRect">
            <a:avLst>
              <a:gd name="adj" fmla="val 3969"/>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5" name="TextBox 4">
            <a:extLst>
              <a:ext uri="{FF2B5EF4-FFF2-40B4-BE49-F238E27FC236}">
                <a16:creationId xmlns:a16="http://schemas.microsoft.com/office/drawing/2014/main" id="{E8597BDE-4D6D-7D99-1438-7FDE8C223902}"/>
              </a:ext>
              <a:ext uri="{C183D7F6-B498-43B3-948B-1728B52AA6E4}">
                <adec:decorative xmlns:adec="http://schemas.microsoft.com/office/drawing/2017/decorative" val="1"/>
              </a:ext>
            </a:extLst>
          </p:cNvPr>
          <p:cNvSpPr txBox="1"/>
          <p:nvPr userDrawn="1"/>
        </p:nvSpPr>
        <p:spPr>
          <a:xfrm>
            <a:off x="3263281" y="5304502"/>
            <a:ext cx="823216" cy="807626"/>
          </a:xfrm>
          <a:prstGeom prst="roundRect">
            <a:avLst>
              <a:gd name="adj" fmla="val 29252"/>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6" name="Rounded Rectangle 12">
            <a:extLst>
              <a:ext uri="{FF2B5EF4-FFF2-40B4-BE49-F238E27FC236}">
                <a16:creationId xmlns:a16="http://schemas.microsoft.com/office/drawing/2014/main" id="{46D48B77-B5A0-DDF0-5E7F-D25E74B96045}"/>
              </a:ext>
              <a:ext uri="{C183D7F6-B498-43B3-948B-1728B52AA6E4}">
                <adec:decorative xmlns:adec="http://schemas.microsoft.com/office/drawing/2017/decorative" val="1"/>
              </a:ext>
            </a:extLst>
          </p:cNvPr>
          <p:cNvSpPr>
            <a:spLocks/>
          </p:cNvSpPr>
          <p:nvPr userDrawn="1"/>
        </p:nvSpPr>
        <p:spPr bwMode="auto">
          <a:xfrm>
            <a:off x="585217" y="1553498"/>
            <a:ext cx="3371858" cy="4437676"/>
          </a:xfrm>
          <a:prstGeom prst="roundRect">
            <a:avLst>
              <a:gd name="adj" fmla="val 3969"/>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104" name="Content Placeholder 10">
            <a:extLst>
              <a:ext uri="{FF2B5EF4-FFF2-40B4-BE49-F238E27FC236}">
                <a16:creationId xmlns:a16="http://schemas.microsoft.com/office/drawing/2014/main" id="{5410BD2B-F5E0-DB10-9E40-802B5A560C50}"/>
              </a:ext>
            </a:extLst>
          </p:cNvPr>
          <p:cNvSpPr>
            <a:spLocks noGrp="1"/>
          </p:cNvSpPr>
          <p:nvPr userDrawn="1">
            <p:ph sz="quarter" idx="18" hasCustomPrompt="1"/>
          </p:nvPr>
        </p:nvSpPr>
        <p:spPr>
          <a:xfrm>
            <a:off x="770720" y="1723563"/>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12" name="Text Placeholder 57">
            <a:extLst>
              <a:ext uri="{FF2B5EF4-FFF2-40B4-BE49-F238E27FC236}">
                <a16:creationId xmlns:a16="http://schemas.microsoft.com/office/drawing/2014/main" id="{6EBCEC40-0155-B16A-FEEE-2415DF1DFA6E}"/>
              </a:ext>
            </a:extLst>
          </p:cNvPr>
          <p:cNvSpPr>
            <a:spLocks noGrp="1"/>
          </p:cNvSpPr>
          <p:nvPr userDrawn="1">
            <p:ph type="body" sz="quarter" idx="31" hasCustomPrompt="1"/>
          </p:nvPr>
        </p:nvSpPr>
        <p:spPr>
          <a:xfrm>
            <a:off x="585217" y="2635770"/>
            <a:ext cx="3357219" cy="306387"/>
          </a:xfrm>
          <a:prstGeom prst="rect">
            <a:avLst/>
          </a:prstGeom>
        </p:spPr>
        <p:txBody>
          <a:bodyPr lIns="182880" rIns="182880" anchor="ctr"/>
          <a:lstStyle>
            <a:lvl1pPr marL="0" indent="0">
              <a:buNone/>
              <a:defRPr sz="1800">
                <a:gradFill>
                  <a:gsLst>
                    <a:gs pos="100000">
                      <a:schemeClr val="accent2">
                        <a:lumMod val="40000"/>
                        <a:lumOff val="60000"/>
                      </a:schemeClr>
                    </a:gs>
                    <a:gs pos="20000">
                      <a:schemeClr val="bg2">
                        <a:lumMod val="40000"/>
                        <a:lumOff val="60000"/>
                      </a:schemeClr>
                    </a:gs>
                  </a:gsLst>
                  <a:lin ang="0" scaled="1"/>
                </a:gradFill>
                <a:latin typeface="+mj-lt"/>
              </a:defRPr>
            </a:lvl1pPr>
          </a:lstStyle>
          <a:p>
            <a:pPr lvl="0"/>
            <a:r>
              <a:rPr lang="en-US"/>
              <a:t>Insert heading here</a:t>
            </a:r>
          </a:p>
        </p:txBody>
      </p:sp>
      <p:sp>
        <p:nvSpPr>
          <p:cNvPr id="119" name="Text Placeholder 8">
            <a:extLst>
              <a:ext uri="{FF2B5EF4-FFF2-40B4-BE49-F238E27FC236}">
                <a16:creationId xmlns:a16="http://schemas.microsoft.com/office/drawing/2014/main" id="{DE09FF1C-B908-D1F6-0DDD-A0512D82ED5A}"/>
              </a:ext>
            </a:extLst>
          </p:cNvPr>
          <p:cNvSpPr>
            <a:spLocks noGrp="1"/>
          </p:cNvSpPr>
          <p:nvPr userDrawn="1">
            <p:ph type="body" sz="quarter" idx="27"/>
          </p:nvPr>
        </p:nvSpPr>
        <p:spPr>
          <a:xfrm>
            <a:off x="585217" y="3267075"/>
            <a:ext cx="3368811"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8" name="Content Placeholder 10">
            <a:extLst>
              <a:ext uri="{FF2B5EF4-FFF2-40B4-BE49-F238E27FC236}">
                <a16:creationId xmlns:a16="http://schemas.microsoft.com/office/drawing/2014/main" id="{E81EC152-DDA0-028D-CBF1-43B40A5EB1A2}"/>
              </a:ext>
            </a:extLst>
          </p:cNvPr>
          <p:cNvSpPr>
            <a:spLocks noGrp="1"/>
          </p:cNvSpPr>
          <p:nvPr userDrawn="1">
            <p:ph sz="quarter" idx="24" hasCustomPrompt="1"/>
          </p:nvPr>
        </p:nvSpPr>
        <p:spPr>
          <a:xfrm>
            <a:off x="4580049" y="1723563"/>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3" name="Text Placeholder 57">
            <a:extLst>
              <a:ext uri="{FF2B5EF4-FFF2-40B4-BE49-F238E27FC236}">
                <a16:creationId xmlns:a16="http://schemas.microsoft.com/office/drawing/2014/main" id="{BA9D2F74-69F6-A133-CB18-53788C568D46}"/>
              </a:ext>
            </a:extLst>
          </p:cNvPr>
          <p:cNvSpPr>
            <a:spLocks noGrp="1"/>
          </p:cNvSpPr>
          <p:nvPr userDrawn="1">
            <p:ph type="body" sz="quarter" idx="32" hasCustomPrompt="1"/>
          </p:nvPr>
        </p:nvSpPr>
        <p:spPr>
          <a:xfrm>
            <a:off x="4410071" y="2635770"/>
            <a:ext cx="3357219" cy="306387"/>
          </a:xfrm>
          <a:prstGeom prst="rect">
            <a:avLst/>
          </a:prstGeom>
        </p:spPr>
        <p:txBody>
          <a:bodyPr lIns="182880" rIns="182880" anchor="ctr"/>
          <a:lstStyle>
            <a:lvl1pPr marL="0" indent="0">
              <a:buNone/>
              <a:defRPr sz="1800">
                <a:gradFill>
                  <a:gsLst>
                    <a:gs pos="100000">
                      <a:schemeClr val="accent2">
                        <a:lumMod val="40000"/>
                        <a:lumOff val="60000"/>
                      </a:schemeClr>
                    </a:gs>
                    <a:gs pos="20000">
                      <a:schemeClr val="bg2">
                        <a:lumMod val="40000"/>
                        <a:lumOff val="60000"/>
                      </a:schemeClr>
                    </a:gs>
                  </a:gsLst>
                  <a:lin ang="0" scaled="1"/>
                </a:gradFill>
                <a:latin typeface="+mj-lt"/>
              </a:defRPr>
            </a:lvl1pPr>
          </a:lstStyle>
          <a:p>
            <a:pPr lvl="0"/>
            <a:r>
              <a:rPr lang="en-US"/>
              <a:t>Insert heading here</a:t>
            </a:r>
          </a:p>
        </p:txBody>
      </p:sp>
      <p:sp>
        <p:nvSpPr>
          <p:cNvPr id="137" name="Text Placeholder 8">
            <a:extLst>
              <a:ext uri="{FF2B5EF4-FFF2-40B4-BE49-F238E27FC236}">
                <a16:creationId xmlns:a16="http://schemas.microsoft.com/office/drawing/2014/main" id="{37A432BD-331B-EBA5-EFF0-45F63AF3C87B}"/>
              </a:ext>
            </a:extLst>
          </p:cNvPr>
          <p:cNvSpPr>
            <a:spLocks noGrp="1"/>
          </p:cNvSpPr>
          <p:nvPr userDrawn="1">
            <p:ph type="body" sz="quarter" idx="28"/>
          </p:nvPr>
        </p:nvSpPr>
        <p:spPr>
          <a:xfrm>
            <a:off x="4410071" y="3267075"/>
            <a:ext cx="3371857"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 name="Content Placeholder 10">
            <a:extLst>
              <a:ext uri="{FF2B5EF4-FFF2-40B4-BE49-F238E27FC236}">
                <a16:creationId xmlns:a16="http://schemas.microsoft.com/office/drawing/2014/main" id="{092E086C-3D5C-B14B-09C9-B825E36A958E}"/>
              </a:ext>
            </a:extLst>
          </p:cNvPr>
          <p:cNvSpPr>
            <a:spLocks noGrp="1"/>
          </p:cNvSpPr>
          <p:nvPr userDrawn="1">
            <p:ph sz="quarter" idx="26" hasCustomPrompt="1"/>
          </p:nvPr>
        </p:nvSpPr>
        <p:spPr>
          <a:xfrm>
            <a:off x="8405318" y="1723563"/>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45" name="Text Placeholder 57">
            <a:extLst>
              <a:ext uri="{FF2B5EF4-FFF2-40B4-BE49-F238E27FC236}">
                <a16:creationId xmlns:a16="http://schemas.microsoft.com/office/drawing/2014/main" id="{C70BF8AF-7692-5CBD-EF9C-E43B2E523E11}"/>
              </a:ext>
            </a:extLst>
          </p:cNvPr>
          <p:cNvSpPr>
            <a:spLocks noGrp="1"/>
          </p:cNvSpPr>
          <p:nvPr userDrawn="1">
            <p:ph type="body" sz="quarter" idx="33" hasCustomPrompt="1"/>
          </p:nvPr>
        </p:nvSpPr>
        <p:spPr>
          <a:xfrm>
            <a:off x="8234926" y="2635770"/>
            <a:ext cx="3357219" cy="306387"/>
          </a:xfrm>
          <a:prstGeom prst="rect">
            <a:avLst/>
          </a:prstGeom>
        </p:spPr>
        <p:txBody>
          <a:bodyPr lIns="182880" rIns="182880" anchor="ctr"/>
          <a:lstStyle>
            <a:lvl1pPr marL="0" indent="0">
              <a:buNone/>
              <a:defRPr sz="1800">
                <a:gradFill>
                  <a:gsLst>
                    <a:gs pos="100000">
                      <a:schemeClr val="accent2">
                        <a:lumMod val="40000"/>
                        <a:lumOff val="60000"/>
                      </a:schemeClr>
                    </a:gs>
                    <a:gs pos="20000">
                      <a:schemeClr val="bg2">
                        <a:lumMod val="40000"/>
                        <a:lumOff val="60000"/>
                      </a:schemeClr>
                    </a:gs>
                  </a:gsLst>
                  <a:lin ang="0" scaled="1"/>
                </a:gradFill>
                <a:latin typeface="+mj-lt"/>
              </a:defRPr>
            </a:lvl1pPr>
          </a:lstStyle>
          <a:p>
            <a:pPr lvl="0"/>
            <a:r>
              <a:rPr lang="en-US"/>
              <a:t>Insert heading here</a:t>
            </a:r>
          </a:p>
        </p:txBody>
      </p:sp>
      <p:sp>
        <p:nvSpPr>
          <p:cNvPr id="146" name="Text Placeholder 8">
            <a:extLst>
              <a:ext uri="{FF2B5EF4-FFF2-40B4-BE49-F238E27FC236}">
                <a16:creationId xmlns:a16="http://schemas.microsoft.com/office/drawing/2014/main" id="{09C7AA90-B224-2507-1A31-AC9823836702}"/>
              </a:ext>
            </a:extLst>
          </p:cNvPr>
          <p:cNvSpPr>
            <a:spLocks noGrp="1"/>
          </p:cNvSpPr>
          <p:nvPr userDrawn="1">
            <p:ph type="body" sz="quarter" idx="30"/>
          </p:nvPr>
        </p:nvSpPr>
        <p:spPr>
          <a:xfrm>
            <a:off x="8234926" y="3267075"/>
            <a:ext cx="3368811"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376094"/>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D618B2D-869D-B4F0-0DB3-F3F9175067A6}"/>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6" name="TextBox 5">
            <a:extLst>
              <a:ext uri="{FF2B5EF4-FFF2-40B4-BE49-F238E27FC236}">
                <a16:creationId xmlns:a16="http://schemas.microsoft.com/office/drawing/2014/main" id="{B5B91EA4-AB4B-8BEA-7B5B-CFCFD595B28A}"/>
              </a:ext>
              <a:ext uri="{C183D7F6-B498-43B3-948B-1728B52AA6E4}">
                <adec:decorative xmlns:adec="http://schemas.microsoft.com/office/drawing/2017/decorative" val="1"/>
              </a:ext>
            </a:extLst>
          </p:cNvPr>
          <p:cNvSpPr txBox="1"/>
          <p:nvPr userDrawn="1"/>
        </p:nvSpPr>
        <p:spPr>
          <a:xfrm>
            <a:off x="5195333" y="5305175"/>
            <a:ext cx="823216" cy="807626"/>
          </a:xfrm>
          <a:prstGeom prst="roundRect">
            <a:avLst>
              <a:gd name="adj" fmla="val 29252"/>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8" name="Rounded Rectangle 12">
            <a:extLst>
              <a:ext uri="{FF2B5EF4-FFF2-40B4-BE49-F238E27FC236}">
                <a16:creationId xmlns:a16="http://schemas.microsoft.com/office/drawing/2014/main" id="{BD23192C-A515-0DD9-57A6-B46B6B173075}"/>
              </a:ext>
              <a:ext uri="{C183D7F6-B498-43B3-948B-1728B52AA6E4}">
                <adec:decorative xmlns:adec="http://schemas.microsoft.com/office/drawing/2017/decorative" val="1"/>
              </a:ext>
            </a:extLst>
          </p:cNvPr>
          <p:cNvSpPr>
            <a:spLocks/>
          </p:cNvSpPr>
          <p:nvPr userDrawn="1"/>
        </p:nvSpPr>
        <p:spPr bwMode="auto">
          <a:xfrm>
            <a:off x="3444046" y="1553498"/>
            <a:ext cx="2445080" cy="4437676"/>
          </a:xfrm>
          <a:prstGeom prst="roundRect">
            <a:avLst>
              <a:gd name="adj" fmla="val 6034"/>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9" name="TextBox 8">
            <a:extLst>
              <a:ext uri="{FF2B5EF4-FFF2-40B4-BE49-F238E27FC236}">
                <a16:creationId xmlns:a16="http://schemas.microsoft.com/office/drawing/2014/main" id="{F5E10D6C-3431-DD74-1A0E-DEEC04859CF7}"/>
              </a:ext>
              <a:ext uri="{C183D7F6-B498-43B3-948B-1728B52AA6E4}">
                <adec:decorative xmlns:adec="http://schemas.microsoft.com/office/drawing/2017/decorative" val="1"/>
              </a:ext>
            </a:extLst>
          </p:cNvPr>
          <p:cNvSpPr txBox="1"/>
          <p:nvPr userDrawn="1"/>
        </p:nvSpPr>
        <p:spPr>
          <a:xfrm>
            <a:off x="8054162" y="5305175"/>
            <a:ext cx="823216" cy="807626"/>
          </a:xfrm>
          <a:prstGeom prst="roundRect">
            <a:avLst>
              <a:gd name="adj" fmla="val 29252"/>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10" name="Rounded Rectangle 12">
            <a:extLst>
              <a:ext uri="{FF2B5EF4-FFF2-40B4-BE49-F238E27FC236}">
                <a16:creationId xmlns:a16="http://schemas.microsoft.com/office/drawing/2014/main" id="{A4850460-ED92-7758-0E23-8CB094B401B0}"/>
              </a:ext>
              <a:ext uri="{C183D7F6-B498-43B3-948B-1728B52AA6E4}">
                <adec:decorative xmlns:adec="http://schemas.microsoft.com/office/drawing/2017/decorative" val="1"/>
              </a:ext>
            </a:extLst>
          </p:cNvPr>
          <p:cNvSpPr>
            <a:spLocks/>
          </p:cNvSpPr>
          <p:nvPr userDrawn="1"/>
        </p:nvSpPr>
        <p:spPr bwMode="auto">
          <a:xfrm>
            <a:off x="6302875" y="1553498"/>
            <a:ext cx="2445080" cy="4437676"/>
          </a:xfrm>
          <a:prstGeom prst="roundRect">
            <a:avLst>
              <a:gd name="adj" fmla="val 6034"/>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11" name="TextBox 10">
            <a:extLst>
              <a:ext uri="{FF2B5EF4-FFF2-40B4-BE49-F238E27FC236}">
                <a16:creationId xmlns:a16="http://schemas.microsoft.com/office/drawing/2014/main" id="{0A6A0549-9223-83C5-BBD9-D4560DF535A9}"/>
              </a:ext>
              <a:ext uri="{C183D7F6-B498-43B3-948B-1728B52AA6E4}">
                <adec:decorative xmlns:adec="http://schemas.microsoft.com/office/drawing/2017/decorative" val="1"/>
              </a:ext>
            </a:extLst>
          </p:cNvPr>
          <p:cNvSpPr txBox="1"/>
          <p:nvPr userDrawn="1"/>
        </p:nvSpPr>
        <p:spPr>
          <a:xfrm>
            <a:off x="10912990" y="5305175"/>
            <a:ext cx="823216" cy="807626"/>
          </a:xfrm>
          <a:prstGeom prst="roundRect">
            <a:avLst>
              <a:gd name="adj" fmla="val 29252"/>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12" name="Rounded Rectangle 12">
            <a:extLst>
              <a:ext uri="{FF2B5EF4-FFF2-40B4-BE49-F238E27FC236}">
                <a16:creationId xmlns:a16="http://schemas.microsoft.com/office/drawing/2014/main" id="{D34392B0-7F58-BBD0-B5DC-11661F98D564}"/>
              </a:ext>
              <a:ext uri="{C183D7F6-B498-43B3-948B-1728B52AA6E4}">
                <adec:decorative xmlns:adec="http://schemas.microsoft.com/office/drawing/2017/decorative" val="1"/>
              </a:ext>
            </a:extLst>
          </p:cNvPr>
          <p:cNvSpPr>
            <a:spLocks/>
          </p:cNvSpPr>
          <p:nvPr userDrawn="1"/>
        </p:nvSpPr>
        <p:spPr bwMode="auto">
          <a:xfrm>
            <a:off x="9161703" y="1553498"/>
            <a:ext cx="2445080" cy="4437676"/>
          </a:xfrm>
          <a:prstGeom prst="roundRect">
            <a:avLst>
              <a:gd name="adj" fmla="val 6034"/>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13" name="TextBox 12">
            <a:extLst>
              <a:ext uri="{FF2B5EF4-FFF2-40B4-BE49-F238E27FC236}">
                <a16:creationId xmlns:a16="http://schemas.microsoft.com/office/drawing/2014/main" id="{F08F098A-984F-C6C7-E0FC-41B39A855164}"/>
              </a:ext>
              <a:ext uri="{C183D7F6-B498-43B3-948B-1728B52AA6E4}">
                <adec:decorative xmlns:adec="http://schemas.microsoft.com/office/drawing/2017/decorative" val="1"/>
              </a:ext>
            </a:extLst>
          </p:cNvPr>
          <p:cNvSpPr txBox="1"/>
          <p:nvPr userDrawn="1"/>
        </p:nvSpPr>
        <p:spPr>
          <a:xfrm>
            <a:off x="2336504" y="5305175"/>
            <a:ext cx="823216" cy="807626"/>
          </a:xfrm>
          <a:prstGeom prst="roundRect">
            <a:avLst>
              <a:gd name="adj" fmla="val 29252"/>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15" name="Rounded Rectangle 12">
            <a:extLst>
              <a:ext uri="{FF2B5EF4-FFF2-40B4-BE49-F238E27FC236}">
                <a16:creationId xmlns:a16="http://schemas.microsoft.com/office/drawing/2014/main" id="{ADF453BD-5182-DDC2-3B25-7D3651BDB6D7}"/>
              </a:ext>
              <a:ext uri="{C183D7F6-B498-43B3-948B-1728B52AA6E4}">
                <adec:decorative xmlns:adec="http://schemas.microsoft.com/office/drawing/2017/decorative" val="1"/>
              </a:ext>
            </a:extLst>
          </p:cNvPr>
          <p:cNvSpPr>
            <a:spLocks/>
          </p:cNvSpPr>
          <p:nvPr userDrawn="1"/>
        </p:nvSpPr>
        <p:spPr bwMode="auto">
          <a:xfrm>
            <a:off x="585217" y="1553498"/>
            <a:ext cx="2445080" cy="4437676"/>
          </a:xfrm>
          <a:prstGeom prst="roundRect">
            <a:avLst>
              <a:gd name="adj" fmla="val 6034"/>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a:defRPr>
                <a:solidFill>
                  <a:schemeClr val="tx1"/>
                </a:solidFill>
              </a:defRPr>
            </a:lvl1pPr>
          </a:lstStyle>
          <a:p>
            <a:r>
              <a:rPr lang="en-US"/>
              <a:t>Click to edit Master title style</a:t>
            </a:r>
          </a:p>
        </p:txBody>
      </p:sp>
      <p:sp>
        <p:nvSpPr>
          <p:cNvPr id="120" name="Content Placeholder 10">
            <a:extLst>
              <a:ext uri="{FF2B5EF4-FFF2-40B4-BE49-F238E27FC236}">
                <a16:creationId xmlns:a16="http://schemas.microsoft.com/office/drawing/2014/main" id="{22E61415-56A5-6A69-38A0-E1288374D70A}"/>
              </a:ext>
            </a:extLst>
          </p:cNvPr>
          <p:cNvSpPr>
            <a:spLocks noGrp="1"/>
          </p:cNvSpPr>
          <p:nvPr>
            <p:ph sz="quarter" idx="18" hasCustomPrompt="1"/>
          </p:nvPr>
        </p:nvSpPr>
        <p:spPr>
          <a:xfrm>
            <a:off x="770720"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1" name="Text Placeholder 57">
            <a:extLst>
              <a:ext uri="{FF2B5EF4-FFF2-40B4-BE49-F238E27FC236}">
                <a16:creationId xmlns:a16="http://schemas.microsoft.com/office/drawing/2014/main" id="{ED026B52-2D8E-3688-C955-1B87EBF8E3D6}"/>
              </a:ext>
            </a:extLst>
          </p:cNvPr>
          <p:cNvSpPr>
            <a:spLocks noGrp="1"/>
          </p:cNvSpPr>
          <p:nvPr>
            <p:ph type="body" sz="quarter" idx="32" hasCustomPrompt="1"/>
          </p:nvPr>
        </p:nvSpPr>
        <p:spPr>
          <a:xfrm>
            <a:off x="585217" y="2635770"/>
            <a:ext cx="2445080" cy="306387"/>
          </a:xfrm>
          <a:prstGeom prst="rect">
            <a:avLst/>
          </a:prstGeom>
        </p:spPr>
        <p:txBody>
          <a:bodyPr lIns="182880" rIns="182880" anchor="ctr"/>
          <a:lstStyle>
            <a:lvl1pPr marL="0" indent="0">
              <a:buNone/>
              <a:defRPr sz="1800">
                <a:gradFill>
                  <a:gsLst>
                    <a:gs pos="100000">
                      <a:schemeClr val="accent2">
                        <a:lumMod val="40000"/>
                        <a:lumOff val="60000"/>
                      </a:schemeClr>
                    </a:gs>
                    <a:gs pos="20000">
                      <a:schemeClr val="bg2">
                        <a:lumMod val="40000"/>
                        <a:lumOff val="60000"/>
                      </a:schemeClr>
                    </a:gs>
                  </a:gsLst>
                  <a:lin ang="0" scaled="1"/>
                </a:gradFill>
                <a:latin typeface="+mj-lt"/>
              </a:defRPr>
            </a:lvl1pPr>
          </a:lstStyle>
          <a:p>
            <a:pPr lvl="0"/>
            <a:r>
              <a:rPr lang="en-US"/>
              <a:t>Insert heading here</a:t>
            </a:r>
          </a:p>
        </p:txBody>
      </p:sp>
      <p:sp>
        <p:nvSpPr>
          <p:cNvPr id="141" name="Text Placeholder 8">
            <a:extLst>
              <a:ext uri="{FF2B5EF4-FFF2-40B4-BE49-F238E27FC236}">
                <a16:creationId xmlns:a16="http://schemas.microsoft.com/office/drawing/2014/main" id="{58389DC0-324A-45DF-E81B-BE1FC8906A2D}"/>
              </a:ext>
            </a:extLst>
          </p:cNvPr>
          <p:cNvSpPr>
            <a:spLocks noGrp="1"/>
          </p:cNvSpPr>
          <p:nvPr>
            <p:ph type="body" sz="quarter" idx="24"/>
          </p:nvPr>
        </p:nvSpPr>
        <p:spPr>
          <a:xfrm>
            <a:off x="585539"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0" name="Content Placeholder 10">
            <a:extLst>
              <a:ext uri="{FF2B5EF4-FFF2-40B4-BE49-F238E27FC236}">
                <a16:creationId xmlns:a16="http://schemas.microsoft.com/office/drawing/2014/main" id="{CF08C09F-D2F8-CB51-2C4C-E4866F35171F}"/>
              </a:ext>
            </a:extLst>
          </p:cNvPr>
          <p:cNvSpPr>
            <a:spLocks noGrp="1"/>
          </p:cNvSpPr>
          <p:nvPr>
            <p:ph sz="quarter" idx="21" hasCustomPrompt="1"/>
          </p:nvPr>
        </p:nvSpPr>
        <p:spPr>
          <a:xfrm>
            <a:off x="3626669"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58" name="Text Placeholder 57">
            <a:extLst>
              <a:ext uri="{FF2B5EF4-FFF2-40B4-BE49-F238E27FC236}">
                <a16:creationId xmlns:a16="http://schemas.microsoft.com/office/drawing/2014/main" id="{F6FB328D-71C6-19EE-0CDB-D2274777F603}"/>
              </a:ext>
            </a:extLst>
          </p:cNvPr>
          <p:cNvSpPr>
            <a:spLocks noGrp="1"/>
          </p:cNvSpPr>
          <p:nvPr>
            <p:ph type="body" sz="quarter" idx="33" hasCustomPrompt="1"/>
          </p:nvPr>
        </p:nvSpPr>
        <p:spPr>
          <a:xfrm>
            <a:off x="3441165" y="2635770"/>
            <a:ext cx="2445080" cy="306387"/>
          </a:xfrm>
          <a:prstGeom prst="rect">
            <a:avLst/>
          </a:prstGeom>
        </p:spPr>
        <p:txBody>
          <a:bodyPr lIns="182880" rIns="182880" anchor="ctr"/>
          <a:lstStyle>
            <a:lvl1pPr marL="0" indent="0">
              <a:buNone/>
              <a:defRPr sz="1800">
                <a:gradFill>
                  <a:gsLst>
                    <a:gs pos="100000">
                      <a:schemeClr val="accent2">
                        <a:lumMod val="40000"/>
                        <a:lumOff val="60000"/>
                      </a:schemeClr>
                    </a:gs>
                    <a:gs pos="20000">
                      <a:schemeClr val="bg2">
                        <a:lumMod val="40000"/>
                        <a:lumOff val="60000"/>
                      </a:schemeClr>
                    </a:gs>
                  </a:gsLst>
                  <a:lin ang="0" scaled="1"/>
                </a:gradFill>
                <a:latin typeface="+mj-lt"/>
              </a:defRPr>
            </a:lvl1pPr>
          </a:lstStyle>
          <a:p>
            <a:pPr lvl="0"/>
            <a:r>
              <a:rPr lang="en-US"/>
              <a:t>Insert heading here</a:t>
            </a:r>
          </a:p>
        </p:txBody>
      </p:sp>
      <p:sp>
        <p:nvSpPr>
          <p:cNvPr id="165" name="Text Placeholder 8">
            <a:extLst>
              <a:ext uri="{FF2B5EF4-FFF2-40B4-BE49-F238E27FC236}">
                <a16:creationId xmlns:a16="http://schemas.microsoft.com/office/drawing/2014/main" id="{8AD82BAA-5A9B-8AB8-32E8-8F616CBF4691}"/>
              </a:ext>
            </a:extLst>
          </p:cNvPr>
          <p:cNvSpPr>
            <a:spLocks noGrp="1"/>
          </p:cNvSpPr>
          <p:nvPr>
            <p:ph type="body" sz="quarter" idx="25"/>
          </p:nvPr>
        </p:nvSpPr>
        <p:spPr>
          <a:xfrm>
            <a:off x="3438286"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1" name="Content Placeholder 10">
            <a:extLst>
              <a:ext uri="{FF2B5EF4-FFF2-40B4-BE49-F238E27FC236}">
                <a16:creationId xmlns:a16="http://schemas.microsoft.com/office/drawing/2014/main" id="{1E9E455C-B5A4-BB4E-F6B2-105997E69486}"/>
              </a:ext>
            </a:extLst>
          </p:cNvPr>
          <p:cNvSpPr>
            <a:spLocks noGrp="1"/>
          </p:cNvSpPr>
          <p:nvPr>
            <p:ph sz="quarter" idx="22" hasCustomPrompt="1"/>
          </p:nvPr>
        </p:nvSpPr>
        <p:spPr>
          <a:xfrm>
            <a:off x="6491258"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76" name="Text Placeholder 57">
            <a:extLst>
              <a:ext uri="{FF2B5EF4-FFF2-40B4-BE49-F238E27FC236}">
                <a16:creationId xmlns:a16="http://schemas.microsoft.com/office/drawing/2014/main" id="{67DB78FB-FC09-FB28-578A-FD483750FF81}"/>
              </a:ext>
            </a:extLst>
          </p:cNvPr>
          <p:cNvSpPr>
            <a:spLocks noGrp="1"/>
          </p:cNvSpPr>
          <p:nvPr>
            <p:ph type="body" sz="quarter" idx="34" hasCustomPrompt="1"/>
          </p:nvPr>
        </p:nvSpPr>
        <p:spPr>
          <a:xfrm>
            <a:off x="6305754" y="2635770"/>
            <a:ext cx="2445080" cy="306387"/>
          </a:xfrm>
          <a:prstGeom prst="rect">
            <a:avLst/>
          </a:prstGeom>
        </p:spPr>
        <p:txBody>
          <a:bodyPr lIns="182880" rIns="182880" anchor="ctr"/>
          <a:lstStyle>
            <a:lvl1pPr marL="0" indent="0">
              <a:buNone/>
              <a:defRPr sz="1800">
                <a:gradFill>
                  <a:gsLst>
                    <a:gs pos="100000">
                      <a:schemeClr val="accent2">
                        <a:lumMod val="40000"/>
                        <a:lumOff val="60000"/>
                      </a:schemeClr>
                    </a:gs>
                    <a:gs pos="20000">
                      <a:schemeClr val="bg2">
                        <a:lumMod val="40000"/>
                        <a:lumOff val="60000"/>
                      </a:schemeClr>
                    </a:gs>
                  </a:gsLst>
                  <a:lin ang="0" scaled="1"/>
                </a:gradFill>
                <a:latin typeface="+mj-lt"/>
              </a:defRPr>
            </a:lvl1pPr>
          </a:lstStyle>
          <a:p>
            <a:pPr lvl="0"/>
            <a:r>
              <a:rPr lang="en-US"/>
              <a:t>Insert heading here</a:t>
            </a:r>
          </a:p>
        </p:txBody>
      </p:sp>
      <p:sp>
        <p:nvSpPr>
          <p:cNvPr id="180" name="Text Placeholder 8">
            <a:extLst>
              <a:ext uri="{FF2B5EF4-FFF2-40B4-BE49-F238E27FC236}">
                <a16:creationId xmlns:a16="http://schemas.microsoft.com/office/drawing/2014/main" id="{4FCB7EB4-C216-3406-8582-83296A048D65}"/>
              </a:ext>
            </a:extLst>
          </p:cNvPr>
          <p:cNvSpPr>
            <a:spLocks noGrp="1"/>
          </p:cNvSpPr>
          <p:nvPr>
            <p:ph type="body" sz="quarter" idx="26"/>
          </p:nvPr>
        </p:nvSpPr>
        <p:spPr>
          <a:xfrm>
            <a:off x="6302875"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 name="Content Placeholder 10">
            <a:extLst>
              <a:ext uri="{FF2B5EF4-FFF2-40B4-BE49-F238E27FC236}">
                <a16:creationId xmlns:a16="http://schemas.microsoft.com/office/drawing/2014/main" id="{54291D80-DD0B-A64B-CFE4-4325282F4967}"/>
              </a:ext>
            </a:extLst>
          </p:cNvPr>
          <p:cNvSpPr>
            <a:spLocks noGrp="1"/>
          </p:cNvSpPr>
          <p:nvPr>
            <p:ph sz="quarter" idx="23" hasCustomPrompt="1"/>
          </p:nvPr>
        </p:nvSpPr>
        <p:spPr>
          <a:xfrm>
            <a:off x="9346885"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88" name="Text Placeholder 57">
            <a:extLst>
              <a:ext uri="{FF2B5EF4-FFF2-40B4-BE49-F238E27FC236}">
                <a16:creationId xmlns:a16="http://schemas.microsoft.com/office/drawing/2014/main" id="{74EF00B9-3D58-FBED-8811-3D8BC90B8D78}"/>
              </a:ext>
            </a:extLst>
          </p:cNvPr>
          <p:cNvSpPr>
            <a:spLocks noGrp="1"/>
          </p:cNvSpPr>
          <p:nvPr>
            <p:ph type="body" sz="quarter" idx="35" hasCustomPrompt="1"/>
          </p:nvPr>
        </p:nvSpPr>
        <p:spPr>
          <a:xfrm>
            <a:off x="9161381" y="2635770"/>
            <a:ext cx="2445080" cy="306387"/>
          </a:xfrm>
          <a:prstGeom prst="rect">
            <a:avLst/>
          </a:prstGeom>
        </p:spPr>
        <p:txBody>
          <a:bodyPr lIns="182880" rIns="182880" anchor="ctr"/>
          <a:lstStyle>
            <a:lvl1pPr marL="0" indent="0">
              <a:buNone/>
              <a:defRPr sz="1800">
                <a:gradFill>
                  <a:gsLst>
                    <a:gs pos="100000">
                      <a:schemeClr val="accent2">
                        <a:lumMod val="40000"/>
                        <a:lumOff val="60000"/>
                      </a:schemeClr>
                    </a:gs>
                    <a:gs pos="20000">
                      <a:schemeClr val="bg2">
                        <a:lumMod val="40000"/>
                        <a:lumOff val="60000"/>
                      </a:schemeClr>
                    </a:gs>
                  </a:gsLst>
                  <a:lin ang="0" scaled="1"/>
                </a:gradFill>
                <a:latin typeface="+mj-lt"/>
              </a:defRPr>
            </a:lvl1pPr>
          </a:lstStyle>
          <a:p>
            <a:pPr lvl="0"/>
            <a:r>
              <a:rPr lang="en-US"/>
              <a:t>Insert heading here</a:t>
            </a:r>
          </a:p>
        </p:txBody>
      </p:sp>
      <p:sp>
        <p:nvSpPr>
          <p:cNvPr id="189" name="Text Placeholder 8">
            <a:extLst>
              <a:ext uri="{FF2B5EF4-FFF2-40B4-BE49-F238E27FC236}">
                <a16:creationId xmlns:a16="http://schemas.microsoft.com/office/drawing/2014/main" id="{5AEA2078-1981-9043-308A-ACD70400B2FB}"/>
              </a:ext>
            </a:extLst>
          </p:cNvPr>
          <p:cNvSpPr>
            <a:spLocks noGrp="1"/>
          </p:cNvSpPr>
          <p:nvPr>
            <p:ph type="body" sz="quarter" idx="27"/>
          </p:nvPr>
        </p:nvSpPr>
        <p:spPr>
          <a:xfrm>
            <a:off x="9158502"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907768"/>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4 Coloumn Image and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7A9475D-BB68-AECB-2DA7-4ADFB56F6E2C}"/>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5" name="Rectangle: Rounded Corners 4">
            <a:extLst>
              <a:ext uri="{FF2B5EF4-FFF2-40B4-BE49-F238E27FC236}">
                <a16:creationId xmlns:a16="http://schemas.microsoft.com/office/drawing/2014/main" id="{23171BF5-11A3-214E-E5E9-8B3D01037DA5}"/>
              </a:ext>
              <a:ext uri="{C183D7F6-B498-43B3-948B-1728B52AA6E4}">
                <adec:decorative xmlns:adec="http://schemas.microsoft.com/office/drawing/2017/decorative" val="1"/>
              </a:ext>
            </a:extLst>
          </p:cNvPr>
          <p:cNvSpPr/>
          <p:nvPr userDrawn="1"/>
        </p:nvSpPr>
        <p:spPr bwMode="auto">
          <a:xfrm>
            <a:off x="10703077" y="5283713"/>
            <a:ext cx="1090744" cy="1091688"/>
          </a:xfrm>
          <a:prstGeom prst="roundRect">
            <a:avLst>
              <a:gd name="adj" fmla="val 22840"/>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 name="Rectangle: Rounded Corners 5">
            <a:extLst>
              <a:ext uri="{FF2B5EF4-FFF2-40B4-BE49-F238E27FC236}">
                <a16:creationId xmlns:a16="http://schemas.microsoft.com/office/drawing/2014/main" id="{0A263475-A435-AEF5-82A1-2F8B2C3FF9F8}"/>
              </a:ext>
              <a:ext uri="{C183D7F6-B498-43B3-948B-1728B52AA6E4}">
                <adec:decorative xmlns:adec="http://schemas.microsoft.com/office/drawing/2017/decorative" val="1"/>
              </a:ext>
            </a:extLst>
          </p:cNvPr>
          <p:cNvSpPr/>
          <p:nvPr userDrawn="1"/>
        </p:nvSpPr>
        <p:spPr bwMode="auto">
          <a:xfrm>
            <a:off x="584200" y="1473200"/>
            <a:ext cx="11023600" cy="4724400"/>
          </a:xfrm>
          <a:prstGeom prst="roundRect">
            <a:avLst>
              <a:gd name="adj" fmla="val 3905"/>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53" name="Text Placeholder 52">
            <a:extLst>
              <a:ext uri="{FF2B5EF4-FFF2-40B4-BE49-F238E27FC236}">
                <a16:creationId xmlns:a16="http://schemas.microsoft.com/office/drawing/2014/main" id="{AFF7BD29-34A4-FA4A-3A79-9130F5225BD5}"/>
              </a:ext>
            </a:extLst>
          </p:cNvPr>
          <p:cNvSpPr>
            <a:spLocks noGrp="1"/>
          </p:cNvSpPr>
          <p:nvPr>
            <p:ph type="body" sz="quarter" idx="11" hasCustomPrompt="1"/>
          </p:nvPr>
        </p:nvSpPr>
        <p:spPr>
          <a:xfrm>
            <a:off x="790405" y="1714500"/>
            <a:ext cx="2133600" cy="387350"/>
          </a:xfrm>
          <a:prstGeom prst="rect">
            <a:avLst/>
          </a:prstGeom>
        </p:spPr>
        <p:txBody>
          <a:bodyPr lIns="0" tIns="0" rIns="0" bIns="0" anchor="b"/>
          <a:lstStyle>
            <a:lvl1pPr marL="0" indent="0" algn="l" defTabSz="914400" rtl="0" eaLnBrk="1" latinLnBrk="0" hangingPunct="1">
              <a:buSzPct val="90000"/>
              <a:buNone/>
              <a:defRPr lang="en-US" sz="1800" kern="1200" dirty="0">
                <a:ln w="3175">
                  <a:noFill/>
                </a:ln>
                <a:gradFill flip="none" rotWithShape="1">
                  <a:gsLst>
                    <a:gs pos="100000">
                      <a:schemeClr val="accent2">
                        <a:lumMod val="40000"/>
                        <a:lumOff val="60000"/>
                      </a:schemeClr>
                    </a:gs>
                    <a:gs pos="20000">
                      <a:schemeClr val="bg2">
                        <a:lumMod val="40000"/>
                        <a:lumOff val="60000"/>
                      </a:schemeClr>
                    </a:gs>
                  </a:gsLst>
                  <a:lin ang="0" scaled="1"/>
                  <a:tileRect/>
                </a:gradFill>
                <a:latin typeface="Segoe UI Semibold"/>
                <a:ea typeface="+mn-ea"/>
                <a:cs typeface="Segoe UI" pitchFamily="34" charset="0"/>
              </a:defRPr>
            </a:lvl1pPr>
          </a:lstStyle>
          <a:p>
            <a:pPr lvl="0"/>
            <a:r>
              <a:rPr lang="en-US"/>
              <a:t>Heading goes here</a:t>
            </a:r>
          </a:p>
        </p:txBody>
      </p:sp>
      <p:sp>
        <p:nvSpPr>
          <p:cNvPr id="79" name="Text Placeholder 78">
            <a:extLst>
              <a:ext uri="{FF2B5EF4-FFF2-40B4-BE49-F238E27FC236}">
                <a16:creationId xmlns:a16="http://schemas.microsoft.com/office/drawing/2014/main" id="{86195FE7-823E-965F-96F0-C6F4934FECED}"/>
              </a:ext>
            </a:extLst>
          </p:cNvPr>
          <p:cNvSpPr>
            <a:spLocks noGrp="1"/>
          </p:cNvSpPr>
          <p:nvPr>
            <p:ph type="body" sz="quarter" idx="23" hasCustomPrompt="1"/>
          </p:nvPr>
        </p:nvSpPr>
        <p:spPr>
          <a:xfrm>
            <a:off x="790575" y="2222500"/>
            <a:ext cx="2133430" cy="2115820"/>
          </a:xfrm>
          <a:prstGeom prst="rect">
            <a:avLst/>
          </a:prstGeom>
        </p:spPr>
        <p:txBody>
          <a:bodyPr lIns="0" tIns="0" rIns="0" bIns="0"/>
          <a:lstStyle>
            <a:lvl1pPr marL="0" indent="0">
              <a:buNone/>
              <a:defRPr sz="16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3" name="Picture Placeholder 63">
            <a:extLst>
              <a:ext uri="{FF2B5EF4-FFF2-40B4-BE49-F238E27FC236}">
                <a16:creationId xmlns:a16="http://schemas.microsoft.com/office/drawing/2014/main" id="{608F4744-82C8-0420-4CAB-1BD232EB0D6B}"/>
              </a:ext>
            </a:extLst>
          </p:cNvPr>
          <p:cNvSpPr>
            <a:spLocks noGrp="1"/>
          </p:cNvSpPr>
          <p:nvPr>
            <p:ph type="pic" sz="quarter" idx="19" hasCustomPrompt="1"/>
          </p:nvPr>
        </p:nvSpPr>
        <p:spPr>
          <a:xfrm>
            <a:off x="804243" y="4534828"/>
            <a:ext cx="2105924" cy="1466264"/>
          </a:xfrm>
          <a:prstGeom prst="roundRect">
            <a:avLst>
              <a:gd name="adj" fmla="val 4487"/>
            </a:avLst>
          </a:prstGeom>
        </p:spPr>
        <p:txBody>
          <a:bodyPr/>
          <a:lstStyle>
            <a:lvl1pPr marL="0" indent="0" algn="ctr">
              <a:buNone/>
              <a:defRPr sz="1400"/>
            </a:lvl1pPr>
          </a:lstStyle>
          <a:p>
            <a:r>
              <a:rPr lang="en-US"/>
              <a:t>Insert image here</a:t>
            </a:r>
          </a:p>
        </p:txBody>
      </p:sp>
      <p:sp>
        <p:nvSpPr>
          <p:cNvPr id="174" name="Text Placeholder 52">
            <a:extLst>
              <a:ext uri="{FF2B5EF4-FFF2-40B4-BE49-F238E27FC236}">
                <a16:creationId xmlns:a16="http://schemas.microsoft.com/office/drawing/2014/main" id="{336A6317-7811-8328-00C0-B4ABB4EAA0F8}"/>
              </a:ext>
            </a:extLst>
          </p:cNvPr>
          <p:cNvSpPr>
            <a:spLocks noGrp="1"/>
          </p:cNvSpPr>
          <p:nvPr>
            <p:ph type="body" sz="quarter" idx="13" hasCustomPrompt="1"/>
          </p:nvPr>
        </p:nvSpPr>
        <p:spPr>
          <a:xfrm>
            <a:off x="3625301" y="1714500"/>
            <a:ext cx="2133600" cy="387350"/>
          </a:xfrm>
          <a:prstGeom prst="rect">
            <a:avLst/>
          </a:prstGeom>
        </p:spPr>
        <p:txBody>
          <a:bodyPr lIns="0" tIns="0" rIns="0" bIns="0" anchor="b"/>
          <a:lstStyle>
            <a:lvl1pPr marL="0" indent="0" algn="l" defTabSz="914400" rtl="0" eaLnBrk="1" latinLnBrk="0" hangingPunct="1">
              <a:buSzPct val="90000"/>
              <a:buNone/>
              <a:defRPr lang="en-US" sz="1800" kern="1200" dirty="0">
                <a:ln w="3175">
                  <a:noFill/>
                </a:ln>
                <a:gradFill flip="none" rotWithShape="1">
                  <a:gsLst>
                    <a:gs pos="100000">
                      <a:schemeClr val="accent2">
                        <a:lumMod val="40000"/>
                        <a:lumOff val="60000"/>
                      </a:schemeClr>
                    </a:gs>
                    <a:gs pos="20000">
                      <a:schemeClr val="bg2">
                        <a:lumMod val="40000"/>
                        <a:lumOff val="60000"/>
                      </a:schemeClr>
                    </a:gs>
                  </a:gsLst>
                  <a:lin ang="0" scaled="1"/>
                  <a:tileRect/>
                </a:gradFill>
                <a:latin typeface="Segoe UI Semibold"/>
                <a:ea typeface="+mn-ea"/>
                <a:cs typeface="Segoe UI" pitchFamily="34" charset="0"/>
              </a:defRPr>
            </a:lvl1pPr>
          </a:lstStyle>
          <a:p>
            <a:pPr lvl="0"/>
            <a:r>
              <a:rPr lang="en-US"/>
              <a:t>Heading goes here</a:t>
            </a:r>
          </a:p>
        </p:txBody>
      </p:sp>
      <p:sp>
        <p:nvSpPr>
          <p:cNvPr id="175" name="Text Placeholder 78">
            <a:extLst>
              <a:ext uri="{FF2B5EF4-FFF2-40B4-BE49-F238E27FC236}">
                <a16:creationId xmlns:a16="http://schemas.microsoft.com/office/drawing/2014/main" id="{3E3841E6-9F6D-CBF3-E0C1-E6326D6EAD9C}"/>
              </a:ext>
            </a:extLst>
          </p:cNvPr>
          <p:cNvSpPr>
            <a:spLocks noGrp="1"/>
          </p:cNvSpPr>
          <p:nvPr>
            <p:ph type="body" sz="quarter" idx="24" hasCustomPrompt="1"/>
          </p:nvPr>
        </p:nvSpPr>
        <p:spPr>
          <a:xfrm>
            <a:off x="3625301" y="2222500"/>
            <a:ext cx="2133430" cy="2115820"/>
          </a:xfrm>
          <a:prstGeom prst="rect">
            <a:avLst/>
          </a:prstGeom>
        </p:spPr>
        <p:txBody>
          <a:bodyPr lIns="0" tIns="0" rIns="0" bIns="0"/>
          <a:lstStyle>
            <a:lvl1pPr marL="0" indent="0">
              <a:buNone/>
              <a:defRPr sz="16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6" name="Picture Placeholder 63">
            <a:extLst>
              <a:ext uri="{FF2B5EF4-FFF2-40B4-BE49-F238E27FC236}">
                <a16:creationId xmlns:a16="http://schemas.microsoft.com/office/drawing/2014/main" id="{DE9B03A3-F3E5-6952-1832-03C9A1E284CA}"/>
              </a:ext>
            </a:extLst>
          </p:cNvPr>
          <p:cNvSpPr>
            <a:spLocks noGrp="1"/>
          </p:cNvSpPr>
          <p:nvPr>
            <p:ph type="pic" sz="quarter" idx="20" hasCustomPrompt="1"/>
          </p:nvPr>
        </p:nvSpPr>
        <p:spPr>
          <a:xfrm>
            <a:off x="3639139" y="4534828"/>
            <a:ext cx="2105924" cy="1466264"/>
          </a:xfrm>
          <a:prstGeom prst="roundRect">
            <a:avLst>
              <a:gd name="adj" fmla="val 4487"/>
            </a:avLst>
          </a:prstGeom>
        </p:spPr>
        <p:txBody>
          <a:bodyPr/>
          <a:lstStyle>
            <a:lvl1pPr marL="0" indent="0" algn="ctr">
              <a:buNone/>
              <a:defRPr sz="1400"/>
            </a:lvl1pPr>
          </a:lstStyle>
          <a:p>
            <a:r>
              <a:rPr lang="en-US"/>
              <a:t>Insert image here</a:t>
            </a:r>
          </a:p>
        </p:txBody>
      </p:sp>
      <p:sp>
        <p:nvSpPr>
          <p:cNvPr id="177" name="Text Placeholder 52">
            <a:extLst>
              <a:ext uri="{FF2B5EF4-FFF2-40B4-BE49-F238E27FC236}">
                <a16:creationId xmlns:a16="http://schemas.microsoft.com/office/drawing/2014/main" id="{680CA227-E4A9-33B2-B5A5-C4EDA0EBA4FC}"/>
              </a:ext>
            </a:extLst>
          </p:cNvPr>
          <p:cNvSpPr>
            <a:spLocks noGrp="1"/>
          </p:cNvSpPr>
          <p:nvPr>
            <p:ph type="body" sz="quarter" idx="15" hasCustomPrompt="1"/>
          </p:nvPr>
        </p:nvSpPr>
        <p:spPr>
          <a:xfrm>
            <a:off x="6458439" y="1714500"/>
            <a:ext cx="2133600" cy="387350"/>
          </a:xfrm>
          <a:prstGeom prst="rect">
            <a:avLst/>
          </a:prstGeom>
        </p:spPr>
        <p:txBody>
          <a:bodyPr lIns="0" tIns="0" rIns="0" bIns="0" anchor="b"/>
          <a:lstStyle>
            <a:lvl1pPr marL="0" indent="0" algn="l" defTabSz="914400" rtl="0" eaLnBrk="1" latinLnBrk="0" hangingPunct="1">
              <a:buSzPct val="90000"/>
              <a:buNone/>
              <a:defRPr lang="en-US" sz="1800" kern="1200" dirty="0">
                <a:ln w="3175">
                  <a:noFill/>
                </a:ln>
                <a:gradFill flip="none" rotWithShape="1">
                  <a:gsLst>
                    <a:gs pos="100000">
                      <a:schemeClr val="accent2">
                        <a:lumMod val="40000"/>
                        <a:lumOff val="60000"/>
                      </a:schemeClr>
                    </a:gs>
                    <a:gs pos="20000">
                      <a:schemeClr val="bg2">
                        <a:lumMod val="40000"/>
                        <a:lumOff val="60000"/>
                      </a:schemeClr>
                    </a:gs>
                  </a:gsLst>
                  <a:lin ang="0" scaled="1"/>
                  <a:tileRect/>
                </a:gradFill>
                <a:latin typeface="Segoe UI Semibold"/>
                <a:ea typeface="+mn-ea"/>
                <a:cs typeface="Segoe UI" pitchFamily="34" charset="0"/>
              </a:defRPr>
            </a:lvl1pPr>
          </a:lstStyle>
          <a:p>
            <a:pPr lvl="0"/>
            <a:r>
              <a:rPr lang="en-US"/>
              <a:t>Heading goes here</a:t>
            </a:r>
          </a:p>
        </p:txBody>
      </p:sp>
      <p:sp>
        <p:nvSpPr>
          <p:cNvPr id="178" name="Text Placeholder 78">
            <a:extLst>
              <a:ext uri="{FF2B5EF4-FFF2-40B4-BE49-F238E27FC236}">
                <a16:creationId xmlns:a16="http://schemas.microsoft.com/office/drawing/2014/main" id="{D79326D8-C5C7-E06D-F132-2405F3CA5CED}"/>
              </a:ext>
            </a:extLst>
          </p:cNvPr>
          <p:cNvSpPr>
            <a:spLocks noGrp="1"/>
          </p:cNvSpPr>
          <p:nvPr>
            <p:ph type="body" sz="quarter" idx="25" hasCustomPrompt="1"/>
          </p:nvPr>
        </p:nvSpPr>
        <p:spPr>
          <a:xfrm>
            <a:off x="6458439" y="2222500"/>
            <a:ext cx="2133430" cy="2115820"/>
          </a:xfrm>
          <a:prstGeom prst="rect">
            <a:avLst/>
          </a:prstGeom>
        </p:spPr>
        <p:txBody>
          <a:bodyPr lIns="0" tIns="0" rIns="0" bIns="0"/>
          <a:lstStyle>
            <a:lvl1pPr marL="0" indent="0">
              <a:buNone/>
              <a:defRPr sz="16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9" name="Picture Placeholder 63">
            <a:extLst>
              <a:ext uri="{FF2B5EF4-FFF2-40B4-BE49-F238E27FC236}">
                <a16:creationId xmlns:a16="http://schemas.microsoft.com/office/drawing/2014/main" id="{871CAECA-AB93-5F75-70AA-B63A81D3DB0A}"/>
              </a:ext>
            </a:extLst>
          </p:cNvPr>
          <p:cNvSpPr>
            <a:spLocks noGrp="1"/>
          </p:cNvSpPr>
          <p:nvPr>
            <p:ph type="pic" sz="quarter" idx="21" hasCustomPrompt="1"/>
          </p:nvPr>
        </p:nvSpPr>
        <p:spPr>
          <a:xfrm>
            <a:off x="6472277" y="4534828"/>
            <a:ext cx="2105924" cy="1466264"/>
          </a:xfrm>
          <a:prstGeom prst="roundRect">
            <a:avLst>
              <a:gd name="adj" fmla="val 4487"/>
            </a:avLst>
          </a:prstGeom>
        </p:spPr>
        <p:txBody>
          <a:bodyPr/>
          <a:lstStyle>
            <a:lvl1pPr marL="0" indent="0" algn="ctr">
              <a:buNone/>
              <a:defRPr sz="1400"/>
            </a:lvl1pPr>
          </a:lstStyle>
          <a:p>
            <a:r>
              <a:rPr lang="en-US"/>
              <a:t>Insert image here</a:t>
            </a:r>
          </a:p>
        </p:txBody>
      </p:sp>
      <p:sp>
        <p:nvSpPr>
          <p:cNvPr id="180" name="Text Placeholder 52">
            <a:extLst>
              <a:ext uri="{FF2B5EF4-FFF2-40B4-BE49-F238E27FC236}">
                <a16:creationId xmlns:a16="http://schemas.microsoft.com/office/drawing/2014/main" id="{9862E4BD-DD57-334A-04FD-5144315220A8}"/>
              </a:ext>
            </a:extLst>
          </p:cNvPr>
          <p:cNvSpPr>
            <a:spLocks noGrp="1"/>
          </p:cNvSpPr>
          <p:nvPr>
            <p:ph type="body" sz="quarter" idx="17" hasCustomPrompt="1"/>
          </p:nvPr>
        </p:nvSpPr>
        <p:spPr>
          <a:xfrm>
            <a:off x="9291577" y="1714500"/>
            <a:ext cx="2133600" cy="387350"/>
          </a:xfrm>
          <a:prstGeom prst="rect">
            <a:avLst/>
          </a:prstGeom>
        </p:spPr>
        <p:txBody>
          <a:bodyPr lIns="0" tIns="0" rIns="0" bIns="0" anchor="b"/>
          <a:lstStyle>
            <a:lvl1pPr marL="0" indent="0" algn="l" defTabSz="914400" rtl="0" eaLnBrk="1" latinLnBrk="0" hangingPunct="1">
              <a:buSzPct val="90000"/>
              <a:buNone/>
              <a:defRPr lang="en-US" sz="1800" kern="1200" dirty="0">
                <a:ln w="3175">
                  <a:noFill/>
                </a:ln>
                <a:gradFill flip="none" rotWithShape="1">
                  <a:gsLst>
                    <a:gs pos="100000">
                      <a:schemeClr val="accent2">
                        <a:lumMod val="40000"/>
                        <a:lumOff val="60000"/>
                      </a:schemeClr>
                    </a:gs>
                    <a:gs pos="20000">
                      <a:schemeClr val="bg2">
                        <a:lumMod val="40000"/>
                        <a:lumOff val="60000"/>
                      </a:schemeClr>
                    </a:gs>
                  </a:gsLst>
                  <a:lin ang="0" scaled="1"/>
                  <a:tileRect/>
                </a:gradFill>
                <a:latin typeface="Segoe UI Semibold"/>
                <a:ea typeface="+mn-ea"/>
                <a:cs typeface="Segoe UI" pitchFamily="34" charset="0"/>
              </a:defRPr>
            </a:lvl1pPr>
          </a:lstStyle>
          <a:p>
            <a:pPr lvl="0"/>
            <a:r>
              <a:rPr lang="en-US"/>
              <a:t>Heading goes here</a:t>
            </a:r>
          </a:p>
        </p:txBody>
      </p:sp>
      <p:sp>
        <p:nvSpPr>
          <p:cNvPr id="181" name="Text Placeholder 78">
            <a:extLst>
              <a:ext uri="{FF2B5EF4-FFF2-40B4-BE49-F238E27FC236}">
                <a16:creationId xmlns:a16="http://schemas.microsoft.com/office/drawing/2014/main" id="{B1234160-B5DC-D92B-6DE7-9E25F91E0564}"/>
              </a:ext>
            </a:extLst>
          </p:cNvPr>
          <p:cNvSpPr>
            <a:spLocks noGrp="1"/>
          </p:cNvSpPr>
          <p:nvPr>
            <p:ph type="body" sz="quarter" idx="26" hasCustomPrompt="1"/>
          </p:nvPr>
        </p:nvSpPr>
        <p:spPr>
          <a:xfrm>
            <a:off x="9291577" y="2222500"/>
            <a:ext cx="2133430" cy="2115820"/>
          </a:xfrm>
          <a:prstGeom prst="rect">
            <a:avLst/>
          </a:prstGeom>
        </p:spPr>
        <p:txBody>
          <a:bodyPr lIns="0" tIns="0" rIns="0" bIns="0"/>
          <a:lstStyle>
            <a:lvl1pPr marL="0" indent="0">
              <a:buNone/>
              <a:defRPr sz="16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82" name="Picture Placeholder 63">
            <a:extLst>
              <a:ext uri="{FF2B5EF4-FFF2-40B4-BE49-F238E27FC236}">
                <a16:creationId xmlns:a16="http://schemas.microsoft.com/office/drawing/2014/main" id="{FD546D39-5AF5-7E98-6E0E-F5C0BCD1E6B1}"/>
              </a:ext>
            </a:extLst>
          </p:cNvPr>
          <p:cNvSpPr>
            <a:spLocks noGrp="1"/>
          </p:cNvSpPr>
          <p:nvPr>
            <p:ph type="pic" sz="quarter" idx="22" hasCustomPrompt="1"/>
          </p:nvPr>
        </p:nvSpPr>
        <p:spPr>
          <a:xfrm>
            <a:off x="9305415" y="4534828"/>
            <a:ext cx="2105924" cy="1466264"/>
          </a:xfrm>
          <a:prstGeom prst="roundRect">
            <a:avLst>
              <a:gd name="adj" fmla="val 4487"/>
            </a:avLst>
          </a:prstGeom>
        </p:spPr>
        <p:txBody>
          <a:bodyPr/>
          <a:lstStyle>
            <a:lvl1pPr marL="0" indent="0" algn="ctr">
              <a:buNone/>
              <a:defRPr sz="1400"/>
            </a:lvl1pPr>
          </a:lstStyle>
          <a:p>
            <a:r>
              <a:rPr lang="en-US"/>
              <a:t>Insert image here</a:t>
            </a:r>
          </a:p>
        </p:txBody>
      </p:sp>
    </p:spTree>
    <p:extLst>
      <p:ext uri="{BB962C8B-B14F-4D97-AF65-F5344CB8AC3E}">
        <p14:creationId xmlns:p14="http://schemas.microsoft.com/office/powerpoint/2010/main" val="8323049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Single Statistic">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843E163-A80A-46EC-6E6B-B8BAF0D9498C}"/>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5" name="Rectangle: Rounded Corners 4">
            <a:extLst>
              <a:ext uri="{FF2B5EF4-FFF2-40B4-BE49-F238E27FC236}">
                <a16:creationId xmlns:a16="http://schemas.microsoft.com/office/drawing/2014/main" id="{B31EAB01-CA6D-3C70-F8F6-480458012DB4}"/>
              </a:ext>
              <a:ext uri="{C183D7F6-B498-43B3-948B-1728B52AA6E4}">
                <adec:decorative xmlns:adec="http://schemas.microsoft.com/office/drawing/2017/decorative" val="1"/>
              </a:ext>
            </a:extLst>
          </p:cNvPr>
          <p:cNvSpPr/>
          <p:nvPr userDrawn="1"/>
        </p:nvSpPr>
        <p:spPr bwMode="auto">
          <a:xfrm>
            <a:off x="10243304" y="3936158"/>
            <a:ext cx="1587826" cy="1593180"/>
          </a:xfrm>
          <a:prstGeom prst="roundRect">
            <a:avLst>
              <a:gd name="adj" fmla="val 19409"/>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AE2CA734-0E11-B9C1-41B7-8B2BAA86CA3C}"/>
              </a:ext>
              <a:ext uri="{C183D7F6-B498-43B3-948B-1728B52AA6E4}">
                <adec:decorative xmlns:adec="http://schemas.microsoft.com/office/drawing/2017/decorative" val="1"/>
              </a:ext>
            </a:extLst>
          </p:cNvPr>
          <p:cNvSpPr/>
          <p:nvPr userDrawn="1"/>
        </p:nvSpPr>
        <p:spPr bwMode="auto">
          <a:xfrm>
            <a:off x="584200" y="1774979"/>
            <a:ext cx="11025188" cy="3530600"/>
          </a:xfrm>
          <a:prstGeom prst="roundRect">
            <a:avLst>
              <a:gd name="adj" fmla="val 3731"/>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2" name="Title 1">
            <a:extLst>
              <a:ext uri="{FF2B5EF4-FFF2-40B4-BE49-F238E27FC236}">
                <a16:creationId xmlns:a16="http://schemas.microsoft.com/office/drawing/2014/main" id="{9939F7EF-FCC9-22EA-09F4-AEDAAEEC5DAB}"/>
              </a:ext>
            </a:extLst>
          </p:cNvPr>
          <p:cNvSpPr>
            <a:spLocks noGrp="1"/>
          </p:cNvSpPr>
          <p:nvPr>
            <p:ph type="title"/>
          </p:nvPr>
        </p:nvSpPr>
        <p:spPr/>
        <p:txBody>
          <a:bodyPr/>
          <a:lstStyle/>
          <a:p>
            <a:r>
              <a:rPr lang="en-US"/>
              <a:t>Click to edit Master title style</a:t>
            </a:r>
          </a:p>
        </p:txBody>
      </p:sp>
      <p:sp>
        <p:nvSpPr>
          <p:cNvPr id="10" name="Text Placeholder 21">
            <a:extLst>
              <a:ext uri="{FF2B5EF4-FFF2-40B4-BE49-F238E27FC236}">
                <a16:creationId xmlns:a16="http://schemas.microsoft.com/office/drawing/2014/main" id="{46C623B8-58A2-8554-B20C-29E64C41F1D8}"/>
              </a:ext>
            </a:extLst>
          </p:cNvPr>
          <p:cNvSpPr>
            <a:spLocks noGrp="1"/>
          </p:cNvSpPr>
          <p:nvPr>
            <p:ph type="body" sz="quarter" idx="11" hasCustomPrompt="1"/>
          </p:nvPr>
        </p:nvSpPr>
        <p:spPr>
          <a:xfrm>
            <a:off x="1219634" y="2606829"/>
            <a:ext cx="3136466" cy="186690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5400" b="1" kern="1200" cap="none" spc="0" baseline="0" dirty="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7" name="Text Placeholder 21">
            <a:extLst>
              <a:ext uri="{FF2B5EF4-FFF2-40B4-BE49-F238E27FC236}">
                <a16:creationId xmlns:a16="http://schemas.microsoft.com/office/drawing/2014/main" id="{7CF45685-B62D-C09A-DF0F-DFFB64FCF3EC}"/>
              </a:ext>
            </a:extLst>
          </p:cNvPr>
          <p:cNvSpPr>
            <a:spLocks noGrp="1"/>
          </p:cNvSpPr>
          <p:nvPr>
            <p:ph type="body" sz="quarter" idx="10" hasCustomPrompt="1"/>
          </p:nvPr>
        </p:nvSpPr>
        <p:spPr>
          <a:xfrm>
            <a:off x="4918076" y="2606829"/>
            <a:ext cx="6054290" cy="1866900"/>
          </a:xfrm>
          <a:prstGeom prst="rect">
            <a:avLst/>
          </a:prstGeom>
        </p:spPr>
        <p:txBody>
          <a:bodyPr lIns="0" tIns="0" rIns="0" bIns="0" anchor="ct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Tree>
    <p:extLst>
      <p:ext uri="{BB962C8B-B14F-4D97-AF65-F5344CB8AC3E}">
        <p14:creationId xmlns:p14="http://schemas.microsoft.com/office/powerpoint/2010/main" val="41707685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Multiple Statistic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1ABBA5E-D1F3-D489-3B25-8814C51A3241}"/>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3" name="Rectangle: Rounded Corners 2">
            <a:extLst>
              <a:ext uri="{FF2B5EF4-FFF2-40B4-BE49-F238E27FC236}">
                <a16:creationId xmlns:a16="http://schemas.microsoft.com/office/drawing/2014/main" id="{69650AC7-ACBA-1B66-F79D-83B51FAC6959}"/>
              </a:ext>
              <a:ext uri="{C183D7F6-B498-43B3-948B-1728B52AA6E4}">
                <adec:decorative xmlns:adec="http://schemas.microsoft.com/office/drawing/2017/decorative" val="1"/>
              </a:ext>
            </a:extLst>
          </p:cNvPr>
          <p:cNvSpPr/>
          <p:nvPr userDrawn="1"/>
        </p:nvSpPr>
        <p:spPr bwMode="auto">
          <a:xfrm>
            <a:off x="10243304" y="3936158"/>
            <a:ext cx="1587826" cy="1593180"/>
          </a:xfrm>
          <a:prstGeom prst="roundRect">
            <a:avLst>
              <a:gd name="adj" fmla="val 19409"/>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4" name="Rectangle: Rounded Corners 3">
            <a:extLst>
              <a:ext uri="{FF2B5EF4-FFF2-40B4-BE49-F238E27FC236}">
                <a16:creationId xmlns:a16="http://schemas.microsoft.com/office/drawing/2014/main" id="{DEF727AF-BCF8-61A2-3429-A42383211A35}"/>
              </a:ext>
              <a:ext uri="{C183D7F6-B498-43B3-948B-1728B52AA6E4}">
                <adec:decorative xmlns:adec="http://schemas.microsoft.com/office/drawing/2017/decorative" val="1"/>
              </a:ext>
            </a:extLst>
          </p:cNvPr>
          <p:cNvSpPr/>
          <p:nvPr userDrawn="1"/>
        </p:nvSpPr>
        <p:spPr bwMode="auto">
          <a:xfrm>
            <a:off x="584200" y="1774979"/>
            <a:ext cx="11025188" cy="3530600"/>
          </a:xfrm>
          <a:prstGeom prst="roundRect">
            <a:avLst>
              <a:gd name="adj" fmla="val 3731"/>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2" name="Title 1">
            <a:extLst>
              <a:ext uri="{FF2B5EF4-FFF2-40B4-BE49-F238E27FC236}">
                <a16:creationId xmlns:a16="http://schemas.microsoft.com/office/drawing/2014/main" id="{9939F7EF-FCC9-22EA-09F4-AEDAAEEC5DAB}"/>
              </a:ext>
            </a:extLst>
          </p:cNvPr>
          <p:cNvSpPr>
            <a:spLocks noGrp="1"/>
          </p:cNvSpPr>
          <p:nvPr>
            <p:ph type="title"/>
          </p:nvPr>
        </p:nvSpPr>
        <p:spPr/>
        <p:txBody>
          <a:bodyPr/>
          <a:lstStyle/>
          <a:p>
            <a:r>
              <a:rPr lang="en-US"/>
              <a:t>Click to edit Master title style</a:t>
            </a:r>
          </a:p>
        </p:txBody>
      </p:sp>
      <p:sp>
        <p:nvSpPr>
          <p:cNvPr id="10" name="Text Placeholder 21">
            <a:extLst>
              <a:ext uri="{FF2B5EF4-FFF2-40B4-BE49-F238E27FC236}">
                <a16:creationId xmlns:a16="http://schemas.microsoft.com/office/drawing/2014/main" id="{46C623B8-58A2-8554-B20C-29E64C41F1D8}"/>
              </a:ext>
            </a:extLst>
          </p:cNvPr>
          <p:cNvSpPr>
            <a:spLocks noGrp="1"/>
          </p:cNvSpPr>
          <p:nvPr>
            <p:ph type="body" sz="quarter" idx="11" hasCustomPrompt="1"/>
          </p:nvPr>
        </p:nvSpPr>
        <p:spPr>
          <a:xfrm>
            <a:off x="1004186" y="2594906"/>
            <a:ext cx="2956644" cy="492443"/>
          </a:xfrm>
          <a:prstGeom prst="rect">
            <a:avLst/>
          </a:prstGeom>
        </p:spPr>
        <p:txBody>
          <a:bodyPr lIns="0" tIns="0" rIns="0" bIns="0" anchor="b">
            <a:sp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7" name="Text Placeholder 21">
            <a:extLst>
              <a:ext uri="{FF2B5EF4-FFF2-40B4-BE49-F238E27FC236}">
                <a16:creationId xmlns:a16="http://schemas.microsoft.com/office/drawing/2014/main" id="{7CF45685-B62D-C09A-DF0F-DFFB64FCF3EC}"/>
              </a:ext>
            </a:extLst>
          </p:cNvPr>
          <p:cNvSpPr>
            <a:spLocks noGrp="1"/>
          </p:cNvSpPr>
          <p:nvPr>
            <p:ph type="body" sz="quarter" idx="10" hasCustomPrompt="1"/>
          </p:nvPr>
        </p:nvSpPr>
        <p:spPr>
          <a:xfrm>
            <a:off x="1004186" y="3254546"/>
            <a:ext cx="2956644" cy="246221"/>
          </a:xfrm>
          <a:prstGeom prst="rect">
            <a:avLst/>
          </a:prstGeom>
        </p:spPr>
        <p:txBody>
          <a:bodyPr lIns="0" tIns="0" rIns="0" bIns="0" anchor="t">
            <a:spAutoFit/>
          </a:bodyPr>
          <a:lstStyle>
            <a:lvl1pPr marL="0" indent="0">
              <a:buNone/>
              <a:defRPr sz="16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9" name="Text Placeholder 21">
            <a:extLst>
              <a:ext uri="{FF2B5EF4-FFF2-40B4-BE49-F238E27FC236}">
                <a16:creationId xmlns:a16="http://schemas.microsoft.com/office/drawing/2014/main" id="{56614C8C-157B-C376-022E-A7BEBAF93C04}"/>
              </a:ext>
            </a:extLst>
          </p:cNvPr>
          <p:cNvSpPr>
            <a:spLocks noGrp="1"/>
          </p:cNvSpPr>
          <p:nvPr>
            <p:ph type="body" sz="quarter" idx="12" hasCustomPrompt="1"/>
          </p:nvPr>
        </p:nvSpPr>
        <p:spPr>
          <a:xfrm>
            <a:off x="4601523" y="2594906"/>
            <a:ext cx="2956644" cy="492443"/>
          </a:xfrm>
          <a:prstGeom prst="rect">
            <a:avLst/>
          </a:prstGeom>
        </p:spPr>
        <p:txBody>
          <a:bodyPr lIns="0" tIns="0" rIns="0" bIns="0" anchor="b">
            <a:sp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8" name="Text Placeholder 21">
            <a:extLst>
              <a:ext uri="{FF2B5EF4-FFF2-40B4-BE49-F238E27FC236}">
                <a16:creationId xmlns:a16="http://schemas.microsoft.com/office/drawing/2014/main" id="{DB0FFCA8-BD56-9EB4-9C8F-47B5314C8A1C}"/>
              </a:ext>
            </a:extLst>
          </p:cNvPr>
          <p:cNvSpPr>
            <a:spLocks noGrp="1"/>
          </p:cNvSpPr>
          <p:nvPr>
            <p:ph type="body" sz="quarter" idx="13" hasCustomPrompt="1"/>
          </p:nvPr>
        </p:nvSpPr>
        <p:spPr>
          <a:xfrm>
            <a:off x="4601523" y="3254546"/>
            <a:ext cx="2956644" cy="246221"/>
          </a:xfrm>
          <a:prstGeom prst="rect">
            <a:avLst/>
          </a:prstGeom>
        </p:spPr>
        <p:txBody>
          <a:bodyPr lIns="0" tIns="0" rIns="0" bIns="0" anchor="t">
            <a:spAutoFit/>
          </a:bodyPr>
          <a:lstStyle>
            <a:lvl1pPr marL="0" indent="0">
              <a:buNone/>
              <a:defRPr sz="16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19" name="Text Placeholder 21">
            <a:extLst>
              <a:ext uri="{FF2B5EF4-FFF2-40B4-BE49-F238E27FC236}">
                <a16:creationId xmlns:a16="http://schemas.microsoft.com/office/drawing/2014/main" id="{35DF4E6C-9CAE-A65D-836E-99EACBA37066}"/>
              </a:ext>
            </a:extLst>
          </p:cNvPr>
          <p:cNvSpPr>
            <a:spLocks noGrp="1"/>
          </p:cNvSpPr>
          <p:nvPr>
            <p:ph type="body" sz="quarter" idx="14" hasCustomPrompt="1"/>
          </p:nvPr>
        </p:nvSpPr>
        <p:spPr>
          <a:xfrm>
            <a:off x="8198861" y="2594906"/>
            <a:ext cx="2956644" cy="492443"/>
          </a:xfrm>
          <a:prstGeom prst="rect">
            <a:avLst/>
          </a:prstGeom>
        </p:spPr>
        <p:txBody>
          <a:bodyPr lIns="0" tIns="0" rIns="0" bIns="0" anchor="b">
            <a:sp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20" name="Text Placeholder 21">
            <a:extLst>
              <a:ext uri="{FF2B5EF4-FFF2-40B4-BE49-F238E27FC236}">
                <a16:creationId xmlns:a16="http://schemas.microsoft.com/office/drawing/2014/main" id="{866CFB52-EA5A-220D-3EC7-E16818593635}"/>
              </a:ext>
            </a:extLst>
          </p:cNvPr>
          <p:cNvSpPr>
            <a:spLocks noGrp="1"/>
          </p:cNvSpPr>
          <p:nvPr>
            <p:ph type="body" sz="quarter" idx="15" hasCustomPrompt="1"/>
          </p:nvPr>
        </p:nvSpPr>
        <p:spPr>
          <a:xfrm>
            <a:off x="8198861" y="3254546"/>
            <a:ext cx="2956644" cy="246221"/>
          </a:xfrm>
          <a:prstGeom prst="rect">
            <a:avLst/>
          </a:prstGeom>
        </p:spPr>
        <p:txBody>
          <a:bodyPr lIns="0" tIns="0" rIns="0" bIns="0" anchor="t">
            <a:spAutoFit/>
          </a:bodyPr>
          <a:lstStyle>
            <a:lvl1pPr marL="0" indent="0">
              <a:buNone/>
              <a:defRPr sz="16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Tree>
    <p:extLst>
      <p:ext uri="{BB962C8B-B14F-4D97-AF65-F5344CB8AC3E}">
        <p14:creationId xmlns:p14="http://schemas.microsoft.com/office/powerpoint/2010/main" val="243961334"/>
      </p:ext>
    </p:extLst>
  </p:cSld>
  <p:clrMapOvr>
    <a:masterClrMapping/>
  </p:clrMapOvr>
  <p:transition>
    <p:fade/>
  </p:transition>
  <p:extLst>
    <p:ext uri="{DCECCB84-F9BA-43D5-87BE-67443E8EF086}">
      <p15:sldGuideLst xmlns:p15="http://schemas.microsoft.com/office/powerpoint/2012/main">
        <p15:guide id="20" pos="4937">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iles Arc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57" name="Text Placeholder 21">
            <a:extLst>
              <a:ext uri="{FF2B5EF4-FFF2-40B4-BE49-F238E27FC236}">
                <a16:creationId xmlns:a16="http://schemas.microsoft.com/office/drawing/2014/main" id="{2745A770-4C0C-5D2A-ED8D-DD258D51191B}"/>
              </a:ext>
            </a:extLst>
          </p:cNvPr>
          <p:cNvSpPr>
            <a:spLocks noGrp="1"/>
          </p:cNvSpPr>
          <p:nvPr>
            <p:ph type="body" sz="quarter" idx="10" hasCustomPrompt="1"/>
          </p:nvPr>
        </p:nvSpPr>
        <p:spPr>
          <a:xfrm>
            <a:off x="582609" y="1611086"/>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21" name="Text Placeholder 21">
            <a:extLst>
              <a:ext uri="{FF2B5EF4-FFF2-40B4-BE49-F238E27FC236}">
                <a16:creationId xmlns:a16="http://schemas.microsoft.com/office/drawing/2014/main" id="{7C22F63D-FA22-E86F-8198-ADCFE5930CD4}"/>
              </a:ext>
            </a:extLst>
          </p:cNvPr>
          <p:cNvSpPr>
            <a:spLocks noGrp="1"/>
          </p:cNvSpPr>
          <p:nvPr>
            <p:ph type="body" sz="quarter" idx="21" hasCustomPrompt="1"/>
          </p:nvPr>
        </p:nvSpPr>
        <p:spPr>
          <a:xfrm>
            <a:off x="582609" y="3171648"/>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42" name="Text Placeholder 21">
            <a:extLst>
              <a:ext uri="{FF2B5EF4-FFF2-40B4-BE49-F238E27FC236}">
                <a16:creationId xmlns:a16="http://schemas.microsoft.com/office/drawing/2014/main" id="{EB25FAAC-0C05-6C7B-64A5-DF1240B412BC}"/>
              </a:ext>
            </a:extLst>
          </p:cNvPr>
          <p:cNvSpPr>
            <a:spLocks noGrp="1"/>
          </p:cNvSpPr>
          <p:nvPr>
            <p:ph type="body" sz="quarter" idx="22" hasCustomPrompt="1"/>
          </p:nvPr>
        </p:nvSpPr>
        <p:spPr>
          <a:xfrm>
            <a:off x="582609" y="4732210"/>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grpSp>
        <p:nvGrpSpPr>
          <p:cNvPr id="143" name="Group 142">
            <a:extLst>
              <a:ext uri="{FF2B5EF4-FFF2-40B4-BE49-F238E27FC236}">
                <a16:creationId xmlns:a16="http://schemas.microsoft.com/office/drawing/2014/main" id="{1E7F272D-6C0E-473C-7A34-A97150A515C8}"/>
              </a:ext>
              <a:ext uri="{C183D7F6-B498-43B3-948B-1728B52AA6E4}">
                <adec:decorative xmlns:adec="http://schemas.microsoft.com/office/drawing/2017/decorative" val="1"/>
              </a:ext>
            </a:extLst>
          </p:cNvPr>
          <p:cNvGrpSpPr/>
          <p:nvPr userDrawn="1"/>
        </p:nvGrpSpPr>
        <p:grpSpPr>
          <a:xfrm flipH="1">
            <a:off x="8091879" y="1175658"/>
            <a:ext cx="3517515" cy="5049866"/>
            <a:chOff x="4225058" y="1490994"/>
            <a:chExt cx="1436472" cy="2062247"/>
          </a:xfrm>
          <a:gradFill>
            <a:gsLst>
              <a:gs pos="30000">
                <a:srgbClr val="8DC8E8"/>
              </a:gs>
              <a:gs pos="100000">
                <a:schemeClr val="accent2">
                  <a:lumMod val="40000"/>
                  <a:lumOff val="60000"/>
                </a:schemeClr>
              </a:gs>
            </a:gsLst>
            <a:lin ang="5400000" scaled="0"/>
          </a:gradFill>
        </p:grpSpPr>
        <p:sp>
          <p:nvSpPr>
            <p:cNvPr id="144" name="Freeform 28">
              <a:extLst>
                <a:ext uri="{FF2B5EF4-FFF2-40B4-BE49-F238E27FC236}">
                  <a16:creationId xmlns:a16="http://schemas.microsoft.com/office/drawing/2014/main" id="{0440D4C9-6A7F-502E-1350-7D81A3C0AAC1}"/>
                </a:ext>
              </a:extLst>
            </p:cNvPr>
            <p:cNvSpPr/>
            <p:nvPr/>
          </p:nvSpPr>
          <p:spPr>
            <a:xfrm>
              <a:off x="4542625" y="1522178"/>
              <a:ext cx="334953" cy="331878"/>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145" name="Freeform 29">
              <a:extLst>
                <a:ext uri="{FF2B5EF4-FFF2-40B4-BE49-F238E27FC236}">
                  <a16:creationId xmlns:a16="http://schemas.microsoft.com/office/drawing/2014/main" id="{B3976F28-756E-AECF-2BBD-576A1D0D2223}"/>
                </a:ext>
              </a:extLst>
            </p:cNvPr>
            <p:cNvSpPr/>
            <p:nvPr/>
          </p:nvSpPr>
          <p:spPr>
            <a:xfrm>
              <a:off x="4697830" y="3208816"/>
              <a:ext cx="345029" cy="344425"/>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146" name="Freeform 44">
              <a:extLst>
                <a:ext uri="{FF2B5EF4-FFF2-40B4-BE49-F238E27FC236}">
                  <a16:creationId xmlns:a16="http://schemas.microsoft.com/office/drawing/2014/main" id="{0A5B9770-D3E6-F7F9-8EAF-101453A5B862}"/>
                </a:ext>
              </a:extLst>
            </p:cNvPr>
            <p:cNvSpPr/>
            <p:nvPr/>
          </p:nvSpPr>
          <p:spPr>
            <a:xfrm>
              <a:off x="5020281" y="2435941"/>
              <a:ext cx="117747" cy="150662"/>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147" name="Freeform 45">
              <a:extLst>
                <a:ext uri="{FF2B5EF4-FFF2-40B4-BE49-F238E27FC236}">
                  <a16:creationId xmlns:a16="http://schemas.microsoft.com/office/drawing/2014/main" id="{3CD0193D-7A40-874D-488A-899A59DE2A25}"/>
                </a:ext>
              </a:extLst>
            </p:cNvPr>
            <p:cNvSpPr/>
            <p:nvPr/>
          </p:nvSpPr>
          <p:spPr>
            <a:xfrm>
              <a:off x="4816426" y="2841906"/>
              <a:ext cx="322604" cy="293823"/>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148" name="Freeform 46">
              <a:extLst>
                <a:ext uri="{FF2B5EF4-FFF2-40B4-BE49-F238E27FC236}">
                  <a16:creationId xmlns:a16="http://schemas.microsoft.com/office/drawing/2014/main" id="{B039FEB0-D62B-C615-1A0D-3C42B3700D14}"/>
                </a:ext>
              </a:extLst>
            </p:cNvPr>
            <p:cNvSpPr/>
            <p:nvPr/>
          </p:nvSpPr>
          <p:spPr>
            <a:xfrm>
              <a:off x="4950704" y="1490994"/>
              <a:ext cx="315656" cy="304628"/>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149" name="Freeform 47">
              <a:extLst>
                <a:ext uri="{FF2B5EF4-FFF2-40B4-BE49-F238E27FC236}">
                  <a16:creationId xmlns:a16="http://schemas.microsoft.com/office/drawing/2014/main" id="{E16D644B-660C-B442-E2BC-93EA1A643718}"/>
                </a:ext>
              </a:extLst>
            </p:cNvPr>
            <p:cNvSpPr/>
            <p:nvPr/>
          </p:nvSpPr>
          <p:spPr>
            <a:xfrm>
              <a:off x="4949646" y="3032403"/>
              <a:ext cx="472529" cy="473664"/>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150" name="Freeform 48">
              <a:extLst>
                <a:ext uri="{FF2B5EF4-FFF2-40B4-BE49-F238E27FC236}">
                  <a16:creationId xmlns:a16="http://schemas.microsoft.com/office/drawing/2014/main" id="{50E7DB7F-7E69-BAD2-C9EB-11115F08461B}"/>
                </a:ext>
              </a:extLst>
            </p:cNvPr>
            <p:cNvSpPr/>
            <p:nvPr/>
          </p:nvSpPr>
          <p:spPr>
            <a:xfrm>
              <a:off x="5020250" y="2043766"/>
              <a:ext cx="165373" cy="349749"/>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151" name="Freeform 52">
              <a:extLst>
                <a:ext uri="{FF2B5EF4-FFF2-40B4-BE49-F238E27FC236}">
                  <a16:creationId xmlns:a16="http://schemas.microsoft.com/office/drawing/2014/main" id="{3B814327-AB1E-9CAA-D298-67482106A8A7}"/>
                </a:ext>
              </a:extLst>
            </p:cNvPr>
            <p:cNvSpPr/>
            <p:nvPr/>
          </p:nvSpPr>
          <p:spPr>
            <a:xfrm>
              <a:off x="5109170" y="2784914"/>
              <a:ext cx="263903" cy="329729"/>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152" name="Freeform 55">
              <a:extLst>
                <a:ext uri="{FF2B5EF4-FFF2-40B4-BE49-F238E27FC236}">
                  <a16:creationId xmlns:a16="http://schemas.microsoft.com/office/drawing/2014/main" id="{3CE4E06B-0E91-DE69-0804-6C2BC4A1AE16}"/>
                </a:ext>
              </a:extLst>
            </p:cNvPr>
            <p:cNvSpPr/>
            <p:nvPr/>
          </p:nvSpPr>
          <p:spPr>
            <a:xfrm>
              <a:off x="5341557" y="3083047"/>
              <a:ext cx="319973" cy="259959"/>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153" name="Freeform 56">
              <a:extLst>
                <a:ext uri="{FF2B5EF4-FFF2-40B4-BE49-F238E27FC236}">
                  <a16:creationId xmlns:a16="http://schemas.microsoft.com/office/drawing/2014/main" id="{D19472A5-9858-D874-64BD-D523D34CBA82}"/>
                </a:ext>
              </a:extLst>
            </p:cNvPr>
            <p:cNvSpPr/>
            <p:nvPr/>
          </p:nvSpPr>
          <p:spPr>
            <a:xfrm>
              <a:off x="5113501" y="1585249"/>
              <a:ext cx="393986" cy="450112"/>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154" name="Freeform 58">
              <a:extLst>
                <a:ext uri="{FF2B5EF4-FFF2-40B4-BE49-F238E27FC236}">
                  <a16:creationId xmlns:a16="http://schemas.microsoft.com/office/drawing/2014/main" id="{06EB87FE-DD2F-B3BA-2940-B60517DACB2F}"/>
                </a:ext>
              </a:extLst>
            </p:cNvPr>
            <p:cNvSpPr/>
            <p:nvPr/>
          </p:nvSpPr>
          <p:spPr>
            <a:xfrm>
              <a:off x="4735776" y="2613792"/>
              <a:ext cx="446455" cy="281303"/>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155" name="Freeform 59">
              <a:extLst>
                <a:ext uri="{FF2B5EF4-FFF2-40B4-BE49-F238E27FC236}">
                  <a16:creationId xmlns:a16="http://schemas.microsoft.com/office/drawing/2014/main" id="{72AA411C-7E64-D54A-A2D9-62F5D3463A0D}"/>
                </a:ext>
              </a:extLst>
            </p:cNvPr>
            <p:cNvSpPr/>
            <p:nvPr/>
          </p:nvSpPr>
          <p:spPr>
            <a:xfrm>
              <a:off x="4225058" y="2087360"/>
              <a:ext cx="157559" cy="30612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156" name="Freeform 60">
              <a:extLst>
                <a:ext uri="{FF2B5EF4-FFF2-40B4-BE49-F238E27FC236}">
                  <a16:creationId xmlns:a16="http://schemas.microsoft.com/office/drawing/2014/main" id="{1E33136C-63B3-070A-891A-504DD6832200}"/>
                </a:ext>
              </a:extLst>
            </p:cNvPr>
            <p:cNvSpPr/>
            <p:nvPr/>
          </p:nvSpPr>
          <p:spPr>
            <a:xfrm>
              <a:off x="4225059" y="2435972"/>
              <a:ext cx="399521" cy="967250"/>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157" name="Freeform 62">
              <a:extLst>
                <a:ext uri="{FF2B5EF4-FFF2-40B4-BE49-F238E27FC236}">
                  <a16:creationId xmlns:a16="http://schemas.microsoft.com/office/drawing/2014/main" id="{AE7AB757-B6FF-F5CA-0446-9759BCA75433}"/>
                </a:ext>
              </a:extLst>
            </p:cNvPr>
            <p:cNvSpPr/>
            <p:nvPr/>
          </p:nvSpPr>
          <p:spPr>
            <a:xfrm>
              <a:off x="4438836" y="2703409"/>
              <a:ext cx="437603" cy="601672"/>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158" name="Freeform 64">
              <a:extLst>
                <a:ext uri="{FF2B5EF4-FFF2-40B4-BE49-F238E27FC236}">
                  <a16:creationId xmlns:a16="http://schemas.microsoft.com/office/drawing/2014/main" id="{8A1E46B1-0C36-473F-7515-D0FFD673DBB4}"/>
                </a:ext>
              </a:extLst>
            </p:cNvPr>
            <p:cNvSpPr/>
            <p:nvPr/>
          </p:nvSpPr>
          <p:spPr>
            <a:xfrm>
              <a:off x="4266120" y="1734892"/>
              <a:ext cx="489254" cy="389013"/>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159" name="Freeform 65">
              <a:extLst>
                <a:ext uri="{FF2B5EF4-FFF2-40B4-BE49-F238E27FC236}">
                  <a16:creationId xmlns:a16="http://schemas.microsoft.com/office/drawing/2014/main" id="{2E0B8DE3-4873-188F-C97B-9CC43B59C134}"/>
                </a:ext>
              </a:extLst>
            </p:cNvPr>
            <p:cNvSpPr/>
            <p:nvPr/>
          </p:nvSpPr>
          <p:spPr>
            <a:xfrm>
              <a:off x="4736196" y="1691799"/>
              <a:ext cx="403649" cy="49326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160" name="Freeform 66">
              <a:extLst>
                <a:ext uri="{FF2B5EF4-FFF2-40B4-BE49-F238E27FC236}">
                  <a16:creationId xmlns:a16="http://schemas.microsoft.com/office/drawing/2014/main" id="{60200A12-17D4-5B5B-6AB8-DA3DADC1B532}"/>
                </a:ext>
              </a:extLst>
            </p:cNvPr>
            <p:cNvSpPr/>
            <p:nvPr/>
          </p:nvSpPr>
          <p:spPr>
            <a:xfrm>
              <a:off x="4400108" y="2121387"/>
              <a:ext cx="590249" cy="58409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sp>
        <p:nvSpPr>
          <p:cNvPr id="162" name="Picture Placeholder 161">
            <a:extLst>
              <a:ext uri="{FF2B5EF4-FFF2-40B4-BE49-F238E27FC236}">
                <a16:creationId xmlns:a16="http://schemas.microsoft.com/office/drawing/2014/main" id="{4099C182-F27C-EAF1-C19B-CC501734763E}"/>
              </a:ext>
              <a:ext uri="{C183D7F6-B498-43B3-948B-1728B52AA6E4}">
                <adec:decorative xmlns:adec="http://schemas.microsoft.com/office/drawing/2017/decorative" val="0"/>
              </a:ext>
            </a:extLst>
          </p:cNvPr>
          <p:cNvSpPr>
            <a:spLocks noGrp="1"/>
          </p:cNvSpPr>
          <p:nvPr>
            <p:ph type="pic" sz="quarter" idx="20" hasCustomPrompt="1"/>
          </p:nvPr>
        </p:nvSpPr>
        <p:spPr>
          <a:xfrm>
            <a:off x="9054767" y="1494781"/>
            <a:ext cx="2351853" cy="4627295"/>
          </a:xfrm>
          <a:custGeom>
            <a:avLst/>
            <a:gdLst>
              <a:gd name="connsiteX0" fmla="*/ 1831476 w 2351853"/>
              <a:gd name="connsiteY0" fmla="*/ 201 h 4627295"/>
              <a:gd name="connsiteX1" fmla="*/ 1933206 w 2351853"/>
              <a:gd name="connsiteY1" fmla="*/ 60233 h 4627295"/>
              <a:gd name="connsiteX2" fmla="*/ 2327906 w 2351853"/>
              <a:gd name="connsiteY2" fmla="*/ 2375890 h 4627295"/>
              <a:gd name="connsiteX3" fmla="*/ 1436308 w 2351853"/>
              <a:gd name="connsiteY3" fmla="*/ 4586737 h 4627295"/>
              <a:gd name="connsiteX4" fmla="*/ 1286306 w 2351853"/>
              <a:gd name="connsiteY4" fmla="*/ 4603269 h 4627295"/>
              <a:gd name="connsiteX5" fmla="*/ 1286230 w 2351853"/>
              <a:gd name="connsiteY5" fmla="*/ 4603269 h 4627295"/>
              <a:gd name="connsiteX6" fmla="*/ 38264 w 2351853"/>
              <a:gd name="connsiteY6" fmla="*/ 3575580 h 4627295"/>
              <a:gd name="connsiteX7" fmla="*/ 21521 w 2351853"/>
              <a:gd name="connsiteY7" fmla="*/ 3430273 h 4627295"/>
              <a:gd name="connsiteX8" fmla="*/ 512057 w 2351853"/>
              <a:gd name="connsiteY8" fmla="*/ 2185003 h 4627295"/>
              <a:gd name="connsiteX9" fmla="*/ 300842 w 2351853"/>
              <a:gd name="connsiteY9" fmla="*/ 880656 h 4627295"/>
              <a:gd name="connsiteX10" fmla="*/ 348796 w 2351853"/>
              <a:gd name="connsiteY10" fmla="*/ 742401 h 4627295"/>
              <a:gd name="connsiteX11" fmla="*/ 1790478 w 2351853"/>
              <a:gd name="connsiteY11" fmla="*/ 11394 h 4627295"/>
              <a:gd name="connsiteX12" fmla="*/ 1831476 w 2351853"/>
              <a:gd name="connsiteY12" fmla="*/ 201 h 462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1853" h="4627295">
                <a:moveTo>
                  <a:pt x="1831476" y="201"/>
                </a:moveTo>
                <a:cubicBezTo>
                  <a:pt x="1873078" y="-2376"/>
                  <a:pt x="1914116" y="20076"/>
                  <a:pt x="1933206" y="60233"/>
                </a:cubicBezTo>
                <a:cubicBezTo>
                  <a:pt x="2275179" y="779941"/>
                  <a:pt x="2411544" y="1578143"/>
                  <a:pt x="2327906" y="2375890"/>
                </a:cubicBezTo>
                <a:cubicBezTo>
                  <a:pt x="2242907" y="3185845"/>
                  <a:pt x="1935251" y="3947871"/>
                  <a:pt x="1436308" y="4586737"/>
                </a:cubicBezTo>
                <a:cubicBezTo>
                  <a:pt x="1399791" y="4633453"/>
                  <a:pt x="1332064" y="4640960"/>
                  <a:pt x="1286306" y="4603269"/>
                </a:cubicBezTo>
                <a:lnTo>
                  <a:pt x="1286230" y="4603269"/>
                </a:lnTo>
                <a:lnTo>
                  <a:pt x="38264" y="3575580"/>
                </a:lnTo>
                <a:cubicBezTo>
                  <a:pt x="-5448" y="3539556"/>
                  <a:pt x="-12646" y="3475473"/>
                  <a:pt x="21521" y="3430273"/>
                </a:cubicBezTo>
                <a:cubicBezTo>
                  <a:pt x="295312" y="3068219"/>
                  <a:pt x="464328" y="2639807"/>
                  <a:pt x="512057" y="2185003"/>
                </a:cubicBezTo>
                <a:cubicBezTo>
                  <a:pt x="559179" y="1735887"/>
                  <a:pt x="486222" y="1287150"/>
                  <a:pt x="300842" y="880656"/>
                </a:cubicBezTo>
                <a:cubicBezTo>
                  <a:pt x="277281" y="829010"/>
                  <a:pt x="298266" y="768035"/>
                  <a:pt x="348796" y="742401"/>
                </a:cubicBezTo>
                <a:lnTo>
                  <a:pt x="1790478" y="11394"/>
                </a:lnTo>
                <a:cubicBezTo>
                  <a:pt x="1803679" y="4700"/>
                  <a:pt x="1817609" y="1060"/>
                  <a:pt x="1831476" y="201"/>
                </a:cubicBezTo>
                <a:close/>
              </a:path>
            </a:pathLst>
          </a:custGeom>
          <a:solidFill>
            <a:schemeClr val="bg2">
              <a:lumMod val="50000"/>
            </a:schemeClr>
          </a:solidFill>
          <a:ln>
            <a:noFill/>
          </a:ln>
          <a:effectLst>
            <a:outerShdw blurRad="114300" dist="38100" dir="5400000" algn="t" rotWithShape="0">
              <a:prstClr val="black">
                <a:alpha val="49000"/>
              </a:prstClr>
            </a:outerShdw>
          </a:effectLst>
        </p:spPr>
        <p:txBody>
          <a:bodyPr wrap="square" lIns="548640" bIns="1097280" anchor="ctr">
            <a:noAutofit/>
          </a:bodyPr>
          <a:lstStyle>
            <a:lvl1pPr marL="0" indent="0" algn="ctr">
              <a:buNone/>
              <a:defRPr sz="1800"/>
            </a:lvl1pPr>
          </a:lstStyle>
          <a:p>
            <a:r>
              <a:rPr lang="en-US"/>
              <a:t>Insert</a:t>
            </a:r>
            <a:br>
              <a:rPr lang="en-US"/>
            </a:br>
            <a:r>
              <a:rPr lang="en-US"/>
              <a:t>Image here</a:t>
            </a:r>
          </a:p>
        </p:txBody>
      </p:sp>
    </p:spTree>
    <p:extLst>
      <p:ext uri="{BB962C8B-B14F-4D97-AF65-F5344CB8AC3E}">
        <p14:creationId xmlns:p14="http://schemas.microsoft.com/office/powerpoint/2010/main" val="7653803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67486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Tiles Arc Image and Content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197" name="Picture Placeholder 171">
            <a:extLst>
              <a:ext uri="{FF2B5EF4-FFF2-40B4-BE49-F238E27FC236}">
                <a16:creationId xmlns:a16="http://schemas.microsoft.com/office/drawing/2014/main" id="{326B4284-A551-6C6D-001A-7E8474AE9D0F}"/>
              </a:ext>
            </a:extLst>
          </p:cNvPr>
          <p:cNvSpPr>
            <a:spLocks noGrp="1"/>
          </p:cNvSpPr>
          <p:nvPr>
            <p:ph type="pic" sz="quarter" idx="26" hasCustomPrompt="1"/>
          </p:nvPr>
        </p:nvSpPr>
        <p:spPr>
          <a:xfrm>
            <a:off x="588264" y="1925461"/>
            <a:ext cx="684688" cy="691696"/>
          </a:xfrm>
          <a:prstGeom prst="rect">
            <a:avLst/>
          </a:prstGeom>
        </p:spPr>
        <p:txBody>
          <a:bodyPr/>
          <a:lstStyle>
            <a:lvl1pPr marL="0" indent="0" algn="ctr">
              <a:buNone/>
              <a:defRPr sz="1200"/>
            </a:lvl1pPr>
          </a:lstStyle>
          <a:p>
            <a:r>
              <a:rPr lang="en-US"/>
              <a:t>Icon here</a:t>
            </a:r>
          </a:p>
        </p:txBody>
      </p:sp>
      <p:sp>
        <p:nvSpPr>
          <p:cNvPr id="200" name="Text Placeholder 21">
            <a:extLst>
              <a:ext uri="{FF2B5EF4-FFF2-40B4-BE49-F238E27FC236}">
                <a16:creationId xmlns:a16="http://schemas.microsoft.com/office/drawing/2014/main" id="{C7071CF5-E163-0D46-38EB-E4ECDDE88A49}"/>
              </a:ext>
            </a:extLst>
          </p:cNvPr>
          <p:cNvSpPr>
            <a:spLocks noGrp="1"/>
          </p:cNvSpPr>
          <p:nvPr>
            <p:ph type="body" sz="quarter" idx="10" hasCustomPrompt="1"/>
          </p:nvPr>
        </p:nvSpPr>
        <p:spPr>
          <a:xfrm>
            <a:off x="1349829" y="1611086"/>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45" name="Picture Placeholder 171">
            <a:extLst>
              <a:ext uri="{FF2B5EF4-FFF2-40B4-BE49-F238E27FC236}">
                <a16:creationId xmlns:a16="http://schemas.microsoft.com/office/drawing/2014/main" id="{B10D5212-073D-F607-2664-A06F0ADAFE47}"/>
              </a:ext>
            </a:extLst>
          </p:cNvPr>
          <p:cNvSpPr>
            <a:spLocks noGrp="1"/>
          </p:cNvSpPr>
          <p:nvPr>
            <p:ph type="pic" sz="quarter" idx="27" hasCustomPrompt="1"/>
          </p:nvPr>
        </p:nvSpPr>
        <p:spPr>
          <a:xfrm>
            <a:off x="588264" y="3486023"/>
            <a:ext cx="684688" cy="691696"/>
          </a:xfrm>
          <a:prstGeom prst="rect">
            <a:avLst/>
          </a:prstGeom>
        </p:spPr>
        <p:txBody>
          <a:bodyPr/>
          <a:lstStyle>
            <a:lvl1pPr marL="0" indent="0" algn="ctr">
              <a:buNone/>
              <a:defRPr sz="1200"/>
            </a:lvl1pPr>
          </a:lstStyle>
          <a:p>
            <a:r>
              <a:rPr lang="en-US"/>
              <a:t>Icon here</a:t>
            </a:r>
          </a:p>
        </p:txBody>
      </p:sp>
      <p:sp>
        <p:nvSpPr>
          <p:cNvPr id="247" name="Text Placeholder 21">
            <a:extLst>
              <a:ext uri="{FF2B5EF4-FFF2-40B4-BE49-F238E27FC236}">
                <a16:creationId xmlns:a16="http://schemas.microsoft.com/office/drawing/2014/main" id="{33793460-8DE2-A0E6-E7A8-6533A4F9BEEB}"/>
              </a:ext>
            </a:extLst>
          </p:cNvPr>
          <p:cNvSpPr>
            <a:spLocks noGrp="1"/>
          </p:cNvSpPr>
          <p:nvPr>
            <p:ph type="body" sz="quarter" idx="21" hasCustomPrompt="1"/>
          </p:nvPr>
        </p:nvSpPr>
        <p:spPr>
          <a:xfrm>
            <a:off x="1349829" y="3171648"/>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89" name="Picture Placeholder 171">
            <a:extLst>
              <a:ext uri="{FF2B5EF4-FFF2-40B4-BE49-F238E27FC236}">
                <a16:creationId xmlns:a16="http://schemas.microsoft.com/office/drawing/2014/main" id="{2801ED35-B0A2-50EC-00FE-8251F1363E5C}"/>
              </a:ext>
            </a:extLst>
          </p:cNvPr>
          <p:cNvSpPr>
            <a:spLocks noGrp="1"/>
          </p:cNvSpPr>
          <p:nvPr>
            <p:ph type="pic" sz="quarter" idx="28" hasCustomPrompt="1"/>
          </p:nvPr>
        </p:nvSpPr>
        <p:spPr>
          <a:xfrm>
            <a:off x="588264" y="5046585"/>
            <a:ext cx="684688" cy="691696"/>
          </a:xfrm>
          <a:prstGeom prst="rect">
            <a:avLst/>
          </a:prstGeom>
        </p:spPr>
        <p:txBody>
          <a:bodyPr/>
          <a:lstStyle>
            <a:lvl1pPr marL="0" indent="0" algn="ctr">
              <a:buNone/>
              <a:defRPr sz="1200"/>
            </a:lvl1pPr>
          </a:lstStyle>
          <a:p>
            <a:r>
              <a:rPr lang="en-US"/>
              <a:t>Icon here</a:t>
            </a:r>
          </a:p>
        </p:txBody>
      </p:sp>
      <p:sp>
        <p:nvSpPr>
          <p:cNvPr id="290" name="Text Placeholder 21">
            <a:extLst>
              <a:ext uri="{FF2B5EF4-FFF2-40B4-BE49-F238E27FC236}">
                <a16:creationId xmlns:a16="http://schemas.microsoft.com/office/drawing/2014/main" id="{D2A6CACC-90B0-9493-5D41-AD32E3B5649F}"/>
              </a:ext>
            </a:extLst>
          </p:cNvPr>
          <p:cNvSpPr>
            <a:spLocks noGrp="1"/>
          </p:cNvSpPr>
          <p:nvPr>
            <p:ph type="body" sz="quarter" idx="22" hasCustomPrompt="1"/>
          </p:nvPr>
        </p:nvSpPr>
        <p:spPr>
          <a:xfrm>
            <a:off x="1349829" y="4732210"/>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grpSp>
        <p:nvGrpSpPr>
          <p:cNvPr id="310" name="Group 309">
            <a:extLst>
              <a:ext uri="{FF2B5EF4-FFF2-40B4-BE49-F238E27FC236}">
                <a16:creationId xmlns:a16="http://schemas.microsoft.com/office/drawing/2014/main" id="{DD25C24F-F7AD-3663-C0EA-B34879925FB6}"/>
              </a:ext>
              <a:ext uri="{C183D7F6-B498-43B3-948B-1728B52AA6E4}">
                <adec:decorative xmlns:adec="http://schemas.microsoft.com/office/drawing/2017/decorative" val="1"/>
              </a:ext>
            </a:extLst>
          </p:cNvPr>
          <p:cNvGrpSpPr/>
          <p:nvPr userDrawn="1"/>
        </p:nvGrpSpPr>
        <p:grpSpPr>
          <a:xfrm flipH="1">
            <a:off x="8091879" y="1175658"/>
            <a:ext cx="3517515" cy="5049866"/>
            <a:chOff x="4225058" y="1490994"/>
            <a:chExt cx="1436472" cy="2062247"/>
          </a:xfrm>
          <a:gradFill>
            <a:gsLst>
              <a:gs pos="30000">
                <a:srgbClr val="8DC8E8"/>
              </a:gs>
              <a:gs pos="100000">
                <a:schemeClr val="accent2">
                  <a:lumMod val="40000"/>
                  <a:lumOff val="60000"/>
                </a:schemeClr>
              </a:gs>
            </a:gsLst>
            <a:lin ang="5400000" scaled="0"/>
          </a:gradFill>
        </p:grpSpPr>
        <p:sp>
          <p:nvSpPr>
            <p:cNvPr id="311" name="Freeform 28">
              <a:extLst>
                <a:ext uri="{FF2B5EF4-FFF2-40B4-BE49-F238E27FC236}">
                  <a16:creationId xmlns:a16="http://schemas.microsoft.com/office/drawing/2014/main" id="{546CF37F-832B-815F-33C2-42C463933711}"/>
                </a:ext>
              </a:extLst>
            </p:cNvPr>
            <p:cNvSpPr/>
            <p:nvPr/>
          </p:nvSpPr>
          <p:spPr>
            <a:xfrm>
              <a:off x="4542625" y="1522178"/>
              <a:ext cx="334953" cy="331878"/>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312" name="Freeform 29">
              <a:extLst>
                <a:ext uri="{FF2B5EF4-FFF2-40B4-BE49-F238E27FC236}">
                  <a16:creationId xmlns:a16="http://schemas.microsoft.com/office/drawing/2014/main" id="{0F1DB824-6068-D4FE-3274-FFAEC5F994BF}"/>
                </a:ext>
              </a:extLst>
            </p:cNvPr>
            <p:cNvSpPr/>
            <p:nvPr/>
          </p:nvSpPr>
          <p:spPr>
            <a:xfrm>
              <a:off x="4697830" y="3208816"/>
              <a:ext cx="345029" cy="344425"/>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313" name="Freeform 44">
              <a:extLst>
                <a:ext uri="{FF2B5EF4-FFF2-40B4-BE49-F238E27FC236}">
                  <a16:creationId xmlns:a16="http://schemas.microsoft.com/office/drawing/2014/main" id="{0DF7A72D-5617-F25A-4F4D-ADD7080C4A8C}"/>
                </a:ext>
              </a:extLst>
            </p:cNvPr>
            <p:cNvSpPr/>
            <p:nvPr/>
          </p:nvSpPr>
          <p:spPr>
            <a:xfrm>
              <a:off x="5020281" y="2435941"/>
              <a:ext cx="117747" cy="150662"/>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314" name="Freeform 45">
              <a:extLst>
                <a:ext uri="{FF2B5EF4-FFF2-40B4-BE49-F238E27FC236}">
                  <a16:creationId xmlns:a16="http://schemas.microsoft.com/office/drawing/2014/main" id="{441E2D83-2FA2-0AB8-D112-C09D2FB2A7A2}"/>
                </a:ext>
              </a:extLst>
            </p:cNvPr>
            <p:cNvSpPr/>
            <p:nvPr/>
          </p:nvSpPr>
          <p:spPr>
            <a:xfrm>
              <a:off x="4816426" y="2841906"/>
              <a:ext cx="322604" cy="293823"/>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315" name="Freeform 46">
              <a:extLst>
                <a:ext uri="{FF2B5EF4-FFF2-40B4-BE49-F238E27FC236}">
                  <a16:creationId xmlns:a16="http://schemas.microsoft.com/office/drawing/2014/main" id="{907B6A29-5850-25D9-7EBA-534D9FDAF4C5}"/>
                </a:ext>
              </a:extLst>
            </p:cNvPr>
            <p:cNvSpPr/>
            <p:nvPr/>
          </p:nvSpPr>
          <p:spPr>
            <a:xfrm>
              <a:off x="4950704" y="1490994"/>
              <a:ext cx="315656" cy="304628"/>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316" name="Freeform 47">
              <a:extLst>
                <a:ext uri="{FF2B5EF4-FFF2-40B4-BE49-F238E27FC236}">
                  <a16:creationId xmlns:a16="http://schemas.microsoft.com/office/drawing/2014/main" id="{0EC7DE23-F07C-A216-68EC-9A6C9D6F9DDF}"/>
                </a:ext>
              </a:extLst>
            </p:cNvPr>
            <p:cNvSpPr/>
            <p:nvPr/>
          </p:nvSpPr>
          <p:spPr>
            <a:xfrm>
              <a:off x="4949646" y="3032403"/>
              <a:ext cx="472529" cy="473664"/>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317" name="Freeform 48">
              <a:extLst>
                <a:ext uri="{FF2B5EF4-FFF2-40B4-BE49-F238E27FC236}">
                  <a16:creationId xmlns:a16="http://schemas.microsoft.com/office/drawing/2014/main" id="{84907A5F-7385-349A-13E4-51B886CA91FE}"/>
                </a:ext>
              </a:extLst>
            </p:cNvPr>
            <p:cNvSpPr/>
            <p:nvPr/>
          </p:nvSpPr>
          <p:spPr>
            <a:xfrm>
              <a:off x="5020250" y="2043766"/>
              <a:ext cx="165373" cy="349749"/>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318" name="Freeform 52">
              <a:extLst>
                <a:ext uri="{FF2B5EF4-FFF2-40B4-BE49-F238E27FC236}">
                  <a16:creationId xmlns:a16="http://schemas.microsoft.com/office/drawing/2014/main" id="{F35D916C-9327-B93A-64AE-5B3DE4214547}"/>
                </a:ext>
              </a:extLst>
            </p:cNvPr>
            <p:cNvSpPr/>
            <p:nvPr/>
          </p:nvSpPr>
          <p:spPr>
            <a:xfrm>
              <a:off x="5109170" y="2784914"/>
              <a:ext cx="263903" cy="329729"/>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319" name="Freeform 55">
              <a:extLst>
                <a:ext uri="{FF2B5EF4-FFF2-40B4-BE49-F238E27FC236}">
                  <a16:creationId xmlns:a16="http://schemas.microsoft.com/office/drawing/2014/main" id="{335465CE-EDA2-E25F-1EFE-3E2FD269A9EB}"/>
                </a:ext>
              </a:extLst>
            </p:cNvPr>
            <p:cNvSpPr/>
            <p:nvPr/>
          </p:nvSpPr>
          <p:spPr>
            <a:xfrm>
              <a:off x="5341557" y="3083047"/>
              <a:ext cx="319973" cy="259959"/>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320" name="Freeform 56">
              <a:extLst>
                <a:ext uri="{FF2B5EF4-FFF2-40B4-BE49-F238E27FC236}">
                  <a16:creationId xmlns:a16="http://schemas.microsoft.com/office/drawing/2014/main" id="{1E8158F2-2F43-ABBA-892B-A071EF40297D}"/>
                </a:ext>
              </a:extLst>
            </p:cNvPr>
            <p:cNvSpPr/>
            <p:nvPr/>
          </p:nvSpPr>
          <p:spPr>
            <a:xfrm>
              <a:off x="5113501" y="1585249"/>
              <a:ext cx="393986" cy="450112"/>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321" name="Freeform 58">
              <a:extLst>
                <a:ext uri="{FF2B5EF4-FFF2-40B4-BE49-F238E27FC236}">
                  <a16:creationId xmlns:a16="http://schemas.microsoft.com/office/drawing/2014/main" id="{09F2D997-7FE1-F33E-CEDF-1D442A55F4BE}"/>
                </a:ext>
              </a:extLst>
            </p:cNvPr>
            <p:cNvSpPr/>
            <p:nvPr/>
          </p:nvSpPr>
          <p:spPr>
            <a:xfrm>
              <a:off x="4735776" y="2613792"/>
              <a:ext cx="446455" cy="281303"/>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322" name="Freeform 59">
              <a:extLst>
                <a:ext uri="{FF2B5EF4-FFF2-40B4-BE49-F238E27FC236}">
                  <a16:creationId xmlns:a16="http://schemas.microsoft.com/office/drawing/2014/main" id="{9939C136-4A33-2ACF-EAF5-E1AFB763076B}"/>
                </a:ext>
              </a:extLst>
            </p:cNvPr>
            <p:cNvSpPr/>
            <p:nvPr/>
          </p:nvSpPr>
          <p:spPr>
            <a:xfrm>
              <a:off x="4225058" y="2087360"/>
              <a:ext cx="157559" cy="30612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323" name="Freeform 60">
              <a:extLst>
                <a:ext uri="{FF2B5EF4-FFF2-40B4-BE49-F238E27FC236}">
                  <a16:creationId xmlns:a16="http://schemas.microsoft.com/office/drawing/2014/main" id="{5C00E128-32F0-B9F3-D7D0-E18A3DBD92EA}"/>
                </a:ext>
              </a:extLst>
            </p:cNvPr>
            <p:cNvSpPr/>
            <p:nvPr/>
          </p:nvSpPr>
          <p:spPr>
            <a:xfrm>
              <a:off x="4225059" y="2435972"/>
              <a:ext cx="399521" cy="967250"/>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324" name="Freeform 62">
              <a:extLst>
                <a:ext uri="{FF2B5EF4-FFF2-40B4-BE49-F238E27FC236}">
                  <a16:creationId xmlns:a16="http://schemas.microsoft.com/office/drawing/2014/main" id="{02108FF7-50BD-B6B4-EAB8-A87CB7982736}"/>
                </a:ext>
              </a:extLst>
            </p:cNvPr>
            <p:cNvSpPr/>
            <p:nvPr/>
          </p:nvSpPr>
          <p:spPr>
            <a:xfrm>
              <a:off x="4438836" y="2703409"/>
              <a:ext cx="437603" cy="601672"/>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325" name="Freeform 64">
              <a:extLst>
                <a:ext uri="{FF2B5EF4-FFF2-40B4-BE49-F238E27FC236}">
                  <a16:creationId xmlns:a16="http://schemas.microsoft.com/office/drawing/2014/main" id="{437C8040-3065-4B4F-16F2-E46258F065E1}"/>
                </a:ext>
              </a:extLst>
            </p:cNvPr>
            <p:cNvSpPr/>
            <p:nvPr/>
          </p:nvSpPr>
          <p:spPr>
            <a:xfrm>
              <a:off x="4266120" y="1734892"/>
              <a:ext cx="489254" cy="389013"/>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326" name="Freeform 65">
              <a:extLst>
                <a:ext uri="{FF2B5EF4-FFF2-40B4-BE49-F238E27FC236}">
                  <a16:creationId xmlns:a16="http://schemas.microsoft.com/office/drawing/2014/main" id="{0280181A-F115-8F79-C69E-E06C2736AE09}"/>
                </a:ext>
              </a:extLst>
            </p:cNvPr>
            <p:cNvSpPr/>
            <p:nvPr/>
          </p:nvSpPr>
          <p:spPr>
            <a:xfrm>
              <a:off x="4736196" y="1691799"/>
              <a:ext cx="403649" cy="49326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327" name="Freeform 66">
              <a:extLst>
                <a:ext uri="{FF2B5EF4-FFF2-40B4-BE49-F238E27FC236}">
                  <a16:creationId xmlns:a16="http://schemas.microsoft.com/office/drawing/2014/main" id="{2D3ED509-6EC5-AD5F-2490-720FB8FEEEAD}"/>
                </a:ext>
              </a:extLst>
            </p:cNvPr>
            <p:cNvSpPr/>
            <p:nvPr/>
          </p:nvSpPr>
          <p:spPr>
            <a:xfrm>
              <a:off x="4400108" y="2121387"/>
              <a:ext cx="590249" cy="58409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sp>
        <p:nvSpPr>
          <p:cNvPr id="329" name="Picture Placeholder 328">
            <a:extLst>
              <a:ext uri="{FF2B5EF4-FFF2-40B4-BE49-F238E27FC236}">
                <a16:creationId xmlns:a16="http://schemas.microsoft.com/office/drawing/2014/main" id="{76FD8361-02AC-B2CF-C0C7-EC495253E54C}"/>
              </a:ext>
              <a:ext uri="{C183D7F6-B498-43B3-948B-1728B52AA6E4}">
                <adec:decorative xmlns:adec="http://schemas.microsoft.com/office/drawing/2017/decorative" val="0"/>
              </a:ext>
            </a:extLst>
          </p:cNvPr>
          <p:cNvSpPr>
            <a:spLocks noGrp="1"/>
          </p:cNvSpPr>
          <p:nvPr>
            <p:ph type="pic" sz="quarter" idx="20" hasCustomPrompt="1"/>
          </p:nvPr>
        </p:nvSpPr>
        <p:spPr>
          <a:xfrm>
            <a:off x="9054767" y="1494781"/>
            <a:ext cx="2351853" cy="4627295"/>
          </a:xfrm>
          <a:custGeom>
            <a:avLst/>
            <a:gdLst>
              <a:gd name="connsiteX0" fmla="*/ 1831476 w 2351853"/>
              <a:gd name="connsiteY0" fmla="*/ 201 h 4627295"/>
              <a:gd name="connsiteX1" fmla="*/ 1933206 w 2351853"/>
              <a:gd name="connsiteY1" fmla="*/ 60233 h 4627295"/>
              <a:gd name="connsiteX2" fmla="*/ 2327906 w 2351853"/>
              <a:gd name="connsiteY2" fmla="*/ 2375890 h 4627295"/>
              <a:gd name="connsiteX3" fmla="*/ 1436308 w 2351853"/>
              <a:gd name="connsiteY3" fmla="*/ 4586737 h 4627295"/>
              <a:gd name="connsiteX4" fmla="*/ 1286306 w 2351853"/>
              <a:gd name="connsiteY4" fmla="*/ 4603269 h 4627295"/>
              <a:gd name="connsiteX5" fmla="*/ 1286230 w 2351853"/>
              <a:gd name="connsiteY5" fmla="*/ 4603269 h 4627295"/>
              <a:gd name="connsiteX6" fmla="*/ 38264 w 2351853"/>
              <a:gd name="connsiteY6" fmla="*/ 3575580 h 4627295"/>
              <a:gd name="connsiteX7" fmla="*/ 21521 w 2351853"/>
              <a:gd name="connsiteY7" fmla="*/ 3430273 h 4627295"/>
              <a:gd name="connsiteX8" fmla="*/ 512057 w 2351853"/>
              <a:gd name="connsiteY8" fmla="*/ 2185003 h 4627295"/>
              <a:gd name="connsiteX9" fmla="*/ 300842 w 2351853"/>
              <a:gd name="connsiteY9" fmla="*/ 880656 h 4627295"/>
              <a:gd name="connsiteX10" fmla="*/ 348796 w 2351853"/>
              <a:gd name="connsiteY10" fmla="*/ 742401 h 4627295"/>
              <a:gd name="connsiteX11" fmla="*/ 1790478 w 2351853"/>
              <a:gd name="connsiteY11" fmla="*/ 11394 h 4627295"/>
              <a:gd name="connsiteX12" fmla="*/ 1831476 w 2351853"/>
              <a:gd name="connsiteY12" fmla="*/ 201 h 462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1853" h="4627295">
                <a:moveTo>
                  <a:pt x="1831476" y="201"/>
                </a:moveTo>
                <a:cubicBezTo>
                  <a:pt x="1873078" y="-2376"/>
                  <a:pt x="1914116" y="20076"/>
                  <a:pt x="1933206" y="60233"/>
                </a:cubicBezTo>
                <a:cubicBezTo>
                  <a:pt x="2275179" y="779941"/>
                  <a:pt x="2411544" y="1578143"/>
                  <a:pt x="2327906" y="2375890"/>
                </a:cubicBezTo>
                <a:cubicBezTo>
                  <a:pt x="2242907" y="3185845"/>
                  <a:pt x="1935251" y="3947871"/>
                  <a:pt x="1436308" y="4586737"/>
                </a:cubicBezTo>
                <a:cubicBezTo>
                  <a:pt x="1399791" y="4633453"/>
                  <a:pt x="1332064" y="4640960"/>
                  <a:pt x="1286306" y="4603269"/>
                </a:cubicBezTo>
                <a:lnTo>
                  <a:pt x="1286230" y="4603269"/>
                </a:lnTo>
                <a:lnTo>
                  <a:pt x="38264" y="3575580"/>
                </a:lnTo>
                <a:cubicBezTo>
                  <a:pt x="-5448" y="3539556"/>
                  <a:pt x="-12646" y="3475473"/>
                  <a:pt x="21521" y="3430273"/>
                </a:cubicBezTo>
                <a:cubicBezTo>
                  <a:pt x="295312" y="3068219"/>
                  <a:pt x="464328" y="2639807"/>
                  <a:pt x="512057" y="2185003"/>
                </a:cubicBezTo>
                <a:cubicBezTo>
                  <a:pt x="559179" y="1735887"/>
                  <a:pt x="486222" y="1287150"/>
                  <a:pt x="300842" y="880656"/>
                </a:cubicBezTo>
                <a:cubicBezTo>
                  <a:pt x="277281" y="829010"/>
                  <a:pt x="298266" y="768035"/>
                  <a:pt x="348796" y="742401"/>
                </a:cubicBezTo>
                <a:lnTo>
                  <a:pt x="1790478" y="11394"/>
                </a:lnTo>
                <a:cubicBezTo>
                  <a:pt x="1803679" y="4700"/>
                  <a:pt x="1817609" y="1060"/>
                  <a:pt x="1831476" y="201"/>
                </a:cubicBezTo>
                <a:close/>
              </a:path>
            </a:pathLst>
          </a:custGeom>
          <a:solidFill>
            <a:schemeClr val="bg2">
              <a:lumMod val="50000"/>
            </a:schemeClr>
          </a:solidFill>
          <a:ln>
            <a:noFill/>
          </a:ln>
          <a:effectLst>
            <a:outerShdw blurRad="114300" dist="38100" dir="5400000" algn="t" rotWithShape="0">
              <a:prstClr val="black">
                <a:alpha val="49000"/>
              </a:prstClr>
            </a:outerShdw>
          </a:effectLst>
        </p:spPr>
        <p:txBody>
          <a:bodyPr wrap="square" lIns="548640" bIns="1097280" anchor="ctr">
            <a:noAutofit/>
          </a:bodyPr>
          <a:lstStyle>
            <a:lvl1pPr marL="0" indent="0" algn="ctr">
              <a:buNone/>
              <a:defRPr sz="1800"/>
            </a:lvl1pPr>
          </a:lstStyle>
          <a:p>
            <a:r>
              <a:rPr lang="en-US"/>
              <a:t>Insert</a:t>
            </a:r>
            <a:br>
              <a:rPr lang="en-US"/>
            </a:br>
            <a:r>
              <a:rPr lang="en-US"/>
              <a:t>Image here</a:t>
            </a:r>
          </a:p>
        </p:txBody>
      </p:sp>
    </p:spTree>
    <p:extLst>
      <p:ext uri="{BB962C8B-B14F-4D97-AF65-F5344CB8AC3E}">
        <p14:creationId xmlns:p14="http://schemas.microsoft.com/office/powerpoint/2010/main" val="411007365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Content and Tiles Images ">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B5011BED-4136-8869-080C-FFC282EDCC50}"/>
              </a:ext>
              <a:ext uri="{C183D7F6-B498-43B3-948B-1728B52AA6E4}">
                <adec:decorative xmlns:adec="http://schemas.microsoft.com/office/drawing/2017/decorative" val="1"/>
              </a:ext>
            </a:extLst>
          </p:cNvPr>
          <p:cNvGrpSpPr/>
          <p:nvPr userDrawn="1"/>
        </p:nvGrpSpPr>
        <p:grpSpPr>
          <a:xfrm>
            <a:off x="5969920" y="-122945"/>
            <a:ext cx="6271600" cy="7057939"/>
            <a:chOff x="5969920" y="-122945"/>
            <a:chExt cx="6271600" cy="7057939"/>
          </a:xfrm>
          <a:gradFill>
            <a:gsLst>
              <a:gs pos="100000">
                <a:schemeClr val="accent2">
                  <a:lumMod val="40000"/>
                  <a:lumOff val="60000"/>
                </a:schemeClr>
              </a:gs>
              <a:gs pos="42000">
                <a:schemeClr val="bg2">
                  <a:lumMod val="40000"/>
                  <a:lumOff val="60000"/>
                </a:schemeClr>
              </a:gs>
            </a:gsLst>
            <a:lin ang="8100000" scaled="1"/>
          </a:gradFill>
        </p:grpSpPr>
        <p:sp>
          <p:nvSpPr>
            <p:cNvPr id="105" name="Freeform: Shape 104">
              <a:extLst>
                <a:ext uri="{FF2B5EF4-FFF2-40B4-BE49-F238E27FC236}">
                  <a16:creationId xmlns:a16="http://schemas.microsoft.com/office/drawing/2014/main" id="{44146F90-1941-B3A9-F85A-015BC7DDEEE1}"/>
                </a:ext>
              </a:extLst>
            </p:cNvPr>
            <p:cNvSpPr/>
            <p:nvPr userDrawn="1"/>
          </p:nvSpPr>
          <p:spPr>
            <a:xfrm rot="365846">
              <a:off x="7989137" y="6166404"/>
              <a:ext cx="1494678" cy="767900"/>
            </a:xfrm>
            <a:custGeom>
              <a:avLst/>
              <a:gdLst>
                <a:gd name="connsiteX0" fmla="*/ 941851 w 1494678"/>
                <a:gd name="connsiteY0" fmla="*/ 1713 h 767900"/>
                <a:gd name="connsiteX1" fmla="*/ 1027882 w 1494678"/>
                <a:gd name="connsiteY1" fmla="*/ 35485 h 767900"/>
                <a:gd name="connsiteX2" fmla="*/ 1297340 w 1494678"/>
                <a:gd name="connsiteY2" fmla="*/ 387182 h 767900"/>
                <a:gd name="connsiteX3" fmla="*/ 1299897 w 1494678"/>
                <a:gd name="connsiteY3" fmla="*/ 390311 h 767900"/>
                <a:gd name="connsiteX4" fmla="*/ 1369925 w 1494678"/>
                <a:gd name="connsiteY4" fmla="*/ 473826 h 767900"/>
                <a:gd name="connsiteX5" fmla="*/ 1494678 w 1494678"/>
                <a:gd name="connsiteY5" fmla="*/ 613513 h 767900"/>
                <a:gd name="connsiteX6" fmla="*/ 49425 w 1494678"/>
                <a:gd name="connsiteY6" fmla="*/ 767900 h 767900"/>
                <a:gd name="connsiteX7" fmla="*/ 15399 w 1494678"/>
                <a:gd name="connsiteY7" fmla="*/ 721380 h 767900"/>
                <a:gd name="connsiteX8" fmla="*/ 37841 w 1494678"/>
                <a:gd name="connsiteY8" fmla="*/ 601585 h 767900"/>
                <a:gd name="connsiteX9" fmla="*/ 911265 w 1494678"/>
                <a:gd name="connsiteY9" fmla="*/ 14570 h 767900"/>
                <a:gd name="connsiteX10" fmla="*/ 941851 w 1494678"/>
                <a:gd name="connsiteY10" fmla="*/ 1713 h 76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4678" h="767900">
                  <a:moveTo>
                    <a:pt x="941851" y="1713"/>
                  </a:moveTo>
                  <a:cubicBezTo>
                    <a:pt x="973764" y="-4797"/>
                    <a:pt x="1007854" y="7421"/>
                    <a:pt x="1027882" y="35485"/>
                  </a:cubicBezTo>
                  <a:cubicBezTo>
                    <a:pt x="1113535" y="155563"/>
                    <a:pt x="1203308" y="272795"/>
                    <a:pt x="1297340" y="387182"/>
                  </a:cubicBezTo>
                  <a:cubicBezTo>
                    <a:pt x="1298191" y="388319"/>
                    <a:pt x="1299045" y="389316"/>
                    <a:pt x="1299897" y="390311"/>
                  </a:cubicBezTo>
                  <a:cubicBezTo>
                    <a:pt x="1322908" y="418338"/>
                    <a:pt x="1346344" y="446082"/>
                    <a:pt x="1369925" y="473826"/>
                  </a:cubicBezTo>
                  <a:lnTo>
                    <a:pt x="1494678" y="613513"/>
                  </a:lnTo>
                  <a:lnTo>
                    <a:pt x="49425" y="767900"/>
                  </a:lnTo>
                  <a:lnTo>
                    <a:pt x="15399" y="721380"/>
                  </a:lnTo>
                  <a:cubicBezTo>
                    <a:pt x="-12016" y="682396"/>
                    <a:pt x="-1788" y="628190"/>
                    <a:pt x="37841" y="601585"/>
                  </a:cubicBezTo>
                  <a:lnTo>
                    <a:pt x="911265" y="14570"/>
                  </a:lnTo>
                  <a:cubicBezTo>
                    <a:pt x="920817" y="8132"/>
                    <a:pt x="931214" y="3882"/>
                    <a:pt x="941851" y="1713"/>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69" name="Freeform 64">
              <a:extLst>
                <a:ext uri="{FF2B5EF4-FFF2-40B4-BE49-F238E27FC236}">
                  <a16:creationId xmlns:a16="http://schemas.microsoft.com/office/drawing/2014/main" id="{075A33DC-3501-62F6-42EF-375B9D0B5F3E}"/>
                </a:ext>
              </a:extLst>
            </p:cNvPr>
            <p:cNvSpPr/>
            <p:nvPr userDrawn="1"/>
          </p:nvSpPr>
          <p:spPr>
            <a:xfrm rot="365846">
              <a:off x="9884384" y="2671834"/>
              <a:ext cx="552404" cy="706819"/>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70" name="Freeform 68">
              <a:extLst>
                <a:ext uri="{FF2B5EF4-FFF2-40B4-BE49-F238E27FC236}">
                  <a16:creationId xmlns:a16="http://schemas.microsoft.com/office/drawing/2014/main" id="{F5ECC651-A745-49FA-BF70-E9F895835C3B}"/>
                </a:ext>
              </a:extLst>
            </p:cNvPr>
            <p:cNvSpPr/>
            <p:nvPr userDrawn="1"/>
          </p:nvSpPr>
          <p:spPr>
            <a:xfrm rot="365846">
              <a:off x="10029438" y="851588"/>
              <a:ext cx="775838" cy="1640825"/>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71" name="Freeform 69">
              <a:extLst>
                <a:ext uri="{FF2B5EF4-FFF2-40B4-BE49-F238E27FC236}">
                  <a16:creationId xmlns:a16="http://schemas.microsoft.com/office/drawing/2014/main" id="{7280BDA3-773F-B05C-A66C-3A72D55DCF8E}"/>
                </a:ext>
              </a:extLst>
            </p:cNvPr>
            <p:cNvSpPr/>
            <p:nvPr userDrawn="1"/>
          </p:nvSpPr>
          <p:spPr>
            <a:xfrm rot="365846">
              <a:off x="10078587" y="4378090"/>
              <a:ext cx="1238084" cy="1546905"/>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143" name="Freeform: Shape 142">
              <a:extLst>
                <a:ext uri="{FF2B5EF4-FFF2-40B4-BE49-F238E27FC236}">
                  <a16:creationId xmlns:a16="http://schemas.microsoft.com/office/drawing/2014/main" id="{FEAEF0E5-6E61-BD84-2720-44424422D315}"/>
                </a:ext>
              </a:extLst>
            </p:cNvPr>
            <p:cNvSpPr/>
            <p:nvPr userDrawn="1"/>
          </p:nvSpPr>
          <p:spPr>
            <a:xfrm rot="365846">
              <a:off x="11045532" y="5884089"/>
              <a:ext cx="1195988" cy="956996"/>
            </a:xfrm>
            <a:custGeom>
              <a:avLst/>
              <a:gdLst>
                <a:gd name="connsiteX0" fmla="*/ 321784 w 1195988"/>
                <a:gd name="connsiteY0" fmla="*/ 20 h 956996"/>
                <a:gd name="connsiteX1" fmla="*/ 381140 w 1195988"/>
                <a:gd name="connsiteY1" fmla="*/ 22428 h 956996"/>
                <a:gd name="connsiteX2" fmla="*/ 804571 w 1195988"/>
                <a:gd name="connsiteY2" fmla="*/ 366159 h 956996"/>
                <a:gd name="connsiteX3" fmla="*/ 969341 w 1195988"/>
                <a:gd name="connsiteY3" fmla="*/ 477559 h 956996"/>
                <a:gd name="connsiteX4" fmla="*/ 969485 w 1195988"/>
                <a:gd name="connsiteY4" fmla="*/ 477700 h 956996"/>
                <a:gd name="connsiteX5" fmla="*/ 1161781 w 1195988"/>
                <a:gd name="connsiteY5" fmla="*/ 592640 h 956996"/>
                <a:gd name="connsiteX6" fmla="*/ 1195988 w 1195988"/>
                <a:gd name="connsiteY6" fmla="*/ 912849 h 956996"/>
                <a:gd name="connsiteX7" fmla="*/ 782731 w 1195988"/>
                <a:gd name="connsiteY7" fmla="*/ 956996 h 956996"/>
                <a:gd name="connsiteX8" fmla="*/ 685823 w 1195988"/>
                <a:gd name="connsiteY8" fmla="*/ 899681 h 956996"/>
                <a:gd name="connsiteX9" fmla="*/ 520911 w 1195988"/>
                <a:gd name="connsiteY9" fmla="*/ 788282 h 956996"/>
                <a:gd name="connsiteX10" fmla="*/ 27452 w 1195988"/>
                <a:gd name="connsiteY10" fmla="*/ 387216 h 956996"/>
                <a:gd name="connsiteX11" fmla="*/ 24895 w 1195988"/>
                <a:gd name="connsiteY11" fmla="*/ 263864 h 956996"/>
                <a:gd name="connsiteX12" fmla="*/ 263386 w 1195988"/>
                <a:gd name="connsiteY12" fmla="*/ 24991 h 956996"/>
                <a:gd name="connsiteX13" fmla="*/ 321784 w 1195988"/>
                <a:gd name="connsiteY13" fmla="*/ 20 h 95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5988" h="956996">
                  <a:moveTo>
                    <a:pt x="321784" y="20"/>
                  </a:moveTo>
                  <a:cubicBezTo>
                    <a:pt x="343002" y="-442"/>
                    <a:pt x="364379" y="6992"/>
                    <a:pt x="381140" y="22428"/>
                  </a:cubicBezTo>
                  <a:cubicBezTo>
                    <a:pt x="515655" y="146489"/>
                    <a:pt x="656846" y="261161"/>
                    <a:pt x="804571" y="366159"/>
                  </a:cubicBezTo>
                  <a:cubicBezTo>
                    <a:pt x="858548" y="404572"/>
                    <a:pt x="913519" y="441705"/>
                    <a:pt x="969341" y="477559"/>
                  </a:cubicBezTo>
                  <a:lnTo>
                    <a:pt x="969485" y="477700"/>
                  </a:lnTo>
                  <a:lnTo>
                    <a:pt x="1161781" y="592640"/>
                  </a:lnTo>
                  <a:lnTo>
                    <a:pt x="1195988" y="912849"/>
                  </a:lnTo>
                  <a:lnTo>
                    <a:pt x="782731" y="956996"/>
                  </a:lnTo>
                  <a:lnTo>
                    <a:pt x="685823" y="899681"/>
                  </a:lnTo>
                  <a:cubicBezTo>
                    <a:pt x="630141" y="863688"/>
                    <a:pt x="575172" y="826694"/>
                    <a:pt x="520911" y="788282"/>
                  </a:cubicBezTo>
                  <a:cubicBezTo>
                    <a:pt x="348897" y="666498"/>
                    <a:pt x="184125" y="532618"/>
                    <a:pt x="27452" y="387216"/>
                  </a:cubicBezTo>
                  <a:cubicBezTo>
                    <a:pt x="-8060" y="354208"/>
                    <a:pt x="-9337" y="298154"/>
                    <a:pt x="24895" y="263864"/>
                  </a:cubicBezTo>
                  <a:lnTo>
                    <a:pt x="263386" y="24991"/>
                  </a:lnTo>
                  <a:cubicBezTo>
                    <a:pt x="279507" y="8842"/>
                    <a:pt x="300566" y="484"/>
                    <a:pt x="321784" y="20"/>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13" name="Freeform: Shape 112">
              <a:extLst>
                <a:ext uri="{FF2B5EF4-FFF2-40B4-BE49-F238E27FC236}">
                  <a16:creationId xmlns:a16="http://schemas.microsoft.com/office/drawing/2014/main" id="{BC6C7173-E732-D09A-ABCC-4EF6BDE8B5F2}"/>
                </a:ext>
              </a:extLst>
            </p:cNvPr>
            <p:cNvSpPr/>
            <p:nvPr userDrawn="1"/>
          </p:nvSpPr>
          <p:spPr>
            <a:xfrm rot="365846">
              <a:off x="5969920" y="2335197"/>
              <a:ext cx="1874329" cy="4493158"/>
            </a:xfrm>
            <a:custGeom>
              <a:avLst/>
              <a:gdLst>
                <a:gd name="connsiteX0" fmla="*/ 85244 w 1874329"/>
                <a:gd name="connsiteY0" fmla="*/ 1 h 4493158"/>
                <a:gd name="connsiteX1" fmla="*/ 541346 w 1874329"/>
                <a:gd name="connsiteY1" fmla="*/ 0 h 4493158"/>
                <a:gd name="connsiteX2" fmla="*/ 626145 w 1874329"/>
                <a:gd name="connsiteY2" fmla="*/ 83513 h 4493158"/>
                <a:gd name="connsiteX3" fmla="*/ 750291 w 1874329"/>
                <a:gd name="connsiteY3" fmla="*/ 1317868 h 4493158"/>
                <a:gd name="connsiteX4" fmla="*/ 749866 w 1874329"/>
                <a:gd name="connsiteY4" fmla="*/ 1317868 h 4493158"/>
                <a:gd name="connsiteX5" fmla="*/ 775433 w 1874329"/>
                <a:gd name="connsiteY5" fmla="*/ 1450894 h 4493158"/>
                <a:gd name="connsiteX6" fmla="*/ 784951 w 1874329"/>
                <a:gd name="connsiteY6" fmla="*/ 1498127 h 4493158"/>
                <a:gd name="connsiteX7" fmla="*/ 787791 w 1874329"/>
                <a:gd name="connsiteY7" fmla="*/ 1512212 h 4493158"/>
                <a:gd name="connsiteX8" fmla="*/ 788076 w 1874329"/>
                <a:gd name="connsiteY8" fmla="*/ 1513352 h 4493158"/>
                <a:gd name="connsiteX9" fmla="*/ 790775 w 1874329"/>
                <a:gd name="connsiteY9" fmla="*/ 1525728 h 4493158"/>
                <a:gd name="connsiteX10" fmla="*/ 1169604 w 1874329"/>
                <a:gd name="connsiteY10" fmla="*/ 2793945 h 4493158"/>
                <a:gd name="connsiteX11" fmla="*/ 1244318 w 1874329"/>
                <a:gd name="connsiteY11" fmla="*/ 2977191 h 4493158"/>
                <a:gd name="connsiteX12" fmla="*/ 1244745 w 1874329"/>
                <a:gd name="connsiteY12" fmla="*/ 2978330 h 4493158"/>
                <a:gd name="connsiteX13" fmla="*/ 1244603 w 1874329"/>
                <a:gd name="connsiteY13" fmla="*/ 2978187 h 4493158"/>
                <a:gd name="connsiteX14" fmla="*/ 1860788 w 1874329"/>
                <a:gd name="connsiteY14" fmla="*/ 4151792 h 4493158"/>
                <a:gd name="connsiteX15" fmla="*/ 1836640 w 1874329"/>
                <a:gd name="connsiteY15" fmla="*/ 4269024 h 4493158"/>
                <a:gd name="connsiteX16" fmla="*/ 1534779 w 1874329"/>
                <a:gd name="connsiteY16" fmla="*/ 4471914 h 4493158"/>
                <a:gd name="connsiteX17" fmla="*/ 1335909 w 1874329"/>
                <a:gd name="connsiteY17" fmla="*/ 4493158 h 4493158"/>
                <a:gd name="connsiteX18" fmla="*/ 1151981 w 1874329"/>
                <a:gd name="connsiteY18" fmla="*/ 4191519 h 4493158"/>
                <a:gd name="connsiteX19" fmla="*/ 668190 w 1874329"/>
                <a:gd name="connsiteY19" fmla="*/ 3221758 h 4493158"/>
                <a:gd name="connsiteX20" fmla="*/ 665349 w 1874329"/>
                <a:gd name="connsiteY20" fmla="*/ 3214929 h 4493158"/>
                <a:gd name="connsiteX21" fmla="*/ 590209 w 1874329"/>
                <a:gd name="connsiteY21" fmla="*/ 3030543 h 4493158"/>
                <a:gd name="connsiteX22" fmla="*/ 173737 w 1874329"/>
                <a:gd name="connsiteY22" fmla="*/ 1633430 h 4493158"/>
                <a:gd name="connsiteX23" fmla="*/ 135812 w 1874329"/>
                <a:gd name="connsiteY23" fmla="*/ 1437947 h 4493158"/>
                <a:gd name="connsiteX24" fmla="*/ 19 w 1874329"/>
                <a:gd name="connsiteY24" fmla="*/ 86786 h 4493158"/>
                <a:gd name="connsiteX25" fmla="*/ 85244 w 1874329"/>
                <a:gd name="connsiteY25" fmla="*/ 1 h 449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4329" h="4493158">
                  <a:moveTo>
                    <a:pt x="85244" y="1"/>
                  </a:moveTo>
                  <a:lnTo>
                    <a:pt x="541346" y="0"/>
                  </a:lnTo>
                  <a:cubicBezTo>
                    <a:pt x="587653" y="0"/>
                    <a:pt x="625151" y="37133"/>
                    <a:pt x="626145" y="83513"/>
                  </a:cubicBezTo>
                  <a:cubicBezTo>
                    <a:pt x="635521" y="500656"/>
                    <a:pt x="677139" y="912678"/>
                    <a:pt x="750291" y="1317868"/>
                  </a:cubicBezTo>
                  <a:lnTo>
                    <a:pt x="749866" y="1317868"/>
                  </a:lnTo>
                  <a:cubicBezTo>
                    <a:pt x="757961" y="1362259"/>
                    <a:pt x="766626" y="1406646"/>
                    <a:pt x="775433" y="1450894"/>
                  </a:cubicBezTo>
                  <a:cubicBezTo>
                    <a:pt x="778558" y="1466686"/>
                    <a:pt x="781682" y="1482335"/>
                    <a:pt x="784951" y="1498127"/>
                  </a:cubicBezTo>
                  <a:cubicBezTo>
                    <a:pt x="785945" y="1502823"/>
                    <a:pt x="786797" y="1507517"/>
                    <a:pt x="787791" y="1512212"/>
                  </a:cubicBezTo>
                  <a:cubicBezTo>
                    <a:pt x="787933" y="1512498"/>
                    <a:pt x="788075" y="1512924"/>
                    <a:pt x="788076" y="1513352"/>
                  </a:cubicBezTo>
                  <a:cubicBezTo>
                    <a:pt x="788928" y="1517477"/>
                    <a:pt x="789921" y="1521603"/>
                    <a:pt x="790775" y="1525728"/>
                  </a:cubicBezTo>
                  <a:cubicBezTo>
                    <a:pt x="880830" y="1957383"/>
                    <a:pt x="1007106" y="2380928"/>
                    <a:pt x="1169604" y="2793945"/>
                  </a:cubicBezTo>
                  <a:cubicBezTo>
                    <a:pt x="1193751" y="2855264"/>
                    <a:pt x="1218609" y="2916299"/>
                    <a:pt x="1244318" y="2977191"/>
                  </a:cubicBezTo>
                  <a:cubicBezTo>
                    <a:pt x="1244460" y="2977617"/>
                    <a:pt x="1244745" y="2978330"/>
                    <a:pt x="1244745" y="2978330"/>
                  </a:cubicBezTo>
                  <a:lnTo>
                    <a:pt x="1244603" y="2978187"/>
                  </a:lnTo>
                  <a:cubicBezTo>
                    <a:pt x="1417896" y="3388216"/>
                    <a:pt x="1623717" y="3780033"/>
                    <a:pt x="1860788" y="4151792"/>
                  </a:cubicBezTo>
                  <a:cubicBezTo>
                    <a:pt x="1885788" y="4191059"/>
                    <a:pt x="1875276" y="4243131"/>
                    <a:pt x="1836640" y="4269024"/>
                  </a:cubicBezTo>
                  <a:lnTo>
                    <a:pt x="1534779" y="4471914"/>
                  </a:lnTo>
                  <a:lnTo>
                    <a:pt x="1335909" y="4493158"/>
                  </a:lnTo>
                  <a:lnTo>
                    <a:pt x="1151981" y="4191519"/>
                  </a:lnTo>
                  <a:cubicBezTo>
                    <a:pt x="971062" y="3880149"/>
                    <a:pt x="809559" y="3556595"/>
                    <a:pt x="668190" y="3221758"/>
                  </a:cubicBezTo>
                  <a:cubicBezTo>
                    <a:pt x="667196" y="3219480"/>
                    <a:pt x="666345" y="3217204"/>
                    <a:pt x="665349" y="3214929"/>
                  </a:cubicBezTo>
                  <a:cubicBezTo>
                    <a:pt x="639640" y="3153751"/>
                    <a:pt x="614498" y="3092289"/>
                    <a:pt x="590209" y="3030543"/>
                  </a:cubicBezTo>
                  <a:cubicBezTo>
                    <a:pt x="410807" y="2575556"/>
                    <a:pt x="271889" y="2109046"/>
                    <a:pt x="173737" y="1633430"/>
                  </a:cubicBezTo>
                  <a:cubicBezTo>
                    <a:pt x="160384" y="1568411"/>
                    <a:pt x="147743" y="1503249"/>
                    <a:pt x="135812" y="1437947"/>
                  </a:cubicBezTo>
                  <a:cubicBezTo>
                    <a:pt x="55272" y="994484"/>
                    <a:pt x="9677" y="543338"/>
                    <a:pt x="19" y="86786"/>
                  </a:cubicBezTo>
                  <a:cubicBezTo>
                    <a:pt x="-977" y="39125"/>
                    <a:pt x="37660" y="0"/>
                    <a:pt x="85244" y="1"/>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19" name="Freeform: Shape 118">
              <a:extLst>
                <a:ext uri="{FF2B5EF4-FFF2-40B4-BE49-F238E27FC236}">
                  <a16:creationId xmlns:a16="http://schemas.microsoft.com/office/drawing/2014/main" id="{DAA0AED3-6A8A-3F36-CDBD-E0584DA40E1F}"/>
                </a:ext>
              </a:extLst>
            </p:cNvPr>
            <p:cNvSpPr/>
            <p:nvPr userDrawn="1"/>
          </p:nvSpPr>
          <p:spPr>
            <a:xfrm rot="365846">
              <a:off x="6610762" y="-122945"/>
              <a:ext cx="2295303" cy="1060907"/>
            </a:xfrm>
            <a:custGeom>
              <a:avLst/>
              <a:gdLst>
                <a:gd name="connsiteX0" fmla="*/ 89739 w 2295303"/>
                <a:gd name="connsiteY0" fmla="*/ 233636 h 1060907"/>
                <a:gd name="connsiteX1" fmla="*/ 2276854 w 2295303"/>
                <a:gd name="connsiteY1" fmla="*/ 0 h 1060907"/>
                <a:gd name="connsiteX2" fmla="*/ 2288401 w 2295303"/>
                <a:gd name="connsiteY2" fmla="*/ 17139 h 1060907"/>
                <a:gd name="connsiteX3" fmla="*/ 2289591 w 2295303"/>
                <a:gd name="connsiteY3" fmla="*/ 81144 h 1060907"/>
                <a:gd name="connsiteX4" fmla="*/ 2011043 w 2295303"/>
                <a:gd name="connsiteY4" fmla="*/ 994816 h 1060907"/>
                <a:gd name="connsiteX5" fmla="*/ 1911613 w 2295303"/>
                <a:gd name="connsiteY5" fmla="*/ 1059265 h 1060907"/>
                <a:gd name="connsiteX6" fmla="*/ 795009 w 2295303"/>
                <a:gd name="connsiteY6" fmla="*/ 839029 h 1060907"/>
                <a:gd name="connsiteX7" fmla="*/ 793163 w 2295303"/>
                <a:gd name="connsiteY7" fmla="*/ 838602 h 1060907"/>
                <a:gd name="connsiteX8" fmla="*/ 599841 w 2295303"/>
                <a:gd name="connsiteY8" fmla="*/ 800473 h 1060907"/>
                <a:gd name="connsiteX9" fmla="*/ 597996 w 2295303"/>
                <a:gd name="connsiteY9" fmla="*/ 800045 h 1060907"/>
                <a:gd name="connsiteX10" fmla="*/ 68883 w 2295303"/>
                <a:gd name="connsiteY10" fmla="*/ 695760 h 1060907"/>
                <a:gd name="connsiteX11" fmla="*/ 1983 w 2295303"/>
                <a:gd name="connsiteY11" fmla="*/ 594178 h 1060907"/>
                <a:gd name="connsiteX12" fmla="*/ 81424 w 2295303"/>
                <a:gd name="connsiteY12" fmla="*/ 263024 h 1060907"/>
                <a:gd name="connsiteX13" fmla="*/ 89739 w 2295303"/>
                <a:gd name="connsiteY13" fmla="*/ 233636 h 10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303" h="1060907">
                  <a:moveTo>
                    <a:pt x="89739" y="233636"/>
                  </a:moveTo>
                  <a:lnTo>
                    <a:pt x="2276854" y="0"/>
                  </a:lnTo>
                  <a:lnTo>
                    <a:pt x="2288401" y="17139"/>
                  </a:lnTo>
                  <a:cubicBezTo>
                    <a:pt x="2296836" y="36826"/>
                    <a:pt x="2297901" y="59661"/>
                    <a:pt x="2289591" y="81144"/>
                  </a:cubicBezTo>
                  <a:cubicBezTo>
                    <a:pt x="2173826" y="379490"/>
                    <a:pt x="2080929" y="684521"/>
                    <a:pt x="2011043" y="994816"/>
                  </a:cubicBezTo>
                  <a:cubicBezTo>
                    <a:pt x="2000959" y="1039632"/>
                    <a:pt x="1956783" y="1068229"/>
                    <a:pt x="1911613" y="1059265"/>
                  </a:cubicBezTo>
                  <a:lnTo>
                    <a:pt x="795009" y="839029"/>
                  </a:lnTo>
                  <a:lnTo>
                    <a:pt x="793163" y="838602"/>
                  </a:lnTo>
                  <a:lnTo>
                    <a:pt x="599841" y="800473"/>
                  </a:lnTo>
                  <a:lnTo>
                    <a:pt x="597996" y="800045"/>
                  </a:lnTo>
                  <a:lnTo>
                    <a:pt x="68883" y="695760"/>
                  </a:lnTo>
                  <a:cubicBezTo>
                    <a:pt x="22152" y="686654"/>
                    <a:pt x="-8244" y="640844"/>
                    <a:pt x="1983" y="594178"/>
                  </a:cubicBezTo>
                  <a:cubicBezTo>
                    <a:pt x="26236" y="483277"/>
                    <a:pt x="52718" y="372882"/>
                    <a:pt x="81424" y="263024"/>
                  </a:cubicBezTo>
                  <a:lnTo>
                    <a:pt x="89739" y="233636"/>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26" name="Freeform: Shape 125">
              <a:extLst>
                <a:ext uri="{FF2B5EF4-FFF2-40B4-BE49-F238E27FC236}">
                  <a16:creationId xmlns:a16="http://schemas.microsoft.com/office/drawing/2014/main" id="{C6BD1B10-3428-648D-0BD9-9ED6AB9144E9}"/>
                </a:ext>
              </a:extLst>
            </p:cNvPr>
            <p:cNvSpPr/>
            <p:nvPr userDrawn="1"/>
          </p:nvSpPr>
          <p:spPr>
            <a:xfrm rot="365846">
              <a:off x="8799788" y="-103608"/>
              <a:ext cx="1868806" cy="1539836"/>
            </a:xfrm>
            <a:custGeom>
              <a:avLst/>
              <a:gdLst>
                <a:gd name="connsiteX0" fmla="*/ 343523 w 1868806"/>
                <a:gd name="connsiteY0" fmla="*/ 162937 h 1539836"/>
                <a:gd name="connsiteX1" fmla="*/ 1868806 w 1868806"/>
                <a:gd name="connsiteY1" fmla="*/ 0 h 1539836"/>
                <a:gd name="connsiteX2" fmla="*/ 1717984 w 1868806"/>
                <a:gd name="connsiteY2" fmla="*/ 261594 h 1539836"/>
                <a:gd name="connsiteX3" fmla="*/ 1574289 w 1868806"/>
                <a:gd name="connsiteY3" fmla="*/ 553555 h 1539836"/>
                <a:gd name="connsiteX4" fmla="*/ 1569460 w 1868806"/>
                <a:gd name="connsiteY4" fmla="*/ 563941 h 1539836"/>
                <a:gd name="connsiteX5" fmla="*/ 1558381 w 1868806"/>
                <a:gd name="connsiteY5" fmla="*/ 588553 h 1539836"/>
                <a:gd name="connsiteX6" fmla="*/ 1536221 w 1868806"/>
                <a:gd name="connsiteY6" fmla="*/ 640056 h 1539836"/>
                <a:gd name="connsiteX7" fmla="*/ 1522018 w 1868806"/>
                <a:gd name="connsiteY7" fmla="*/ 672637 h 1539836"/>
                <a:gd name="connsiteX8" fmla="*/ 1519177 w 1868806"/>
                <a:gd name="connsiteY8" fmla="*/ 679466 h 1539836"/>
                <a:gd name="connsiteX9" fmla="*/ 1504545 w 1868806"/>
                <a:gd name="connsiteY9" fmla="*/ 715176 h 1539836"/>
                <a:gd name="connsiteX10" fmla="*/ 1481392 w 1868806"/>
                <a:gd name="connsiteY10" fmla="*/ 772085 h 1539836"/>
                <a:gd name="connsiteX11" fmla="*/ 1466762 w 1868806"/>
                <a:gd name="connsiteY11" fmla="*/ 809360 h 1539836"/>
                <a:gd name="connsiteX12" fmla="*/ 1464489 w 1868806"/>
                <a:gd name="connsiteY12" fmla="*/ 815479 h 1539836"/>
                <a:gd name="connsiteX13" fmla="*/ 1261225 w 1868806"/>
                <a:gd name="connsiteY13" fmla="*/ 1474199 h 1539836"/>
                <a:gd name="connsiteX14" fmla="*/ 1161937 w 1868806"/>
                <a:gd name="connsiteY14" fmla="*/ 1538223 h 1539836"/>
                <a:gd name="connsiteX15" fmla="*/ 68770 w 1868806"/>
                <a:gd name="connsiteY15" fmla="*/ 1322679 h 1539836"/>
                <a:gd name="connsiteX16" fmla="*/ 2151 w 1868806"/>
                <a:gd name="connsiteY16" fmla="*/ 1219675 h 1539836"/>
                <a:gd name="connsiteX17" fmla="*/ 297886 w 1868806"/>
                <a:gd name="connsiteY17" fmla="*/ 273564 h 1539836"/>
                <a:gd name="connsiteX18" fmla="*/ 321465 w 1868806"/>
                <a:gd name="connsiteY18" fmla="*/ 215658 h 1539836"/>
                <a:gd name="connsiteX19" fmla="*/ 334108 w 1868806"/>
                <a:gd name="connsiteY19" fmla="*/ 185211 h 1539836"/>
                <a:gd name="connsiteX20" fmla="*/ 339506 w 1868806"/>
                <a:gd name="connsiteY20" fmla="*/ 172266 h 1539836"/>
                <a:gd name="connsiteX21" fmla="*/ 342205 w 1868806"/>
                <a:gd name="connsiteY21" fmla="*/ 166006 h 1539836"/>
                <a:gd name="connsiteX22" fmla="*/ 343523 w 1868806"/>
                <a:gd name="connsiteY22" fmla="*/ 162937 h 153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8806" h="1539836">
                  <a:moveTo>
                    <a:pt x="343523" y="162937"/>
                  </a:moveTo>
                  <a:lnTo>
                    <a:pt x="1868806" y="0"/>
                  </a:lnTo>
                  <a:lnTo>
                    <a:pt x="1717984" y="261594"/>
                  </a:lnTo>
                  <a:cubicBezTo>
                    <a:pt x="1666866" y="357397"/>
                    <a:pt x="1618961" y="454747"/>
                    <a:pt x="1574289" y="553555"/>
                  </a:cubicBezTo>
                  <a:cubicBezTo>
                    <a:pt x="1572727" y="556970"/>
                    <a:pt x="1571022" y="560526"/>
                    <a:pt x="1569460" y="563941"/>
                  </a:cubicBezTo>
                  <a:cubicBezTo>
                    <a:pt x="1565766" y="572193"/>
                    <a:pt x="1562074" y="580303"/>
                    <a:pt x="1558381" y="588553"/>
                  </a:cubicBezTo>
                  <a:cubicBezTo>
                    <a:pt x="1550852" y="605628"/>
                    <a:pt x="1543607" y="622842"/>
                    <a:pt x="1536221" y="640056"/>
                  </a:cubicBezTo>
                  <a:cubicBezTo>
                    <a:pt x="1531534" y="651012"/>
                    <a:pt x="1526562" y="661682"/>
                    <a:pt x="1522018" y="672637"/>
                  </a:cubicBezTo>
                  <a:cubicBezTo>
                    <a:pt x="1521022" y="674914"/>
                    <a:pt x="1520028" y="677190"/>
                    <a:pt x="1519177" y="679466"/>
                  </a:cubicBezTo>
                  <a:cubicBezTo>
                    <a:pt x="1514347" y="691417"/>
                    <a:pt x="1509232" y="703226"/>
                    <a:pt x="1504545" y="715176"/>
                  </a:cubicBezTo>
                  <a:cubicBezTo>
                    <a:pt x="1497018" y="734098"/>
                    <a:pt x="1488921" y="753022"/>
                    <a:pt x="1481392" y="772085"/>
                  </a:cubicBezTo>
                  <a:cubicBezTo>
                    <a:pt x="1476422" y="784462"/>
                    <a:pt x="1471591" y="796982"/>
                    <a:pt x="1466762" y="809360"/>
                  </a:cubicBezTo>
                  <a:cubicBezTo>
                    <a:pt x="1466052" y="811354"/>
                    <a:pt x="1465342" y="813486"/>
                    <a:pt x="1464489" y="815479"/>
                  </a:cubicBezTo>
                  <a:cubicBezTo>
                    <a:pt x="1381252" y="1030879"/>
                    <a:pt x="1313497" y="1250689"/>
                    <a:pt x="1261225" y="1474199"/>
                  </a:cubicBezTo>
                  <a:cubicBezTo>
                    <a:pt x="1250857" y="1518874"/>
                    <a:pt x="1206822" y="1547042"/>
                    <a:pt x="1161937" y="1538223"/>
                  </a:cubicBezTo>
                  <a:lnTo>
                    <a:pt x="68770" y="1322679"/>
                  </a:lnTo>
                  <a:cubicBezTo>
                    <a:pt x="21470" y="1313431"/>
                    <a:pt x="-8501" y="1266766"/>
                    <a:pt x="2151" y="1219675"/>
                  </a:cubicBezTo>
                  <a:cubicBezTo>
                    <a:pt x="75162" y="897855"/>
                    <a:pt x="173883" y="582010"/>
                    <a:pt x="297886" y="273564"/>
                  </a:cubicBezTo>
                  <a:cubicBezTo>
                    <a:pt x="305699" y="254214"/>
                    <a:pt x="313512" y="234865"/>
                    <a:pt x="321465" y="215658"/>
                  </a:cubicBezTo>
                  <a:cubicBezTo>
                    <a:pt x="325727" y="205415"/>
                    <a:pt x="329846" y="195314"/>
                    <a:pt x="334108" y="185211"/>
                  </a:cubicBezTo>
                  <a:cubicBezTo>
                    <a:pt x="335955" y="180945"/>
                    <a:pt x="337659" y="176534"/>
                    <a:pt x="339506" y="172266"/>
                  </a:cubicBezTo>
                  <a:cubicBezTo>
                    <a:pt x="340358" y="170131"/>
                    <a:pt x="341353" y="168139"/>
                    <a:pt x="342205" y="166006"/>
                  </a:cubicBezTo>
                  <a:lnTo>
                    <a:pt x="343523" y="162937"/>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6" name="Freeform: Shape 75">
              <a:extLst>
                <a:ext uri="{FF2B5EF4-FFF2-40B4-BE49-F238E27FC236}">
                  <a16:creationId xmlns:a16="http://schemas.microsoft.com/office/drawing/2014/main" id="{95CFFB58-E032-670B-7652-1DA254123B7D}"/>
                </a:ext>
              </a:extLst>
            </p:cNvPr>
            <p:cNvSpPr/>
            <p:nvPr userDrawn="1"/>
          </p:nvSpPr>
          <p:spPr>
            <a:xfrm rot="365846">
              <a:off x="6305148" y="639047"/>
              <a:ext cx="747334" cy="1452008"/>
            </a:xfrm>
            <a:custGeom>
              <a:avLst/>
              <a:gdLst>
                <a:gd name="connsiteX0" fmla="*/ 191292 w 747334"/>
                <a:gd name="connsiteY0" fmla="*/ 1887 h 1452008"/>
                <a:gd name="connsiteX1" fmla="*/ 225918 w 747334"/>
                <a:gd name="connsiteY1" fmla="*/ 1651 h 1452008"/>
                <a:gd name="connsiteX2" fmla="*/ 678146 w 747334"/>
                <a:gd name="connsiteY2" fmla="*/ 90833 h 1452008"/>
                <a:gd name="connsiteX3" fmla="*/ 746074 w 747334"/>
                <a:gd name="connsiteY3" fmla="*/ 190228 h 1452008"/>
                <a:gd name="connsiteX4" fmla="*/ 667951 w 747334"/>
                <a:gd name="connsiteY4" fmla="*/ 776672 h 1452008"/>
                <a:gd name="connsiteX5" fmla="*/ 633052 w 747334"/>
                <a:gd name="connsiteY5" fmla="*/ 1367142 h 1452008"/>
                <a:gd name="connsiteX6" fmla="*/ 580001 w 747334"/>
                <a:gd name="connsiteY6" fmla="*/ 1445383 h 1452008"/>
                <a:gd name="connsiteX7" fmla="*/ 552678 w 747334"/>
                <a:gd name="connsiteY7" fmla="*/ 1450850 h 1452008"/>
                <a:gd name="connsiteX8" fmla="*/ 490612 w 747334"/>
                <a:gd name="connsiteY8" fmla="*/ 1452008 h 1452008"/>
                <a:gd name="connsiteX9" fmla="*/ 86185 w 747334"/>
                <a:gd name="connsiteY9" fmla="*/ 1452008 h 1452008"/>
                <a:gd name="connsiteX10" fmla="*/ 19 w 747334"/>
                <a:gd name="connsiteY10" fmla="*/ 1364265 h 1452008"/>
                <a:gd name="connsiteX11" fmla="*/ 124385 w 747334"/>
                <a:gd name="connsiteY11" fmla="*/ 71269 h 1452008"/>
                <a:gd name="connsiteX12" fmla="*/ 124385 w 747334"/>
                <a:gd name="connsiteY12" fmla="*/ 71125 h 1452008"/>
                <a:gd name="connsiteX13" fmla="*/ 191292 w 747334"/>
                <a:gd name="connsiteY13" fmla="*/ 1887 h 145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334" h="1452008">
                  <a:moveTo>
                    <a:pt x="191292" y="1887"/>
                  </a:moveTo>
                  <a:cubicBezTo>
                    <a:pt x="202375" y="-480"/>
                    <a:pt x="214106" y="-687"/>
                    <a:pt x="225918" y="1651"/>
                  </a:cubicBezTo>
                  <a:lnTo>
                    <a:pt x="678146" y="90833"/>
                  </a:lnTo>
                  <a:cubicBezTo>
                    <a:pt x="723958" y="99895"/>
                    <a:pt x="753973" y="144053"/>
                    <a:pt x="746074" y="190228"/>
                  </a:cubicBezTo>
                  <a:cubicBezTo>
                    <a:pt x="712900" y="384269"/>
                    <a:pt x="686763" y="579751"/>
                    <a:pt x="667951" y="776672"/>
                  </a:cubicBezTo>
                  <a:cubicBezTo>
                    <a:pt x="649281" y="972152"/>
                    <a:pt x="637505" y="1169071"/>
                    <a:pt x="633052" y="1367142"/>
                  </a:cubicBezTo>
                  <a:cubicBezTo>
                    <a:pt x="632192" y="1402527"/>
                    <a:pt x="610570" y="1432571"/>
                    <a:pt x="580001" y="1445383"/>
                  </a:cubicBezTo>
                  <a:lnTo>
                    <a:pt x="552678" y="1450850"/>
                  </a:lnTo>
                  <a:lnTo>
                    <a:pt x="490612" y="1452008"/>
                  </a:lnTo>
                  <a:lnTo>
                    <a:pt x="86185" y="1452008"/>
                  </a:lnTo>
                  <a:cubicBezTo>
                    <a:pt x="38076" y="1452008"/>
                    <a:pt x="-987" y="1412452"/>
                    <a:pt x="19" y="1364265"/>
                  </a:cubicBezTo>
                  <a:cubicBezTo>
                    <a:pt x="9354" y="927704"/>
                    <a:pt x="51000" y="496179"/>
                    <a:pt x="124385" y="71269"/>
                  </a:cubicBezTo>
                  <a:lnTo>
                    <a:pt x="124385" y="71125"/>
                  </a:lnTo>
                  <a:cubicBezTo>
                    <a:pt x="130632" y="35525"/>
                    <a:pt x="158043" y="8987"/>
                    <a:pt x="191292" y="1887"/>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7" name="Freeform: Shape 76">
              <a:extLst>
                <a:ext uri="{FF2B5EF4-FFF2-40B4-BE49-F238E27FC236}">
                  <a16:creationId xmlns:a16="http://schemas.microsoft.com/office/drawing/2014/main" id="{4989FABA-92D8-2776-60B3-9753F83BCC36}"/>
                </a:ext>
              </a:extLst>
            </p:cNvPr>
            <p:cNvSpPr/>
            <p:nvPr userDrawn="1"/>
          </p:nvSpPr>
          <p:spPr>
            <a:xfrm rot="365846">
              <a:off x="7033841" y="1007402"/>
              <a:ext cx="2769119" cy="2740254"/>
            </a:xfrm>
            <a:custGeom>
              <a:avLst/>
              <a:gdLst>
                <a:gd name="connsiteX0" fmla="*/ 177516 w 2769119"/>
                <a:gd name="connsiteY0" fmla="*/ 1870 h 2740254"/>
                <a:gd name="connsiteX1" fmla="*/ 211864 w 2769119"/>
                <a:gd name="connsiteY1" fmla="*/ 1632 h 2740254"/>
                <a:gd name="connsiteX2" fmla="*/ 1326763 w 2769119"/>
                <a:gd name="connsiteY2" fmla="*/ 221584 h 2740254"/>
                <a:gd name="connsiteX3" fmla="*/ 1328184 w 2769119"/>
                <a:gd name="connsiteY3" fmla="*/ 221869 h 2740254"/>
                <a:gd name="connsiteX4" fmla="*/ 1521931 w 2769119"/>
                <a:gd name="connsiteY4" fmla="*/ 260142 h 2740254"/>
                <a:gd name="connsiteX5" fmla="*/ 1523351 w 2769119"/>
                <a:gd name="connsiteY5" fmla="*/ 260425 h 2740254"/>
                <a:gd name="connsiteX6" fmla="*/ 2700466 w 2769119"/>
                <a:gd name="connsiteY6" fmla="*/ 492613 h 2740254"/>
                <a:gd name="connsiteX7" fmla="*/ 2768078 w 2769119"/>
                <a:gd name="connsiteY7" fmla="*/ 589358 h 2740254"/>
                <a:gd name="connsiteX8" fmla="*/ 2730011 w 2769119"/>
                <a:gd name="connsiteY8" fmla="*/ 891119 h 2740254"/>
                <a:gd name="connsiteX9" fmla="*/ 2706715 w 2769119"/>
                <a:gd name="connsiteY9" fmla="*/ 1276534 h 2740254"/>
                <a:gd name="connsiteX10" fmla="*/ 2706999 w 2769119"/>
                <a:gd name="connsiteY10" fmla="*/ 1276392 h 2740254"/>
                <a:gd name="connsiteX11" fmla="*/ 2706998 w 2769119"/>
                <a:gd name="connsiteY11" fmla="*/ 1475574 h 2740254"/>
                <a:gd name="connsiteX12" fmla="*/ 2766801 w 2769119"/>
                <a:gd name="connsiteY12" fmla="*/ 2154783 h 2740254"/>
                <a:gd name="connsiteX13" fmla="*/ 2699045 w 2769119"/>
                <a:gd name="connsiteY13" fmla="*/ 2251668 h 2740254"/>
                <a:gd name="connsiteX14" fmla="*/ 1520225 w 2769119"/>
                <a:gd name="connsiteY14" fmla="*/ 2482292 h 2740254"/>
                <a:gd name="connsiteX15" fmla="*/ 1519943 w 2769119"/>
                <a:gd name="connsiteY15" fmla="*/ 2482292 h 2740254"/>
                <a:gd name="connsiteX16" fmla="*/ 1324916 w 2769119"/>
                <a:gd name="connsiteY16" fmla="*/ 2520422 h 2740254"/>
                <a:gd name="connsiteX17" fmla="*/ 1324633 w 2769119"/>
                <a:gd name="connsiteY17" fmla="*/ 2520422 h 2740254"/>
                <a:gd name="connsiteX18" fmla="*/ 209024 w 2769119"/>
                <a:gd name="connsiteY18" fmla="*/ 2738668 h 2740254"/>
                <a:gd name="connsiteX19" fmla="*/ 108740 w 2769119"/>
                <a:gd name="connsiteY19" fmla="*/ 2669665 h 2740254"/>
                <a:gd name="connsiteX20" fmla="*/ 504 w 2769119"/>
                <a:gd name="connsiteY20" fmla="*/ 1475573 h 2740254"/>
                <a:gd name="connsiteX21" fmla="*/ 787 w 2769119"/>
                <a:gd name="connsiteY21" fmla="*/ 1276392 h 2740254"/>
                <a:gd name="connsiteX22" fmla="*/ 37577 w 2769119"/>
                <a:gd name="connsiteY22" fmla="*/ 627630 h 2740254"/>
                <a:gd name="connsiteX23" fmla="*/ 111439 w 2769119"/>
                <a:gd name="connsiteY23" fmla="*/ 70633 h 2740254"/>
                <a:gd name="connsiteX24" fmla="*/ 177516 w 2769119"/>
                <a:gd name="connsiteY24" fmla="*/ 1870 h 274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9119" h="2740254">
                  <a:moveTo>
                    <a:pt x="177516" y="1870"/>
                  </a:moveTo>
                  <a:cubicBezTo>
                    <a:pt x="188507" y="-475"/>
                    <a:pt x="200146" y="-680"/>
                    <a:pt x="211864" y="1632"/>
                  </a:cubicBezTo>
                  <a:lnTo>
                    <a:pt x="1326763" y="221584"/>
                  </a:lnTo>
                  <a:lnTo>
                    <a:pt x="1328184" y="221869"/>
                  </a:lnTo>
                  <a:lnTo>
                    <a:pt x="1521931" y="260142"/>
                  </a:lnTo>
                  <a:lnTo>
                    <a:pt x="1523351" y="260425"/>
                  </a:lnTo>
                  <a:lnTo>
                    <a:pt x="2700466" y="492613"/>
                  </a:lnTo>
                  <a:cubicBezTo>
                    <a:pt x="2745209" y="501435"/>
                    <a:pt x="2775181" y="544117"/>
                    <a:pt x="2768078" y="589358"/>
                  </a:cubicBezTo>
                  <a:cubicBezTo>
                    <a:pt x="2752311" y="689377"/>
                    <a:pt x="2739670" y="789962"/>
                    <a:pt x="2730011" y="891119"/>
                  </a:cubicBezTo>
                  <a:cubicBezTo>
                    <a:pt x="2717227" y="1019591"/>
                    <a:pt x="2709414" y="1148063"/>
                    <a:pt x="2706715" y="1276534"/>
                  </a:cubicBezTo>
                  <a:lnTo>
                    <a:pt x="2706999" y="1276392"/>
                  </a:lnTo>
                  <a:cubicBezTo>
                    <a:pt x="2705437" y="1342833"/>
                    <a:pt x="2705721" y="1409274"/>
                    <a:pt x="2706998" y="1475574"/>
                  </a:cubicBezTo>
                  <a:cubicBezTo>
                    <a:pt x="2711261" y="1702782"/>
                    <a:pt x="2731147" y="1929422"/>
                    <a:pt x="2766801" y="2154783"/>
                  </a:cubicBezTo>
                  <a:cubicBezTo>
                    <a:pt x="2774044" y="2200023"/>
                    <a:pt x="2743932" y="2242849"/>
                    <a:pt x="2699045" y="2251668"/>
                  </a:cubicBezTo>
                  <a:cubicBezTo>
                    <a:pt x="2699045" y="2251668"/>
                    <a:pt x="1520225" y="2482292"/>
                    <a:pt x="1520225" y="2482292"/>
                  </a:cubicBezTo>
                  <a:lnTo>
                    <a:pt x="1519943" y="2482292"/>
                  </a:lnTo>
                  <a:cubicBezTo>
                    <a:pt x="1519943" y="2482292"/>
                    <a:pt x="1324916" y="2520422"/>
                    <a:pt x="1324916" y="2520422"/>
                  </a:cubicBezTo>
                  <a:lnTo>
                    <a:pt x="1324633" y="2520422"/>
                  </a:lnTo>
                  <a:lnTo>
                    <a:pt x="209024" y="2738668"/>
                  </a:lnTo>
                  <a:cubicBezTo>
                    <a:pt x="162290" y="2747772"/>
                    <a:pt x="116837" y="2716758"/>
                    <a:pt x="108740" y="2669665"/>
                  </a:cubicBezTo>
                  <a:cubicBezTo>
                    <a:pt x="41269" y="2273721"/>
                    <a:pt x="5190" y="1875074"/>
                    <a:pt x="504" y="1475573"/>
                  </a:cubicBezTo>
                  <a:cubicBezTo>
                    <a:pt x="-208" y="1409132"/>
                    <a:pt x="-208" y="1342834"/>
                    <a:pt x="787" y="1276392"/>
                  </a:cubicBezTo>
                  <a:cubicBezTo>
                    <a:pt x="3913" y="1060280"/>
                    <a:pt x="16127" y="843885"/>
                    <a:pt x="37577" y="627630"/>
                  </a:cubicBezTo>
                  <a:cubicBezTo>
                    <a:pt x="55473" y="440685"/>
                    <a:pt x="80048" y="254876"/>
                    <a:pt x="111439" y="70633"/>
                  </a:cubicBezTo>
                  <a:cubicBezTo>
                    <a:pt x="117405" y="35207"/>
                    <a:pt x="144545" y="8905"/>
                    <a:pt x="177516" y="1870"/>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8" name="Freeform: Shape 77">
              <a:extLst>
                <a:ext uri="{FF2B5EF4-FFF2-40B4-BE49-F238E27FC236}">
                  <a16:creationId xmlns:a16="http://schemas.microsoft.com/office/drawing/2014/main" id="{FB4AE1F2-575F-3FC9-9799-ACDA42D3554F}"/>
                </a:ext>
              </a:extLst>
            </p:cNvPr>
            <p:cNvSpPr/>
            <p:nvPr userDrawn="1"/>
          </p:nvSpPr>
          <p:spPr>
            <a:xfrm rot="365846">
              <a:off x="8431663" y="3439888"/>
              <a:ext cx="2094518" cy="1319715"/>
            </a:xfrm>
            <a:custGeom>
              <a:avLst/>
              <a:gdLst>
                <a:gd name="connsiteX0" fmla="*/ 1855811 w 2094518"/>
                <a:gd name="connsiteY0" fmla="*/ 1615 h 1319715"/>
                <a:gd name="connsiteX1" fmla="*/ 1954956 w 2094518"/>
                <a:gd name="connsiteY1" fmla="*/ 65353 h 1319715"/>
                <a:gd name="connsiteX2" fmla="*/ 2089473 w 2094518"/>
                <a:gd name="connsiteY2" fmla="*/ 517067 h 1319715"/>
                <a:gd name="connsiteX3" fmla="*/ 2041462 w 2094518"/>
                <a:gd name="connsiteY3" fmla="*/ 624767 h 1319715"/>
                <a:gd name="connsiteX4" fmla="*/ 1647576 w 2094518"/>
                <a:gd name="connsiteY4" fmla="*/ 785677 h 1319715"/>
                <a:gd name="connsiteX5" fmla="*/ 1646724 w 2094518"/>
                <a:gd name="connsiteY5" fmla="*/ 785963 h 1319715"/>
                <a:gd name="connsiteX6" fmla="*/ 1464055 w 2094518"/>
                <a:gd name="connsiteY6" fmla="*/ 860655 h 1319715"/>
                <a:gd name="connsiteX7" fmla="*/ 1463771 w 2094518"/>
                <a:gd name="connsiteY7" fmla="*/ 860655 h 1319715"/>
                <a:gd name="connsiteX8" fmla="*/ 355833 w 2094518"/>
                <a:gd name="connsiteY8" fmla="*/ 1313366 h 1319715"/>
                <a:gd name="connsiteX9" fmla="*/ 243617 w 2094518"/>
                <a:gd name="connsiteY9" fmla="*/ 1263996 h 1319715"/>
                <a:gd name="connsiteX10" fmla="*/ 2144 w 2094518"/>
                <a:gd name="connsiteY10" fmla="*/ 454184 h 1319715"/>
                <a:gd name="connsiteX11" fmla="*/ 68904 w 2094518"/>
                <a:gd name="connsiteY11" fmla="*/ 351179 h 1319715"/>
                <a:gd name="connsiteX12" fmla="*/ 1243603 w 2094518"/>
                <a:gd name="connsiteY12" fmla="*/ 121408 h 1319715"/>
                <a:gd name="connsiteX13" fmla="*/ 1437493 w 2094518"/>
                <a:gd name="connsiteY13" fmla="*/ 83279 h 1319715"/>
                <a:gd name="connsiteX14" fmla="*/ 1438487 w 2094518"/>
                <a:gd name="connsiteY14" fmla="*/ 83279 h 1319715"/>
                <a:gd name="connsiteX15" fmla="*/ 1855811 w 2094518"/>
                <a:gd name="connsiteY15" fmla="*/ 1615 h 13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4518" h="1319715">
                  <a:moveTo>
                    <a:pt x="1855811" y="1615"/>
                  </a:moveTo>
                  <a:cubicBezTo>
                    <a:pt x="1900696" y="-7206"/>
                    <a:pt x="1944447" y="20964"/>
                    <a:pt x="1954956" y="65353"/>
                  </a:cubicBezTo>
                  <a:cubicBezTo>
                    <a:pt x="1991320" y="218153"/>
                    <a:pt x="2036206" y="368821"/>
                    <a:pt x="2089473" y="517067"/>
                  </a:cubicBezTo>
                  <a:cubicBezTo>
                    <a:pt x="2104955" y="560033"/>
                    <a:pt x="2083649" y="607552"/>
                    <a:pt x="2041462" y="624767"/>
                  </a:cubicBezTo>
                  <a:lnTo>
                    <a:pt x="1647576" y="785677"/>
                  </a:lnTo>
                  <a:lnTo>
                    <a:pt x="1646724" y="785963"/>
                  </a:lnTo>
                  <a:cubicBezTo>
                    <a:pt x="1646724" y="785963"/>
                    <a:pt x="1464055" y="860655"/>
                    <a:pt x="1464055" y="860655"/>
                  </a:cubicBezTo>
                  <a:lnTo>
                    <a:pt x="1463771" y="860655"/>
                  </a:lnTo>
                  <a:lnTo>
                    <a:pt x="355833" y="1313366"/>
                  </a:lnTo>
                  <a:cubicBezTo>
                    <a:pt x="311230" y="1331576"/>
                    <a:pt x="260522" y="1309239"/>
                    <a:pt x="243617" y="1263996"/>
                  </a:cubicBezTo>
                  <a:cubicBezTo>
                    <a:pt x="145324" y="1000652"/>
                    <a:pt x="64643" y="730476"/>
                    <a:pt x="2144" y="454184"/>
                  </a:cubicBezTo>
                  <a:cubicBezTo>
                    <a:pt x="-8509" y="407092"/>
                    <a:pt x="21603" y="360426"/>
                    <a:pt x="68904" y="351179"/>
                  </a:cubicBezTo>
                  <a:cubicBezTo>
                    <a:pt x="68904" y="351179"/>
                    <a:pt x="1243603" y="121408"/>
                    <a:pt x="1243603" y="121408"/>
                  </a:cubicBezTo>
                  <a:cubicBezTo>
                    <a:pt x="1243603" y="121408"/>
                    <a:pt x="1437493" y="83279"/>
                    <a:pt x="1437493" y="83279"/>
                  </a:cubicBezTo>
                  <a:lnTo>
                    <a:pt x="1438487" y="83279"/>
                  </a:lnTo>
                  <a:lnTo>
                    <a:pt x="1855811" y="1615"/>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9" name="Freeform: Shape 78">
              <a:extLst>
                <a:ext uri="{FF2B5EF4-FFF2-40B4-BE49-F238E27FC236}">
                  <a16:creationId xmlns:a16="http://schemas.microsoft.com/office/drawing/2014/main" id="{0EB28DC2-1EC9-D2D5-216E-710668D6E9B7}"/>
                </a:ext>
              </a:extLst>
            </p:cNvPr>
            <p:cNvSpPr/>
            <p:nvPr userDrawn="1"/>
          </p:nvSpPr>
          <p:spPr>
            <a:xfrm rot="365846">
              <a:off x="6922110" y="3703510"/>
              <a:ext cx="2052989" cy="2822708"/>
            </a:xfrm>
            <a:custGeom>
              <a:avLst/>
              <a:gdLst>
                <a:gd name="connsiteX0" fmla="*/ 1099059 w 2052989"/>
                <a:gd name="connsiteY0" fmla="*/ 1597 h 2822708"/>
                <a:gd name="connsiteX1" fmla="*/ 1198491 w 2052989"/>
                <a:gd name="connsiteY1" fmla="*/ 66332 h 2822708"/>
                <a:gd name="connsiteX2" fmla="*/ 1483572 w 2052989"/>
                <a:gd name="connsiteY2" fmla="*/ 1001203 h 2822708"/>
                <a:gd name="connsiteX3" fmla="*/ 1551327 w 2052989"/>
                <a:gd name="connsiteY3" fmla="*/ 1168232 h 2822708"/>
                <a:gd name="connsiteX4" fmla="*/ 1558854 w 2052989"/>
                <a:gd name="connsiteY4" fmla="*/ 1185588 h 2822708"/>
                <a:gd name="connsiteX5" fmla="*/ 1558854 w 2052989"/>
                <a:gd name="connsiteY5" fmla="*/ 1185446 h 2822708"/>
                <a:gd name="connsiteX6" fmla="*/ 2039957 w 2052989"/>
                <a:gd name="connsiteY6" fmla="*/ 2104383 h 2822708"/>
                <a:gd name="connsiteX7" fmla="*/ 2015098 w 2052989"/>
                <a:gd name="connsiteY7" fmla="*/ 2220477 h 2822708"/>
                <a:gd name="connsiteX8" fmla="*/ 1140536 w 2052989"/>
                <a:gd name="connsiteY8" fmla="*/ 2808204 h 2822708"/>
                <a:gd name="connsiteX9" fmla="*/ 1020936 w 2052989"/>
                <a:gd name="connsiteY9" fmla="*/ 2782879 h 2822708"/>
                <a:gd name="connsiteX10" fmla="*/ 425916 w 2052989"/>
                <a:gd name="connsiteY10" fmla="*/ 1648401 h 2822708"/>
                <a:gd name="connsiteX11" fmla="*/ 424354 w 2052989"/>
                <a:gd name="connsiteY11" fmla="*/ 1644843 h 2822708"/>
                <a:gd name="connsiteX12" fmla="*/ 350632 w 2052989"/>
                <a:gd name="connsiteY12" fmla="*/ 1464015 h 2822708"/>
                <a:gd name="connsiteX13" fmla="*/ 2769 w 2052989"/>
                <a:gd name="connsiteY13" fmla="*/ 308194 h 2822708"/>
                <a:gd name="connsiteX14" fmla="*/ 68961 w 2052989"/>
                <a:gd name="connsiteY14" fmla="*/ 203055 h 2822708"/>
                <a:gd name="connsiteX15" fmla="*/ 1099059 w 2052989"/>
                <a:gd name="connsiteY15" fmla="*/ 1597 h 282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2989" h="2822708">
                  <a:moveTo>
                    <a:pt x="1099059" y="1597"/>
                  </a:moveTo>
                  <a:cubicBezTo>
                    <a:pt x="1144231" y="-7225"/>
                    <a:pt x="1188405" y="21373"/>
                    <a:pt x="1198491" y="66332"/>
                  </a:cubicBezTo>
                  <a:cubicBezTo>
                    <a:pt x="1269371" y="384024"/>
                    <a:pt x="1364539" y="696030"/>
                    <a:pt x="1483572" y="1001203"/>
                  </a:cubicBezTo>
                  <a:cubicBezTo>
                    <a:pt x="1505446" y="1057115"/>
                    <a:pt x="1527889" y="1112744"/>
                    <a:pt x="1551327" y="1168232"/>
                  </a:cubicBezTo>
                  <a:cubicBezTo>
                    <a:pt x="1553884" y="1174063"/>
                    <a:pt x="1556439" y="1179756"/>
                    <a:pt x="1558854" y="1185588"/>
                  </a:cubicBezTo>
                  <a:lnTo>
                    <a:pt x="1558854" y="1185446"/>
                  </a:lnTo>
                  <a:cubicBezTo>
                    <a:pt x="1695217" y="1505843"/>
                    <a:pt x="1855869" y="1812583"/>
                    <a:pt x="2039957" y="2104383"/>
                  </a:cubicBezTo>
                  <a:cubicBezTo>
                    <a:pt x="2064529" y="2143366"/>
                    <a:pt x="2053309" y="2194869"/>
                    <a:pt x="2015098" y="2220477"/>
                  </a:cubicBezTo>
                  <a:lnTo>
                    <a:pt x="1140536" y="2808204"/>
                  </a:lnTo>
                  <a:cubicBezTo>
                    <a:pt x="1100623" y="2835094"/>
                    <a:pt x="1046788" y="2823427"/>
                    <a:pt x="1020936" y="2782879"/>
                  </a:cubicBezTo>
                  <a:cubicBezTo>
                    <a:pt x="792247" y="2423357"/>
                    <a:pt x="593526" y="2044630"/>
                    <a:pt x="425916" y="1648401"/>
                  </a:cubicBezTo>
                  <a:cubicBezTo>
                    <a:pt x="425348" y="1647120"/>
                    <a:pt x="424780" y="1645981"/>
                    <a:pt x="424354" y="1644843"/>
                  </a:cubicBezTo>
                  <a:cubicBezTo>
                    <a:pt x="398928" y="1584805"/>
                    <a:pt x="374354" y="1524480"/>
                    <a:pt x="350632" y="1464015"/>
                  </a:cubicBezTo>
                  <a:cubicBezTo>
                    <a:pt x="223787" y="1141057"/>
                    <a:pt x="61574" y="534265"/>
                    <a:pt x="2769" y="308194"/>
                  </a:cubicBezTo>
                  <a:cubicBezTo>
                    <a:pt x="-9589" y="260675"/>
                    <a:pt x="20665" y="212446"/>
                    <a:pt x="68961" y="203055"/>
                  </a:cubicBezTo>
                  <a:lnTo>
                    <a:pt x="1099059" y="1597"/>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80" name="Freeform: Shape 79">
              <a:extLst>
                <a:ext uri="{FF2B5EF4-FFF2-40B4-BE49-F238E27FC236}">
                  <a16:creationId xmlns:a16="http://schemas.microsoft.com/office/drawing/2014/main" id="{334F2107-4CA4-3E81-D0D9-518D8A67C383}"/>
                </a:ext>
              </a:extLst>
            </p:cNvPr>
            <p:cNvSpPr/>
            <p:nvPr userDrawn="1"/>
          </p:nvSpPr>
          <p:spPr>
            <a:xfrm rot="365846">
              <a:off x="8692733" y="4513178"/>
              <a:ext cx="1513481" cy="1378453"/>
            </a:xfrm>
            <a:custGeom>
              <a:avLst/>
              <a:gdLst>
                <a:gd name="connsiteX0" fmla="*/ 1116490 w 1513481"/>
                <a:gd name="connsiteY0" fmla="*/ 1 h 1378453"/>
                <a:gd name="connsiteX1" fmla="*/ 1193792 w 1513481"/>
                <a:gd name="connsiteY1" fmla="*/ 49978 h 1378453"/>
                <a:gd name="connsiteX2" fmla="*/ 1500748 w 1513481"/>
                <a:gd name="connsiteY2" fmla="*/ 627605 h 1378453"/>
                <a:gd name="connsiteX3" fmla="*/ 1475748 w 1513481"/>
                <a:gd name="connsiteY3" fmla="*/ 743129 h 1378453"/>
                <a:gd name="connsiteX4" fmla="*/ 551898 w 1513481"/>
                <a:gd name="connsiteY4" fmla="*/ 1364005 h 1378453"/>
                <a:gd name="connsiteX5" fmla="*/ 432012 w 1513481"/>
                <a:gd name="connsiteY5" fmla="*/ 1338254 h 1378453"/>
                <a:gd name="connsiteX6" fmla="*/ 7445 w 1513481"/>
                <a:gd name="connsiteY6" fmla="*/ 541530 h 1378453"/>
                <a:gd name="connsiteX7" fmla="*/ 53040 w 1513481"/>
                <a:gd name="connsiteY7" fmla="*/ 427426 h 1378453"/>
                <a:gd name="connsiteX8" fmla="*/ 1084135 w 1513481"/>
                <a:gd name="connsiteY8" fmla="*/ 6159 h 1378453"/>
                <a:gd name="connsiteX9" fmla="*/ 1084136 w 1513481"/>
                <a:gd name="connsiteY9" fmla="*/ 6301 h 1378453"/>
                <a:gd name="connsiteX10" fmla="*/ 1116490 w 1513481"/>
                <a:gd name="connsiteY10" fmla="*/ 1 h 137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481" h="1378453">
                  <a:moveTo>
                    <a:pt x="1116490" y="1"/>
                  </a:moveTo>
                  <a:cubicBezTo>
                    <a:pt x="1148889" y="94"/>
                    <a:pt x="1179730" y="18715"/>
                    <a:pt x="1193792" y="49978"/>
                  </a:cubicBezTo>
                  <a:cubicBezTo>
                    <a:pt x="1283848" y="249872"/>
                    <a:pt x="1386262" y="442650"/>
                    <a:pt x="1500748" y="627605"/>
                  </a:cubicBezTo>
                  <a:cubicBezTo>
                    <a:pt x="1524897" y="666585"/>
                    <a:pt x="1513675" y="717661"/>
                    <a:pt x="1475748" y="743129"/>
                  </a:cubicBezTo>
                  <a:lnTo>
                    <a:pt x="551898" y="1364005"/>
                  </a:lnTo>
                  <a:cubicBezTo>
                    <a:pt x="511842" y="1390895"/>
                    <a:pt x="457723" y="1379087"/>
                    <a:pt x="432012" y="1338254"/>
                  </a:cubicBezTo>
                  <a:cubicBezTo>
                    <a:pt x="270793" y="1081738"/>
                    <a:pt x="129176" y="815689"/>
                    <a:pt x="7445" y="541530"/>
                  </a:cubicBezTo>
                  <a:cubicBezTo>
                    <a:pt x="-12157" y="497282"/>
                    <a:pt x="8296" y="445637"/>
                    <a:pt x="53040" y="427426"/>
                  </a:cubicBezTo>
                  <a:lnTo>
                    <a:pt x="1084135" y="6159"/>
                  </a:lnTo>
                  <a:lnTo>
                    <a:pt x="1084136" y="6301"/>
                  </a:lnTo>
                  <a:cubicBezTo>
                    <a:pt x="1094718" y="1998"/>
                    <a:pt x="1105690" y="-30"/>
                    <a:pt x="1116490" y="1"/>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01" name="Freeform: Shape 100">
              <a:extLst>
                <a:ext uri="{FF2B5EF4-FFF2-40B4-BE49-F238E27FC236}">
                  <a16:creationId xmlns:a16="http://schemas.microsoft.com/office/drawing/2014/main" id="{065B84B7-27AE-1D50-B1BE-C207F463F670}"/>
                </a:ext>
              </a:extLst>
            </p:cNvPr>
            <p:cNvSpPr/>
            <p:nvPr userDrawn="1"/>
          </p:nvSpPr>
          <p:spPr>
            <a:xfrm rot="365846">
              <a:off x="9214563" y="5505422"/>
              <a:ext cx="2216841" cy="1429572"/>
            </a:xfrm>
            <a:custGeom>
              <a:avLst/>
              <a:gdLst>
                <a:gd name="connsiteX0" fmla="*/ 992067 w 2216841"/>
                <a:gd name="connsiteY0" fmla="*/ 1719 h 1429572"/>
                <a:gd name="connsiteX1" fmla="*/ 1077879 w 2216841"/>
                <a:gd name="connsiteY1" fmla="*/ 35092 h 1429572"/>
                <a:gd name="connsiteX2" fmla="*/ 1255860 w 2216841"/>
                <a:gd name="connsiteY2" fmla="*/ 265998 h 1429572"/>
                <a:gd name="connsiteX3" fmla="*/ 1263529 w 2216841"/>
                <a:gd name="connsiteY3" fmla="*/ 275529 h 1429572"/>
                <a:gd name="connsiteX4" fmla="*/ 1271625 w 2216841"/>
                <a:gd name="connsiteY4" fmla="*/ 285206 h 1429572"/>
                <a:gd name="connsiteX5" fmla="*/ 1519491 w 2216841"/>
                <a:gd name="connsiteY5" fmla="*/ 564201 h 1429572"/>
                <a:gd name="connsiteX6" fmla="*/ 1659972 w 2216841"/>
                <a:gd name="connsiteY6" fmla="*/ 705192 h 1429572"/>
                <a:gd name="connsiteX7" fmla="*/ 1659973 w 2216841"/>
                <a:gd name="connsiteY7" fmla="*/ 705336 h 1429572"/>
                <a:gd name="connsiteX8" fmla="*/ 2181841 w 2216841"/>
                <a:gd name="connsiteY8" fmla="*/ 1143108 h 1429572"/>
                <a:gd name="connsiteX9" fmla="*/ 2215098 w 2216841"/>
                <a:gd name="connsiteY9" fmla="*/ 1229197 h 1429572"/>
                <a:gd name="connsiteX10" fmla="*/ 2204122 w 2216841"/>
                <a:gd name="connsiteY10" fmla="*/ 1255283 h 1429572"/>
                <a:gd name="connsiteX11" fmla="*/ 572562 w 2216841"/>
                <a:gd name="connsiteY11" fmla="*/ 1429572 h 1429572"/>
                <a:gd name="connsiteX12" fmla="*/ 443336 w 2216841"/>
                <a:gd name="connsiteY12" fmla="*/ 1290963 h 1429572"/>
                <a:gd name="connsiteX13" fmla="*/ 281869 w 2216841"/>
                <a:gd name="connsiteY13" fmla="*/ 1103555 h 1429572"/>
                <a:gd name="connsiteX14" fmla="*/ 272350 w 2216841"/>
                <a:gd name="connsiteY14" fmla="*/ 1092175 h 1429572"/>
                <a:gd name="connsiteX15" fmla="*/ 262834 w 2216841"/>
                <a:gd name="connsiteY15" fmla="*/ 1080366 h 1429572"/>
                <a:gd name="connsiteX16" fmla="*/ 16104 w 2216841"/>
                <a:gd name="connsiteY16" fmla="*/ 756412 h 1429572"/>
                <a:gd name="connsiteX17" fmla="*/ 37695 w 2216841"/>
                <a:gd name="connsiteY17" fmla="*/ 635480 h 1429572"/>
                <a:gd name="connsiteX18" fmla="*/ 961686 w 2216841"/>
                <a:gd name="connsiteY18" fmla="*/ 14460 h 1429572"/>
                <a:gd name="connsiteX19" fmla="*/ 992067 w 2216841"/>
                <a:gd name="connsiteY19" fmla="*/ 1719 h 14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16841" h="1429572">
                  <a:moveTo>
                    <a:pt x="992067" y="1719"/>
                  </a:moveTo>
                  <a:cubicBezTo>
                    <a:pt x="1023787" y="-4762"/>
                    <a:pt x="1057744" y="7242"/>
                    <a:pt x="1077879" y="35092"/>
                  </a:cubicBezTo>
                  <a:cubicBezTo>
                    <a:pt x="1134838" y="113626"/>
                    <a:pt x="1194213" y="190735"/>
                    <a:pt x="1255860" y="265998"/>
                  </a:cubicBezTo>
                  <a:cubicBezTo>
                    <a:pt x="1258417" y="269129"/>
                    <a:pt x="1260972" y="272400"/>
                    <a:pt x="1263529" y="275529"/>
                  </a:cubicBezTo>
                  <a:cubicBezTo>
                    <a:pt x="1266228" y="278802"/>
                    <a:pt x="1268927" y="281933"/>
                    <a:pt x="1271625" y="285206"/>
                  </a:cubicBezTo>
                  <a:cubicBezTo>
                    <a:pt x="1350886" y="381523"/>
                    <a:pt x="1433554" y="474427"/>
                    <a:pt x="1519491" y="564201"/>
                  </a:cubicBezTo>
                  <a:cubicBezTo>
                    <a:pt x="1565513" y="612146"/>
                    <a:pt x="1612246" y="659097"/>
                    <a:pt x="1659972" y="705192"/>
                  </a:cubicBezTo>
                  <a:lnTo>
                    <a:pt x="1659973" y="705336"/>
                  </a:lnTo>
                  <a:cubicBezTo>
                    <a:pt x="1823324" y="862690"/>
                    <a:pt x="1997468" y="1008802"/>
                    <a:pt x="2181841" y="1143108"/>
                  </a:cubicBezTo>
                  <a:cubicBezTo>
                    <a:pt x="2209646" y="1163381"/>
                    <a:pt x="2221630" y="1197419"/>
                    <a:pt x="2215098" y="1229197"/>
                  </a:cubicBezTo>
                  <a:lnTo>
                    <a:pt x="2204122" y="1255283"/>
                  </a:lnTo>
                  <a:lnTo>
                    <a:pt x="572562" y="1429572"/>
                  </a:lnTo>
                  <a:lnTo>
                    <a:pt x="443336" y="1290963"/>
                  </a:lnTo>
                  <a:cubicBezTo>
                    <a:pt x="388188" y="1229466"/>
                    <a:pt x="334353" y="1167008"/>
                    <a:pt x="281869" y="1103555"/>
                  </a:cubicBezTo>
                  <a:cubicBezTo>
                    <a:pt x="278743" y="1099714"/>
                    <a:pt x="275475" y="1096016"/>
                    <a:pt x="272350" y="1092175"/>
                  </a:cubicBezTo>
                  <a:cubicBezTo>
                    <a:pt x="269083" y="1088331"/>
                    <a:pt x="266101" y="1084349"/>
                    <a:pt x="262834" y="1080366"/>
                  </a:cubicBezTo>
                  <a:cubicBezTo>
                    <a:pt x="177324" y="975370"/>
                    <a:pt x="95080" y="867383"/>
                    <a:pt x="16104" y="756412"/>
                  </a:cubicBezTo>
                  <a:cubicBezTo>
                    <a:pt x="-12019" y="717001"/>
                    <a:pt x="-2361" y="662369"/>
                    <a:pt x="37695" y="635480"/>
                  </a:cubicBezTo>
                  <a:lnTo>
                    <a:pt x="961686" y="14460"/>
                  </a:lnTo>
                  <a:cubicBezTo>
                    <a:pt x="971168" y="8095"/>
                    <a:pt x="981493" y="3879"/>
                    <a:pt x="992067" y="1719"/>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grpSp>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594784" y="2043756"/>
            <a:ext cx="5044845" cy="669971"/>
          </a:xfrm>
        </p:spPr>
        <p:txBody>
          <a:bodyPr anchor="b">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spc="0" baseline="0" dirty="0">
                <a:solidFill>
                  <a:schemeClr val="tx1"/>
                </a:solidFill>
                <a:latin typeface="+mj-lt"/>
                <a:ea typeface="+mn-ea"/>
                <a:cs typeface="Segoe UI" panose="020B0502040204020203" pitchFamily="34" charset="0"/>
              </a:defRPr>
            </a:lvl1pPr>
          </a:lstStyle>
          <a:p>
            <a:r>
              <a:rPr lang="en-US"/>
              <a:t>Add heading here</a:t>
            </a:r>
          </a:p>
        </p:txBody>
      </p:sp>
      <p:sp>
        <p:nvSpPr>
          <p:cNvPr id="45" name="Text Placeholder 21">
            <a:extLst>
              <a:ext uri="{FF2B5EF4-FFF2-40B4-BE49-F238E27FC236}">
                <a16:creationId xmlns:a16="http://schemas.microsoft.com/office/drawing/2014/main" id="{D43B73F8-6835-C9A2-D369-51EF0215546F}"/>
              </a:ext>
            </a:extLst>
          </p:cNvPr>
          <p:cNvSpPr>
            <a:spLocks noGrp="1"/>
          </p:cNvSpPr>
          <p:nvPr userDrawn="1">
            <p:ph type="body" sz="quarter" idx="10" hasCustomPrompt="1"/>
          </p:nvPr>
        </p:nvSpPr>
        <p:spPr>
          <a:xfrm>
            <a:off x="594784" y="2856959"/>
            <a:ext cx="5036074" cy="1513028"/>
          </a:xfrm>
          <a:prstGeom prst="rect">
            <a:avLst/>
          </a:prstGeom>
        </p:spPr>
        <p:txBody>
          <a:bodyPr lIns="0" tIns="0" rIns="0" bIns="0" anchor="t"/>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161" name="Picture 160">
            <a:extLst>
              <a:ext uri="{FF2B5EF4-FFF2-40B4-BE49-F238E27FC236}">
                <a16:creationId xmlns:a16="http://schemas.microsoft.com/office/drawing/2014/main" id="{E5114BAC-667B-CD54-4D9A-B19C44A160AB}"/>
              </a:ext>
              <a:ext uri="{C183D7F6-B498-43B3-948B-1728B52AA6E4}">
                <adec:decorative xmlns:adec="http://schemas.microsoft.com/office/drawing/2017/decorative" val="1"/>
              </a:ext>
            </a:extLst>
          </p:cNvPr>
          <p:cNvPicPr>
            <a:picLocks noChangeAspect="1"/>
          </p:cNvPicPr>
          <p:nvPr/>
        </p:nvPicPr>
        <p:blipFill rotWithShape="1">
          <a:blip r:embed="rId2" cstate="email">
            <a:duotone>
              <a:schemeClr val="bg2">
                <a:shade val="45000"/>
                <a:satMod val="135000"/>
              </a:schemeClr>
              <a:prstClr val="white"/>
            </a:duotone>
            <a:alphaModFix amt="20000"/>
            <a:extLst>
              <a:ext uri="{28A0092B-C50C-407E-A947-70E740481C1C}">
                <a14:useLocalDpi xmlns:a14="http://schemas.microsoft.com/office/drawing/2010/main"/>
              </a:ext>
            </a:extLst>
          </a:blip>
          <a:srcRect/>
          <a:stretch/>
        </p:blipFill>
        <p:spPr>
          <a:xfrm rot="10800000">
            <a:off x="11264926" y="707830"/>
            <a:ext cx="927074" cy="4752830"/>
          </a:xfrm>
          <a:custGeom>
            <a:avLst/>
            <a:gdLst>
              <a:gd name="connsiteX0" fmla="*/ 0 w 927074"/>
              <a:gd name="connsiteY0" fmla="*/ 4752830 h 4752830"/>
              <a:gd name="connsiteX1" fmla="*/ 0 w 927074"/>
              <a:gd name="connsiteY1" fmla="*/ 3354056 h 4752830"/>
              <a:gd name="connsiteX2" fmla="*/ 55489 w 927074"/>
              <a:gd name="connsiteY2" fmla="*/ 3202446 h 4752830"/>
              <a:gd name="connsiteX3" fmla="*/ 180374 w 927074"/>
              <a:gd name="connsiteY3" fmla="*/ 2376415 h 4752830"/>
              <a:gd name="connsiteX4" fmla="*/ 55489 w 927074"/>
              <a:gd name="connsiteY4" fmla="*/ 1550384 h 4752830"/>
              <a:gd name="connsiteX5" fmla="*/ 0 w 927074"/>
              <a:gd name="connsiteY5" fmla="*/ 1398774 h 4752830"/>
              <a:gd name="connsiteX6" fmla="*/ 0 w 927074"/>
              <a:gd name="connsiteY6" fmla="*/ 0 h 4752830"/>
              <a:gd name="connsiteX7" fmla="*/ 122250 w 927074"/>
              <a:gd name="connsiteY7" fmla="*/ 134509 h 4752830"/>
              <a:gd name="connsiteX8" fmla="*/ 927074 w 927074"/>
              <a:gd name="connsiteY8" fmla="*/ 2376415 h 4752830"/>
              <a:gd name="connsiteX9" fmla="*/ 122250 w 927074"/>
              <a:gd name="connsiteY9" fmla="*/ 4618321 h 475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074" h="4752830">
                <a:moveTo>
                  <a:pt x="0" y="4752830"/>
                </a:moveTo>
                <a:lnTo>
                  <a:pt x="0" y="3354056"/>
                </a:lnTo>
                <a:lnTo>
                  <a:pt x="55489" y="3202446"/>
                </a:lnTo>
                <a:cubicBezTo>
                  <a:pt x="136651" y="2941503"/>
                  <a:pt x="180374" y="2664065"/>
                  <a:pt x="180374" y="2376415"/>
                </a:cubicBezTo>
                <a:cubicBezTo>
                  <a:pt x="180374" y="2088765"/>
                  <a:pt x="136651" y="1811327"/>
                  <a:pt x="55489" y="1550384"/>
                </a:cubicBezTo>
                <a:lnTo>
                  <a:pt x="0" y="1398774"/>
                </a:lnTo>
                <a:lnTo>
                  <a:pt x="0" y="0"/>
                </a:lnTo>
                <a:lnTo>
                  <a:pt x="122250" y="134509"/>
                </a:lnTo>
                <a:cubicBezTo>
                  <a:pt x="625040" y="743750"/>
                  <a:pt x="927074" y="1524810"/>
                  <a:pt x="927074" y="2376415"/>
                </a:cubicBezTo>
                <a:cubicBezTo>
                  <a:pt x="927074" y="3228020"/>
                  <a:pt x="625040" y="4009081"/>
                  <a:pt x="122250" y="4618321"/>
                </a:cubicBezTo>
                <a:close/>
              </a:path>
            </a:pathLst>
          </a:custGeom>
        </p:spPr>
      </p:pic>
      <p:pic>
        <p:nvPicPr>
          <p:cNvPr id="159" name="Picture 158">
            <a:extLst>
              <a:ext uri="{FF2B5EF4-FFF2-40B4-BE49-F238E27FC236}">
                <a16:creationId xmlns:a16="http://schemas.microsoft.com/office/drawing/2014/main" id="{9383973E-A896-AE32-8B89-54D89DC4BB69}"/>
              </a:ext>
              <a:ext uri="{C183D7F6-B498-43B3-948B-1728B52AA6E4}">
                <adec:decorative xmlns:adec="http://schemas.microsoft.com/office/drawing/2017/decorative" val="1"/>
              </a:ext>
            </a:extLst>
          </p:cNvPr>
          <p:cNvPicPr>
            <a:picLocks noChangeAspect="1"/>
          </p:cNvPicPr>
          <p:nvPr userDrawn="1"/>
        </p:nvPicPr>
        <p:blipFill rotWithShape="1">
          <a:blip r:embed="rId3" cstate="email">
            <a:alphaModFix amt="20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rcRect/>
          <a:stretch/>
        </p:blipFill>
        <p:spPr>
          <a:xfrm>
            <a:off x="10395812" y="0"/>
            <a:ext cx="1796189" cy="6595552"/>
          </a:xfrm>
          <a:custGeom>
            <a:avLst/>
            <a:gdLst>
              <a:gd name="connsiteX0" fmla="*/ 1290873 w 1796189"/>
              <a:gd name="connsiteY0" fmla="*/ 0 h 6595552"/>
              <a:gd name="connsiteX1" fmla="*/ 1796189 w 1796189"/>
              <a:gd name="connsiteY1" fmla="*/ 0 h 6595552"/>
              <a:gd name="connsiteX2" fmla="*/ 1796189 w 1796189"/>
              <a:gd name="connsiteY2" fmla="*/ 817959 h 6595552"/>
              <a:gd name="connsiteX3" fmla="*/ 1704800 w 1796189"/>
              <a:gd name="connsiteY3" fmla="*/ 918513 h 6595552"/>
              <a:gd name="connsiteX4" fmla="*/ 927322 w 1796189"/>
              <a:gd name="connsiteY4" fmla="*/ 3084245 h 6595552"/>
              <a:gd name="connsiteX5" fmla="*/ 1704800 w 1796189"/>
              <a:gd name="connsiteY5" fmla="*/ 5249977 h 6595552"/>
              <a:gd name="connsiteX6" fmla="*/ 1796189 w 1796189"/>
              <a:gd name="connsiteY6" fmla="*/ 5350531 h 6595552"/>
              <a:gd name="connsiteX7" fmla="*/ 1796189 w 1796189"/>
              <a:gd name="connsiteY7" fmla="*/ 6595552 h 6595552"/>
              <a:gd name="connsiteX8" fmla="*/ 1740122 w 1796189"/>
              <a:gd name="connsiteY8" fmla="*/ 6555682 h 6595552"/>
              <a:gd name="connsiteX9" fmla="*/ 0 w 1796189"/>
              <a:gd name="connsiteY9" fmla="*/ 3084245 h 6595552"/>
              <a:gd name="connsiteX10" fmla="*/ 1268833 w 1796189"/>
              <a:gd name="connsiteY10" fmla="*/ 21013 h 659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6189" h="6595552">
                <a:moveTo>
                  <a:pt x="1290873" y="0"/>
                </a:moveTo>
                <a:lnTo>
                  <a:pt x="1796189" y="0"/>
                </a:lnTo>
                <a:lnTo>
                  <a:pt x="1796189" y="817959"/>
                </a:lnTo>
                <a:lnTo>
                  <a:pt x="1704800" y="918513"/>
                </a:lnTo>
                <a:cubicBezTo>
                  <a:pt x="1219093" y="1507053"/>
                  <a:pt x="927322" y="2261576"/>
                  <a:pt x="927322" y="3084245"/>
                </a:cubicBezTo>
                <a:cubicBezTo>
                  <a:pt x="927322" y="3906914"/>
                  <a:pt x="1219093" y="4661437"/>
                  <a:pt x="1704800" y="5249977"/>
                </a:cubicBezTo>
                <a:lnTo>
                  <a:pt x="1796189" y="5350531"/>
                </a:lnTo>
                <a:lnTo>
                  <a:pt x="1796189" y="6595552"/>
                </a:lnTo>
                <a:lnTo>
                  <a:pt x="1740122" y="6555682"/>
                </a:lnTo>
                <a:cubicBezTo>
                  <a:pt x="683761" y="5765677"/>
                  <a:pt x="0" y="4504812"/>
                  <a:pt x="0" y="3084245"/>
                </a:cubicBezTo>
                <a:cubicBezTo>
                  <a:pt x="0" y="1887979"/>
                  <a:pt x="484883" y="804963"/>
                  <a:pt x="1268833" y="21013"/>
                </a:cubicBezTo>
                <a:close/>
              </a:path>
            </a:pathLst>
          </a:custGeom>
        </p:spPr>
      </p:pic>
      <p:sp>
        <p:nvSpPr>
          <p:cNvPr id="14" name="Picture Placeholder 83">
            <a:extLst>
              <a:ext uri="{FF2B5EF4-FFF2-40B4-BE49-F238E27FC236}">
                <a16:creationId xmlns:a16="http://schemas.microsoft.com/office/drawing/2014/main" id="{7819C249-351D-C1DC-B18A-33D1791AA5EF}"/>
              </a:ext>
            </a:extLst>
          </p:cNvPr>
          <p:cNvSpPr>
            <a:spLocks noGrp="1"/>
          </p:cNvSpPr>
          <p:nvPr>
            <p:ph type="pic" sz="quarter" idx="12" hasCustomPrompt="1"/>
          </p:nvPr>
        </p:nvSpPr>
        <p:spPr>
          <a:xfrm>
            <a:off x="6238783" y="625195"/>
            <a:ext cx="870556" cy="1479615"/>
          </a:xfrm>
          <a:custGeom>
            <a:avLst/>
            <a:gdLst>
              <a:gd name="connsiteX0" fmla="*/ 335604 w 870556"/>
              <a:gd name="connsiteY0" fmla="*/ 463 h 1479615"/>
              <a:gd name="connsiteX1" fmla="*/ 370059 w 870556"/>
              <a:gd name="connsiteY1" fmla="*/ 3906 h 1479615"/>
              <a:gd name="connsiteX2" fmla="*/ 810256 w 870556"/>
              <a:gd name="connsiteY2" fmla="*/ 140619 h 1479615"/>
              <a:gd name="connsiteX3" fmla="*/ 867242 w 870556"/>
              <a:gd name="connsiteY3" fmla="*/ 246667 h 1479615"/>
              <a:gd name="connsiteX4" fmla="*/ 727269 w 870556"/>
              <a:gd name="connsiteY4" fmla="*/ 821495 h 1479615"/>
              <a:gd name="connsiteX5" fmla="*/ 629848 w 870556"/>
              <a:gd name="connsiteY5" fmla="*/ 1404918 h 1479615"/>
              <a:gd name="connsiteX6" fmla="*/ 568786 w 870556"/>
              <a:gd name="connsiteY6" fmla="*/ 1477081 h 1479615"/>
              <a:gd name="connsiteX7" fmla="*/ 541037 w 870556"/>
              <a:gd name="connsiteY7" fmla="*/ 1479615 h 1479615"/>
              <a:gd name="connsiteX8" fmla="*/ 479199 w 870556"/>
              <a:gd name="connsiteY8" fmla="*/ 1474174 h 1479615"/>
              <a:gd name="connsiteX9" fmla="*/ 77060 w 870556"/>
              <a:gd name="connsiteY9" fmla="*/ 1431216 h 1479615"/>
              <a:gd name="connsiteX10" fmla="*/ 702 w 870556"/>
              <a:gd name="connsiteY10" fmla="*/ 1334817 h 1479615"/>
              <a:gd name="connsiteX11" fmla="*/ 261705 w 870556"/>
              <a:gd name="connsiteY11" fmla="*/ 62346 h 1479615"/>
              <a:gd name="connsiteX12" fmla="*/ 261721 w 870556"/>
              <a:gd name="connsiteY12" fmla="*/ 62203 h 1479615"/>
              <a:gd name="connsiteX13" fmla="*/ 335604 w 870556"/>
              <a:gd name="connsiteY13" fmla="*/ 463 h 147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0556" h="1479615">
                <a:moveTo>
                  <a:pt x="335604" y="463"/>
                </a:moveTo>
                <a:cubicBezTo>
                  <a:pt x="346875" y="-713"/>
                  <a:pt x="358562" y="327"/>
                  <a:pt x="370059" y="3906"/>
                </a:cubicBezTo>
                <a:lnTo>
                  <a:pt x="810256" y="140619"/>
                </a:lnTo>
                <a:cubicBezTo>
                  <a:pt x="854846" y="154496"/>
                  <a:pt x="880001" y="201593"/>
                  <a:pt x="867242" y="246667"/>
                </a:cubicBezTo>
                <a:cubicBezTo>
                  <a:pt x="813644" y="436087"/>
                  <a:pt x="766891" y="627687"/>
                  <a:pt x="727269" y="821495"/>
                </a:cubicBezTo>
                <a:cubicBezTo>
                  <a:pt x="687941" y="1013886"/>
                  <a:pt x="655315" y="1208441"/>
                  <a:pt x="629848" y="1404918"/>
                </a:cubicBezTo>
                <a:cubicBezTo>
                  <a:pt x="625234" y="1440011"/>
                  <a:pt x="600543" y="1467589"/>
                  <a:pt x="568786" y="1477081"/>
                </a:cubicBezTo>
                <a:lnTo>
                  <a:pt x="541037" y="1479615"/>
                </a:lnTo>
                <a:lnTo>
                  <a:pt x="479199" y="1474174"/>
                </a:lnTo>
                <a:lnTo>
                  <a:pt x="77060" y="1431216"/>
                </a:lnTo>
                <a:cubicBezTo>
                  <a:pt x="29223" y="1426106"/>
                  <a:pt x="-5417" y="1382624"/>
                  <a:pt x="702" y="1334817"/>
                </a:cubicBezTo>
                <a:cubicBezTo>
                  <a:pt x="56355" y="901717"/>
                  <a:pt x="143602" y="477057"/>
                  <a:pt x="261705" y="62346"/>
                </a:cubicBezTo>
                <a:lnTo>
                  <a:pt x="261721" y="62203"/>
                </a:lnTo>
                <a:cubicBezTo>
                  <a:pt x="271714" y="27468"/>
                  <a:pt x="301789" y="3991"/>
                  <a:pt x="335604" y="463"/>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17" name="Picture Placeholder 64">
            <a:extLst>
              <a:ext uri="{FF2B5EF4-FFF2-40B4-BE49-F238E27FC236}">
                <a16:creationId xmlns:a16="http://schemas.microsoft.com/office/drawing/2014/main" id="{B636EFD1-EEB0-84E1-9DE9-3EBC3E3579EB}"/>
              </a:ext>
              <a:ext uri="{C183D7F6-B498-43B3-948B-1728B52AA6E4}">
                <adec:decorative xmlns:adec="http://schemas.microsoft.com/office/drawing/2017/decorative" val="1"/>
              </a:ext>
            </a:extLst>
          </p:cNvPr>
          <p:cNvSpPr>
            <a:spLocks noGrp="1"/>
          </p:cNvSpPr>
          <p:nvPr>
            <p:ph type="pic" sz="quarter" idx="11" hasCustomPrompt="1"/>
          </p:nvPr>
        </p:nvSpPr>
        <p:spPr>
          <a:xfrm>
            <a:off x="6996831" y="888344"/>
            <a:ext cx="2883120" cy="2725439"/>
          </a:xfrm>
          <a:custGeom>
            <a:avLst/>
            <a:gdLst>
              <a:gd name="connsiteX0" fmla="*/ 366691 w 2883120"/>
              <a:gd name="connsiteY0" fmla="*/ 458 h 2725439"/>
              <a:gd name="connsiteX1" fmla="*/ 400869 w 2883120"/>
              <a:gd name="connsiteY1" fmla="*/ 3870 h 2725439"/>
              <a:gd name="connsiteX2" fmla="*/ 1486097 w 2883120"/>
              <a:gd name="connsiteY2" fmla="*/ 341002 h 2725439"/>
              <a:gd name="connsiteX3" fmla="*/ 1487480 w 2883120"/>
              <a:gd name="connsiteY3" fmla="*/ 341436 h 2725439"/>
              <a:gd name="connsiteX4" fmla="*/ 1676066 w 2883120"/>
              <a:gd name="connsiteY4" fmla="*/ 400072 h 2725439"/>
              <a:gd name="connsiteX5" fmla="*/ 1677448 w 2883120"/>
              <a:gd name="connsiteY5" fmla="*/ 400505 h 2725439"/>
              <a:gd name="connsiteX6" fmla="*/ 2823240 w 2883120"/>
              <a:gd name="connsiteY6" fmla="*/ 756412 h 2725439"/>
              <a:gd name="connsiteX7" fmla="*/ 2880194 w 2883120"/>
              <a:gd name="connsiteY7" fmla="*/ 859791 h 2725439"/>
              <a:gd name="connsiteX8" fmla="*/ 2810289 w 2883120"/>
              <a:gd name="connsiteY8" fmla="*/ 1155801 h 2725439"/>
              <a:gd name="connsiteX9" fmla="*/ 2746187 w 2883120"/>
              <a:gd name="connsiteY9" fmla="*/ 1536561 h 2725439"/>
              <a:gd name="connsiteX10" fmla="*/ 2746484 w 2883120"/>
              <a:gd name="connsiteY10" fmla="*/ 1536450 h 2725439"/>
              <a:gd name="connsiteX11" fmla="*/ 2725327 w 2883120"/>
              <a:gd name="connsiteY11" fmla="*/ 1734505 h 2725439"/>
              <a:gd name="connsiteX12" fmla="*/ 2712645 w 2883120"/>
              <a:gd name="connsiteY12" fmla="*/ 2416224 h 2725439"/>
              <a:gd name="connsiteX13" fmla="*/ 2634982 w 2883120"/>
              <a:gd name="connsiteY13" fmla="*/ 2505364 h 2725439"/>
              <a:gd name="connsiteX14" fmla="*/ 1438335 w 2883120"/>
              <a:gd name="connsiteY14" fmla="*/ 2609470 h 2725439"/>
              <a:gd name="connsiteX15" fmla="*/ 1438053 w 2883120"/>
              <a:gd name="connsiteY15" fmla="*/ 2609440 h 2725439"/>
              <a:gd name="connsiteX16" fmla="*/ 1240080 w 2883120"/>
              <a:gd name="connsiteY16" fmla="*/ 2626638 h 2725439"/>
              <a:gd name="connsiteX17" fmla="*/ 1239798 w 2883120"/>
              <a:gd name="connsiteY17" fmla="*/ 2626608 h 2725439"/>
              <a:gd name="connsiteX18" fmla="*/ 107318 w 2883120"/>
              <a:gd name="connsiteY18" fmla="*/ 2725120 h 2725439"/>
              <a:gd name="connsiteX19" fmla="*/ 14932 w 2883120"/>
              <a:gd name="connsiteY19" fmla="*/ 2645855 h 2725439"/>
              <a:gd name="connsiteX20" fmla="*/ 34143 w 2883120"/>
              <a:gd name="connsiteY20" fmla="*/ 1447022 h 2725439"/>
              <a:gd name="connsiteX21" fmla="*/ 55583 w 2883120"/>
              <a:gd name="connsiteY21" fmla="*/ 1248998 h 2725439"/>
              <a:gd name="connsiteX22" fmla="*/ 161075 w 2883120"/>
              <a:gd name="connsiteY22" fmla="*/ 607814 h 2725439"/>
              <a:gd name="connsiteX23" fmla="*/ 293683 w 2883120"/>
              <a:gd name="connsiteY23" fmla="*/ 61814 h 2725439"/>
              <a:gd name="connsiteX24" fmla="*/ 366691 w 2883120"/>
              <a:gd name="connsiteY24" fmla="*/ 458 h 272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83120" h="2725439">
                <a:moveTo>
                  <a:pt x="366691" y="458"/>
                </a:moveTo>
                <a:cubicBezTo>
                  <a:pt x="377868" y="-706"/>
                  <a:pt x="389463" y="326"/>
                  <a:pt x="400869" y="3870"/>
                </a:cubicBezTo>
                <a:lnTo>
                  <a:pt x="1486097" y="341002"/>
                </a:lnTo>
                <a:lnTo>
                  <a:pt x="1487480" y="341436"/>
                </a:lnTo>
                <a:lnTo>
                  <a:pt x="1676066" y="400072"/>
                </a:lnTo>
                <a:lnTo>
                  <a:pt x="1677448" y="400505"/>
                </a:lnTo>
                <a:lnTo>
                  <a:pt x="2823240" y="756412"/>
                </a:lnTo>
                <a:cubicBezTo>
                  <a:pt x="2866793" y="769936"/>
                  <a:pt x="2892062" y="815560"/>
                  <a:pt x="2880194" y="859791"/>
                </a:cubicBezTo>
                <a:cubicBezTo>
                  <a:pt x="2853892" y="957569"/>
                  <a:pt x="2830638" y="1056243"/>
                  <a:pt x="2810289" y="1155801"/>
                </a:cubicBezTo>
                <a:cubicBezTo>
                  <a:pt x="2783931" y="1282189"/>
                  <a:pt x="2762516" y="1409104"/>
                  <a:pt x="2746187" y="1536561"/>
                </a:cubicBezTo>
                <a:lnTo>
                  <a:pt x="2746484" y="1536450"/>
                </a:lnTo>
                <a:cubicBezTo>
                  <a:pt x="2737873" y="1602350"/>
                  <a:pt x="2731099" y="1668445"/>
                  <a:pt x="2725327" y="1734505"/>
                </a:cubicBezTo>
                <a:cubicBezTo>
                  <a:pt x="2705431" y="1960881"/>
                  <a:pt x="2701131" y="2188351"/>
                  <a:pt x="2712645" y="2416224"/>
                </a:cubicBezTo>
                <a:cubicBezTo>
                  <a:pt x="2715042" y="2461978"/>
                  <a:pt x="2680551" y="2501363"/>
                  <a:pt x="2634982" y="2505364"/>
                </a:cubicBezTo>
                <a:cubicBezTo>
                  <a:pt x="2634982" y="2505364"/>
                  <a:pt x="1438335" y="2609470"/>
                  <a:pt x="1438335" y="2609470"/>
                </a:cubicBezTo>
                <a:lnTo>
                  <a:pt x="1438053" y="2609440"/>
                </a:lnTo>
                <a:cubicBezTo>
                  <a:pt x="1438053" y="2609440"/>
                  <a:pt x="1240080" y="2626638"/>
                  <a:pt x="1240080" y="2626638"/>
                </a:cubicBezTo>
                <a:lnTo>
                  <a:pt x="1239798" y="2626608"/>
                </a:lnTo>
                <a:lnTo>
                  <a:pt x="107318" y="2725120"/>
                </a:lnTo>
                <a:cubicBezTo>
                  <a:pt x="59883" y="2729209"/>
                  <a:pt x="17980" y="2693542"/>
                  <a:pt x="14932" y="2645855"/>
                </a:cubicBezTo>
                <a:cubicBezTo>
                  <a:pt x="-10100" y="2244985"/>
                  <a:pt x="-3632" y="1844761"/>
                  <a:pt x="34143" y="1447022"/>
                </a:cubicBezTo>
                <a:cubicBezTo>
                  <a:pt x="40493" y="1380881"/>
                  <a:pt x="47536" y="1314958"/>
                  <a:pt x="55583" y="1248998"/>
                </a:cubicBezTo>
                <a:cubicBezTo>
                  <a:pt x="81645" y="1034440"/>
                  <a:pt x="116777" y="820567"/>
                  <a:pt x="161075" y="607814"/>
                </a:cubicBezTo>
                <a:cubicBezTo>
                  <a:pt x="198728" y="423827"/>
                  <a:pt x="242899" y="241680"/>
                  <a:pt x="293683" y="61814"/>
                </a:cubicBezTo>
                <a:cubicBezTo>
                  <a:pt x="303378" y="27223"/>
                  <a:pt x="333158" y="3951"/>
                  <a:pt x="366691" y="458"/>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23" name="Picture Placeholder 85">
            <a:extLst>
              <a:ext uri="{FF2B5EF4-FFF2-40B4-BE49-F238E27FC236}">
                <a16:creationId xmlns:a16="http://schemas.microsoft.com/office/drawing/2014/main" id="{B9B95421-0C5F-2BF2-9F87-FAB89752A683}"/>
              </a:ext>
            </a:extLst>
          </p:cNvPr>
          <p:cNvSpPr>
            <a:spLocks noGrp="1"/>
          </p:cNvSpPr>
          <p:nvPr>
            <p:ph type="pic" sz="quarter" idx="13" hasCustomPrompt="1"/>
          </p:nvPr>
        </p:nvSpPr>
        <p:spPr>
          <a:xfrm>
            <a:off x="7046901" y="3720466"/>
            <a:ext cx="1844470" cy="2805336"/>
          </a:xfrm>
          <a:custGeom>
            <a:avLst/>
            <a:gdLst>
              <a:gd name="connsiteX0" fmla="*/ 1123600 w 1844470"/>
              <a:gd name="connsiteY0" fmla="*/ 324 h 2805336"/>
              <a:gd name="connsiteX1" fmla="*/ 1215594 w 1844470"/>
              <a:gd name="connsiteY1" fmla="*/ 75254 h 2805336"/>
              <a:gd name="connsiteX2" fmla="*/ 1399760 w 1844470"/>
              <a:gd name="connsiteY2" fmla="*/ 1035117 h 2805336"/>
              <a:gd name="connsiteX3" fmla="*/ 1449390 w 1844470"/>
              <a:gd name="connsiteY3" fmla="*/ 1208398 h 2805336"/>
              <a:gd name="connsiteX4" fmla="*/ 1455031 w 1844470"/>
              <a:gd name="connsiteY4" fmla="*/ 1226456 h 2805336"/>
              <a:gd name="connsiteX5" fmla="*/ 1455046 w 1844470"/>
              <a:gd name="connsiteY5" fmla="*/ 1226315 h 2805336"/>
              <a:gd name="connsiteX6" fmla="*/ 1835818 w 1844470"/>
              <a:gd name="connsiteY6" fmla="*/ 2191155 h 2805336"/>
              <a:gd name="connsiteX7" fmla="*/ 1798769 w 1844470"/>
              <a:gd name="connsiteY7" fmla="*/ 2303952 h 2805336"/>
              <a:gd name="connsiteX8" fmla="*/ 866727 w 1844470"/>
              <a:gd name="connsiteY8" fmla="*/ 2795459 h 2805336"/>
              <a:gd name="connsiteX9" fmla="*/ 750493 w 1844470"/>
              <a:gd name="connsiteY9" fmla="*/ 2757573 h 2805336"/>
              <a:gd name="connsiteX10" fmla="*/ 279343 w 1844470"/>
              <a:gd name="connsiteY10" fmla="*/ 1566310 h 2805336"/>
              <a:gd name="connsiteX11" fmla="*/ 278168 w 1844470"/>
              <a:gd name="connsiteY11" fmla="*/ 1562607 h 2805336"/>
              <a:gd name="connsiteX12" fmla="*/ 224070 w 1844470"/>
              <a:gd name="connsiteY12" fmla="*/ 1374971 h 2805336"/>
              <a:gd name="connsiteX13" fmla="*/ 945 w 1844470"/>
              <a:gd name="connsiteY13" fmla="*/ 188739 h 2805336"/>
              <a:gd name="connsiteX14" fmla="*/ 77931 w 1844470"/>
              <a:gd name="connsiteY14" fmla="*/ 91225 h 280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4470" h="2805336">
                <a:moveTo>
                  <a:pt x="1123600" y="324"/>
                </a:moveTo>
                <a:cubicBezTo>
                  <a:pt x="1169453" y="-3650"/>
                  <a:pt x="1210340" y="29478"/>
                  <a:pt x="1215594" y="75254"/>
                </a:cubicBezTo>
                <a:cubicBezTo>
                  <a:pt x="1252327" y="398678"/>
                  <a:pt x="1313817" y="719027"/>
                  <a:pt x="1399760" y="1035117"/>
                </a:cubicBezTo>
                <a:cubicBezTo>
                  <a:pt x="1415571" y="1093037"/>
                  <a:pt x="1431978" y="1150735"/>
                  <a:pt x="1449390" y="1208398"/>
                </a:cubicBezTo>
                <a:cubicBezTo>
                  <a:pt x="1451313" y="1214468"/>
                  <a:pt x="1453249" y="1220400"/>
                  <a:pt x="1455031" y="1226456"/>
                </a:cubicBezTo>
                <a:lnTo>
                  <a:pt x="1455046" y="1226315"/>
                </a:lnTo>
                <a:cubicBezTo>
                  <a:pt x="1556605" y="1559383"/>
                  <a:pt x="1683766" y="1881452"/>
                  <a:pt x="1835818" y="2191155"/>
                </a:cubicBezTo>
                <a:cubicBezTo>
                  <a:pt x="1856111" y="2232528"/>
                  <a:pt x="1839483" y="2282548"/>
                  <a:pt x="1798769" y="2303952"/>
                </a:cubicBezTo>
                <a:lnTo>
                  <a:pt x="866727" y="2795459"/>
                </a:lnTo>
                <a:cubicBezTo>
                  <a:pt x="824182" y="2817957"/>
                  <a:pt x="771892" y="2800638"/>
                  <a:pt x="750493" y="2757573"/>
                </a:cubicBezTo>
                <a:cubicBezTo>
                  <a:pt x="561285" y="2375794"/>
                  <a:pt x="403918" y="1978101"/>
                  <a:pt x="279343" y="1566310"/>
                </a:cubicBezTo>
                <a:cubicBezTo>
                  <a:pt x="278914" y="1564976"/>
                  <a:pt x="278471" y="1563783"/>
                  <a:pt x="278168" y="1562607"/>
                </a:cubicBezTo>
                <a:cubicBezTo>
                  <a:pt x="259263" y="1500207"/>
                  <a:pt x="241236" y="1437613"/>
                  <a:pt x="224070" y="1374971"/>
                </a:cubicBezTo>
                <a:cubicBezTo>
                  <a:pt x="132247" y="1040366"/>
                  <a:pt x="35406" y="419777"/>
                  <a:pt x="945" y="188739"/>
                </a:cubicBezTo>
                <a:cubicBezTo>
                  <a:pt x="-6295" y="140176"/>
                  <a:pt x="28911" y="95433"/>
                  <a:pt x="77931" y="91225"/>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1" name="Picture Placeholder 140">
            <a:extLst>
              <a:ext uri="{FF2B5EF4-FFF2-40B4-BE49-F238E27FC236}">
                <a16:creationId xmlns:a16="http://schemas.microsoft.com/office/drawing/2014/main" id="{F9A49CC8-682D-AC52-CFD0-A16018B04DC3}"/>
              </a:ext>
              <a:ext uri="{C183D7F6-B498-43B3-948B-1728B52AA6E4}">
                <adec:decorative xmlns:adec="http://schemas.microsoft.com/office/drawing/2017/decorative" val="1"/>
              </a:ext>
            </a:extLst>
          </p:cNvPr>
          <p:cNvSpPr>
            <a:spLocks noGrp="1"/>
          </p:cNvSpPr>
          <p:nvPr>
            <p:ph type="pic" sz="quarter" idx="17" hasCustomPrompt="1"/>
          </p:nvPr>
        </p:nvSpPr>
        <p:spPr>
          <a:xfrm>
            <a:off x="8754782" y="0"/>
            <a:ext cx="1990307" cy="1458278"/>
          </a:xfrm>
          <a:custGeom>
            <a:avLst/>
            <a:gdLst>
              <a:gd name="connsiteX0" fmla="*/ 456346 w 1990307"/>
              <a:gd name="connsiteY0" fmla="*/ 0 h 1458278"/>
              <a:gd name="connsiteX1" fmla="*/ 1990307 w 1990307"/>
              <a:gd name="connsiteY1" fmla="*/ 0 h 1458278"/>
              <a:gd name="connsiteX2" fmla="*/ 1812551 w 1990307"/>
              <a:gd name="connsiteY2" fmla="*/ 244096 h 1458278"/>
              <a:gd name="connsiteX3" fmla="*/ 1638657 w 1990307"/>
              <a:gd name="connsiteY3" fmla="*/ 519141 h 1458278"/>
              <a:gd name="connsiteX4" fmla="*/ 1632753 w 1990307"/>
              <a:gd name="connsiteY4" fmla="*/ 528956 h 1458278"/>
              <a:gd name="connsiteX5" fmla="*/ 1619122 w 1990307"/>
              <a:gd name="connsiteY5" fmla="*/ 552252 h 1458278"/>
              <a:gd name="connsiteX6" fmla="*/ 1591617 w 1990307"/>
              <a:gd name="connsiteY6" fmla="*/ 601110 h 1458278"/>
              <a:gd name="connsiteX7" fmla="*/ 1574033 w 1990307"/>
              <a:gd name="connsiteY7" fmla="*/ 631997 h 1458278"/>
              <a:gd name="connsiteX8" fmla="*/ 1570483 w 1990307"/>
              <a:gd name="connsiteY8" fmla="*/ 638486 h 1458278"/>
              <a:gd name="connsiteX9" fmla="*/ 1552141 w 1990307"/>
              <a:gd name="connsiteY9" fmla="*/ 672440 h 1458278"/>
              <a:gd name="connsiteX10" fmla="*/ 1523074 w 1990307"/>
              <a:gd name="connsiteY10" fmla="*/ 726568 h 1458278"/>
              <a:gd name="connsiteX11" fmla="*/ 1504567 w 1990307"/>
              <a:gd name="connsiteY11" fmla="*/ 762078 h 1458278"/>
              <a:gd name="connsiteX12" fmla="*/ 1501657 w 1990307"/>
              <a:gd name="connsiteY12" fmla="*/ 767921 h 1458278"/>
              <a:gd name="connsiteX13" fmla="*/ 1229574 w 1990307"/>
              <a:gd name="connsiteY13" fmla="*/ 1401324 h 1458278"/>
              <a:gd name="connsiteX14" fmla="*/ 1124047 w 1990307"/>
              <a:gd name="connsiteY14" fmla="*/ 1454439 h 1458278"/>
              <a:gd name="connsiteX15" fmla="*/ 59960 w 1990307"/>
              <a:gd name="connsiteY15" fmla="*/ 1123999 h 1458278"/>
              <a:gd name="connsiteX16" fmla="*/ 4659 w 1990307"/>
              <a:gd name="connsiteY16" fmla="*/ 1014501 h 1458278"/>
              <a:gd name="connsiteX17" fmla="*/ 399216 w 1990307"/>
              <a:gd name="connsiteY17" fmla="*/ 105155 h 1458278"/>
              <a:gd name="connsiteX18" fmla="*/ 428812 w 1990307"/>
              <a:gd name="connsiteY18" fmla="*/ 50082 h 1458278"/>
              <a:gd name="connsiteX19" fmla="*/ 444618 w 1990307"/>
              <a:gd name="connsiteY19" fmla="*/ 21150 h 1458278"/>
              <a:gd name="connsiteX20" fmla="*/ 451360 w 1990307"/>
              <a:gd name="connsiteY20" fmla="*/ 8851 h 1458278"/>
              <a:gd name="connsiteX21" fmla="*/ 454709 w 1990307"/>
              <a:gd name="connsiteY21" fmla="*/ 2913 h 145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307" h="1458278">
                <a:moveTo>
                  <a:pt x="456346" y="0"/>
                </a:moveTo>
                <a:lnTo>
                  <a:pt x="1990307" y="0"/>
                </a:lnTo>
                <a:lnTo>
                  <a:pt x="1812551" y="244096"/>
                </a:lnTo>
                <a:cubicBezTo>
                  <a:pt x="1751546" y="333927"/>
                  <a:pt x="1693572" y="425638"/>
                  <a:pt x="1638657" y="519141"/>
                </a:cubicBezTo>
                <a:cubicBezTo>
                  <a:pt x="1636742" y="522371"/>
                  <a:pt x="1634668" y="525726"/>
                  <a:pt x="1632753" y="528956"/>
                </a:cubicBezTo>
                <a:cubicBezTo>
                  <a:pt x="1628203" y="536769"/>
                  <a:pt x="1623670" y="544441"/>
                  <a:pt x="1619122" y="552252"/>
                </a:cubicBezTo>
                <a:cubicBezTo>
                  <a:pt x="1609822" y="568430"/>
                  <a:pt x="1600789" y="584777"/>
                  <a:pt x="1591617" y="601110"/>
                </a:cubicBezTo>
                <a:cubicBezTo>
                  <a:pt x="1585792" y="611506"/>
                  <a:pt x="1579715" y="621587"/>
                  <a:pt x="1574033" y="631997"/>
                </a:cubicBezTo>
                <a:cubicBezTo>
                  <a:pt x="1572801" y="634156"/>
                  <a:pt x="1571571" y="636313"/>
                  <a:pt x="1570483" y="638486"/>
                </a:cubicBezTo>
                <a:cubicBezTo>
                  <a:pt x="1564411" y="649856"/>
                  <a:pt x="1558071" y="661055"/>
                  <a:pt x="1552141" y="672440"/>
                </a:cubicBezTo>
                <a:cubicBezTo>
                  <a:pt x="1542646" y="690455"/>
                  <a:pt x="1532585" y="708412"/>
                  <a:pt x="1523074" y="726568"/>
                </a:cubicBezTo>
                <a:cubicBezTo>
                  <a:pt x="1516817" y="738347"/>
                  <a:pt x="1510684" y="750283"/>
                  <a:pt x="1504567" y="762078"/>
                </a:cubicBezTo>
                <a:cubicBezTo>
                  <a:pt x="1503650" y="763984"/>
                  <a:pt x="1502717" y="766030"/>
                  <a:pt x="1501657" y="767921"/>
                </a:cubicBezTo>
                <a:cubicBezTo>
                  <a:pt x="1396011" y="973261"/>
                  <a:pt x="1305292" y="1184630"/>
                  <a:pt x="1229574" y="1401324"/>
                </a:cubicBezTo>
                <a:cubicBezTo>
                  <a:pt x="1214519" y="1444644"/>
                  <a:pt x="1167742" y="1467976"/>
                  <a:pt x="1124047" y="1454439"/>
                </a:cubicBezTo>
                <a:lnTo>
                  <a:pt x="59960" y="1123999"/>
                </a:lnTo>
                <a:cubicBezTo>
                  <a:pt x="13909" y="1109779"/>
                  <a:pt x="-10935" y="1060194"/>
                  <a:pt x="4659" y="1014501"/>
                </a:cubicBezTo>
                <a:cubicBezTo>
                  <a:pt x="111440" y="702257"/>
                  <a:pt x="243151" y="398685"/>
                  <a:pt x="399216" y="105155"/>
                </a:cubicBezTo>
                <a:cubicBezTo>
                  <a:pt x="409040" y="86745"/>
                  <a:pt x="418864" y="68335"/>
                  <a:pt x="428812" y="50082"/>
                </a:cubicBezTo>
                <a:cubicBezTo>
                  <a:pt x="434138" y="40349"/>
                  <a:pt x="439307" y="30743"/>
                  <a:pt x="444618" y="21150"/>
                </a:cubicBezTo>
                <a:cubicBezTo>
                  <a:pt x="446908" y="17103"/>
                  <a:pt x="449070" y="12899"/>
                  <a:pt x="451360" y="8851"/>
                </a:cubicBezTo>
                <a:cubicBezTo>
                  <a:pt x="452434" y="6819"/>
                  <a:pt x="453635" y="4944"/>
                  <a:pt x="454709" y="2913"/>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4" name="Picture Placeholder 89">
            <a:extLst>
              <a:ext uri="{FF2B5EF4-FFF2-40B4-BE49-F238E27FC236}">
                <a16:creationId xmlns:a16="http://schemas.microsoft.com/office/drawing/2014/main" id="{8C468708-EE99-C0E7-A9B0-CA66A3BA9063}"/>
              </a:ext>
              <a:ext uri="{C183D7F6-B498-43B3-948B-1728B52AA6E4}">
                <adec:decorative xmlns:adec="http://schemas.microsoft.com/office/drawing/2017/decorative" val="1"/>
              </a:ext>
            </a:extLst>
          </p:cNvPr>
          <p:cNvSpPr>
            <a:spLocks noGrp="1"/>
          </p:cNvSpPr>
          <p:nvPr>
            <p:ph type="pic" sz="quarter" idx="15" hasCustomPrompt="1"/>
          </p:nvPr>
        </p:nvSpPr>
        <p:spPr>
          <a:xfrm>
            <a:off x="8460979" y="3530777"/>
            <a:ext cx="2071867" cy="1148708"/>
          </a:xfrm>
          <a:custGeom>
            <a:avLst/>
            <a:gdLst>
              <a:gd name="connsiteX0" fmla="*/ 1891840 w 2071867"/>
              <a:gd name="connsiteY0" fmla="*/ 332 h 1148708"/>
              <a:gd name="connsiteX1" fmla="*/ 1983654 w 2071867"/>
              <a:gd name="connsiteY1" fmla="*/ 74241 h 1148708"/>
              <a:gd name="connsiteX2" fmla="*/ 2069429 w 2071867"/>
              <a:gd name="connsiteY2" fmla="*/ 537688 h 1148708"/>
              <a:gd name="connsiteX3" fmla="*/ 2010250 w 2071867"/>
              <a:gd name="connsiteY3" fmla="*/ 639679 h 1148708"/>
              <a:gd name="connsiteX4" fmla="*/ 1601500 w 2071867"/>
              <a:gd name="connsiteY4" fmla="*/ 757840 h 1148708"/>
              <a:gd name="connsiteX5" fmla="*/ 1600622 w 2071867"/>
              <a:gd name="connsiteY5" fmla="*/ 758034 h 1148708"/>
              <a:gd name="connsiteX6" fmla="*/ 1411053 w 2071867"/>
              <a:gd name="connsiteY6" fmla="*/ 812900 h 1148708"/>
              <a:gd name="connsiteX7" fmla="*/ 1410771 w 2071867"/>
              <a:gd name="connsiteY7" fmla="*/ 812870 h 1148708"/>
              <a:gd name="connsiteX8" fmla="*/ 261014 w 2071867"/>
              <a:gd name="connsiteY8" fmla="*/ 1145335 h 1148708"/>
              <a:gd name="connsiteX9" fmla="*/ 154677 w 2071867"/>
              <a:gd name="connsiteY9" fmla="*/ 1084325 h 1148708"/>
              <a:gd name="connsiteX10" fmla="*/ 589 w 2071867"/>
              <a:gd name="connsiteY10" fmla="*/ 253445 h 1148708"/>
              <a:gd name="connsiteX11" fmla="*/ 77911 w 2071867"/>
              <a:gd name="connsiteY11" fmla="*/ 158114 h 1148708"/>
              <a:gd name="connsiteX12" fmla="*/ 1270371 w 2071867"/>
              <a:gd name="connsiteY12" fmla="*/ 54419 h 1148708"/>
              <a:gd name="connsiteX13" fmla="*/ 1467215 w 2071867"/>
              <a:gd name="connsiteY13" fmla="*/ 37101 h 1148708"/>
              <a:gd name="connsiteX14" fmla="*/ 1468202 w 2071867"/>
              <a:gd name="connsiteY14" fmla="*/ 37206 h 114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1867" h="1148708">
                <a:moveTo>
                  <a:pt x="1891840" y="332"/>
                </a:moveTo>
                <a:cubicBezTo>
                  <a:pt x="1937409" y="-3671"/>
                  <a:pt x="1977919" y="28987"/>
                  <a:pt x="1983654" y="74241"/>
                </a:cubicBezTo>
                <a:cubicBezTo>
                  <a:pt x="2003582" y="230039"/>
                  <a:pt x="2032210" y="384622"/>
                  <a:pt x="2069429" y="537688"/>
                </a:cubicBezTo>
                <a:cubicBezTo>
                  <a:pt x="2080260" y="582055"/>
                  <a:pt x="2054026" y="627042"/>
                  <a:pt x="2010250" y="639679"/>
                </a:cubicBezTo>
                <a:lnTo>
                  <a:pt x="1601500" y="757840"/>
                </a:lnTo>
                <a:lnTo>
                  <a:pt x="1600622" y="758034"/>
                </a:lnTo>
                <a:cubicBezTo>
                  <a:pt x="1600622" y="758034"/>
                  <a:pt x="1411053" y="812900"/>
                  <a:pt x="1411053" y="812900"/>
                </a:cubicBezTo>
                <a:lnTo>
                  <a:pt x="1410771" y="812870"/>
                </a:lnTo>
                <a:lnTo>
                  <a:pt x="261014" y="1145335"/>
                </a:lnTo>
                <a:cubicBezTo>
                  <a:pt x="214729" y="1158705"/>
                  <a:pt x="166680" y="1131108"/>
                  <a:pt x="154677" y="1084325"/>
                </a:cubicBezTo>
                <a:cubicBezTo>
                  <a:pt x="84912" y="812030"/>
                  <a:pt x="33386" y="534813"/>
                  <a:pt x="589" y="253445"/>
                </a:cubicBezTo>
                <a:cubicBezTo>
                  <a:pt x="-5002" y="205488"/>
                  <a:pt x="29896" y="162285"/>
                  <a:pt x="77911" y="158114"/>
                </a:cubicBezTo>
                <a:cubicBezTo>
                  <a:pt x="77911" y="158114"/>
                  <a:pt x="1270371" y="54419"/>
                  <a:pt x="1270371" y="54419"/>
                </a:cubicBezTo>
                <a:cubicBezTo>
                  <a:pt x="1270371" y="54419"/>
                  <a:pt x="1467215" y="37101"/>
                  <a:pt x="1467215" y="37101"/>
                </a:cubicBezTo>
                <a:lnTo>
                  <a:pt x="1468202" y="37206"/>
                </a:ln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7" name="Picture Placeholder 87">
            <a:extLst>
              <a:ext uri="{FF2B5EF4-FFF2-40B4-BE49-F238E27FC236}">
                <a16:creationId xmlns:a16="http://schemas.microsoft.com/office/drawing/2014/main" id="{949DA1B6-8D28-10A3-0B1B-449EF21CC77D}"/>
              </a:ext>
            </a:extLst>
          </p:cNvPr>
          <p:cNvSpPr>
            <a:spLocks noGrp="1"/>
          </p:cNvSpPr>
          <p:nvPr>
            <p:ph type="pic" sz="quarter" idx="14" hasCustomPrompt="1"/>
          </p:nvPr>
        </p:nvSpPr>
        <p:spPr>
          <a:xfrm>
            <a:off x="8715934" y="4554782"/>
            <a:ext cx="1488282" cy="1306648"/>
          </a:xfrm>
          <a:custGeom>
            <a:avLst/>
            <a:gdLst>
              <a:gd name="connsiteX0" fmla="*/ 1164462 w 1488282"/>
              <a:gd name="connsiteY0" fmla="*/ 507 h 1306648"/>
              <a:gd name="connsiteX1" fmla="*/ 1236019 w 1488282"/>
              <a:gd name="connsiteY1" fmla="*/ 58412 h 1306648"/>
              <a:gd name="connsiteX2" fmla="*/ 1479883 w 1488282"/>
              <a:gd name="connsiteY2" fmla="*/ 665376 h 1306648"/>
              <a:gd name="connsiteX3" fmla="*/ 1442753 w 1488282"/>
              <a:gd name="connsiteY3" fmla="*/ 777591 h 1306648"/>
              <a:gd name="connsiteX4" fmla="*/ 458180 w 1488282"/>
              <a:gd name="connsiteY4" fmla="*/ 1296824 h 1306648"/>
              <a:gd name="connsiteX5" fmla="*/ 341708 w 1488282"/>
              <a:gd name="connsiteY5" fmla="*/ 1258484 h 1306648"/>
              <a:gd name="connsiteX6" fmla="*/ 4171 w 1488282"/>
              <a:gd name="connsiteY6" fmla="*/ 421170 h 1306648"/>
              <a:gd name="connsiteX7" fmla="*/ 61628 w 1488282"/>
              <a:gd name="connsiteY7" fmla="*/ 312555 h 1306648"/>
              <a:gd name="connsiteX8" fmla="*/ 1131636 w 1488282"/>
              <a:gd name="connsiteY8" fmla="*/ 3193 h 1306648"/>
              <a:gd name="connsiteX9" fmla="*/ 1131622 w 1488282"/>
              <a:gd name="connsiteY9" fmla="*/ 3335 h 1306648"/>
              <a:gd name="connsiteX10" fmla="*/ 1164462 w 1488282"/>
              <a:gd name="connsiteY10" fmla="*/ 507 h 130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8282" h="1306648">
                <a:moveTo>
                  <a:pt x="1164462" y="507"/>
                </a:moveTo>
                <a:cubicBezTo>
                  <a:pt x="1196668" y="4041"/>
                  <a:pt x="1225357" y="25832"/>
                  <a:pt x="1236019" y="58412"/>
                </a:cubicBezTo>
                <a:cubicBezTo>
                  <a:pt x="1304332" y="266741"/>
                  <a:pt x="1385690" y="469307"/>
                  <a:pt x="1479883" y="665376"/>
                </a:cubicBezTo>
                <a:cubicBezTo>
                  <a:pt x="1499754" y="706701"/>
                  <a:pt x="1483171" y="756296"/>
                  <a:pt x="1442753" y="777591"/>
                </a:cubicBezTo>
                <a:lnTo>
                  <a:pt x="458180" y="1296824"/>
                </a:lnTo>
                <a:cubicBezTo>
                  <a:pt x="415495" y="1319307"/>
                  <a:pt x="362936" y="1301817"/>
                  <a:pt x="341708" y="1258484"/>
                </a:cubicBezTo>
                <a:cubicBezTo>
                  <a:pt x="208648" y="986295"/>
                  <a:pt x="96092" y="706708"/>
                  <a:pt x="4171" y="421170"/>
                </a:cubicBezTo>
                <a:cubicBezTo>
                  <a:pt x="-10621" y="375090"/>
                  <a:pt x="15203" y="325910"/>
                  <a:pt x="61628" y="312555"/>
                </a:cubicBezTo>
                <a:lnTo>
                  <a:pt x="1131636" y="3193"/>
                </a:lnTo>
                <a:lnTo>
                  <a:pt x="1131622" y="3335"/>
                </a:lnTo>
                <a:cubicBezTo>
                  <a:pt x="1142601" y="180"/>
                  <a:pt x="1153727" y="-671"/>
                  <a:pt x="1164462" y="507"/>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9" name="Picture Placeholder 138">
            <a:extLst>
              <a:ext uri="{FF2B5EF4-FFF2-40B4-BE49-F238E27FC236}">
                <a16:creationId xmlns:a16="http://schemas.microsoft.com/office/drawing/2014/main" id="{ACF50393-B5C2-A5AF-82E3-C75699034D2B}"/>
              </a:ext>
            </a:extLst>
          </p:cNvPr>
          <p:cNvSpPr>
            <a:spLocks noGrp="1"/>
          </p:cNvSpPr>
          <p:nvPr>
            <p:ph type="pic" sz="quarter" idx="16" hasCustomPrompt="1"/>
          </p:nvPr>
        </p:nvSpPr>
        <p:spPr>
          <a:xfrm>
            <a:off x="9221243" y="5498432"/>
            <a:ext cx="2151364" cy="1359568"/>
          </a:xfrm>
          <a:custGeom>
            <a:avLst/>
            <a:gdLst>
              <a:gd name="connsiteX0" fmla="*/ 1061785 w 2151364"/>
              <a:gd name="connsiteY0" fmla="*/ 384 h 1359568"/>
              <a:gd name="connsiteX1" fmla="*/ 1143567 w 2151364"/>
              <a:gd name="connsiteY1" fmla="*/ 42683 h 1359568"/>
              <a:gd name="connsiteX2" fmla="*/ 1296014 w 2151364"/>
              <a:gd name="connsiteY2" fmla="*/ 291189 h 1359568"/>
              <a:gd name="connsiteX3" fmla="*/ 1302627 w 2151364"/>
              <a:gd name="connsiteY3" fmla="*/ 301481 h 1359568"/>
              <a:gd name="connsiteX4" fmla="*/ 1309650 w 2151364"/>
              <a:gd name="connsiteY4" fmla="*/ 311963 h 1359568"/>
              <a:gd name="connsiteX5" fmla="*/ 1526479 w 2151364"/>
              <a:gd name="connsiteY5" fmla="*/ 615708 h 1359568"/>
              <a:gd name="connsiteX6" fmla="*/ 1651190 w 2151364"/>
              <a:gd name="connsiteY6" fmla="*/ 770823 h 1359568"/>
              <a:gd name="connsiteX7" fmla="*/ 1651175 w 2151364"/>
              <a:gd name="connsiteY7" fmla="*/ 770965 h 1359568"/>
              <a:gd name="connsiteX8" fmla="*/ 2123590 w 2151364"/>
              <a:gd name="connsiteY8" fmla="*/ 1261693 h 1359568"/>
              <a:gd name="connsiteX9" fmla="*/ 2151364 w 2151364"/>
              <a:gd name="connsiteY9" fmla="*/ 1319120 h 1359568"/>
              <a:gd name="connsiteX10" fmla="*/ 2138142 w 2151364"/>
              <a:gd name="connsiteY10" fmla="*/ 1359568 h 1359568"/>
              <a:gd name="connsiteX11" fmla="*/ 482854 w 2151364"/>
              <a:gd name="connsiteY11" fmla="*/ 1359568 h 1359568"/>
              <a:gd name="connsiteX12" fmla="*/ 238568 w 2151364"/>
              <a:gd name="connsiteY12" fmla="*/ 1020551 h 1359568"/>
              <a:gd name="connsiteX13" fmla="*/ 230312 w 2151364"/>
              <a:gd name="connsiteY13" fmla="*/ 1008223 h 1359568"/>
              <a:gd name="connsiteX14" fmla="*/ 222104 w 2151364"/>
              <a:gd name="connsiteY14" fmla="*/ 995470 h 1359568"/>
              <a:gd name="connsiteX15" fmla="*/ 11180 w 2151364"/>
              <a:gd name="connsiteY15" fmla="*/ 647142 h 1359568"/>
              <a:gd name="connsiteX16" fmla="*/ 45494 w 2151364"/>
              <a:gd name="connsiteY16" fmla="*/ 529188 h 1359568"/>
              <a:gd name="connsiteX17" fmla="*/ 1030223 w 2151364"/>
              <a:gd name="connsiteY17" fmla="*/ 9827 h 1359568"/>
              <a:gd name="connsiteX18" fmla="*/ 1061785 w 2151364"/>
              <a:gd name="connsiteY18" fmla="*/ 384 h 1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1364" h="1359568">
                <a:moveTo>
                  <a:pt x="1061785" y="384"/>
                </a:moveTo>
                <a:cubicBezTo>
                  <a:pt x="1094014" y="-2691"/>
                  <a:pt x="1126504" y="12852"/>
                  <a:pt x="1143567" y="42683"/>
                </a:cubicBezTo>
                <a:cubicBezTo>
                  <a:pt x="1191862" y="126823"/>
                  <a:pt x="1242710" y="209804"/>
                  <a:pt x="1296014" y="291189"/>
                </a:cubicBezTo>
                <a:cubicBezTo>
                  <a:pt x="1298224" y="294574"/>
                  <a:pt x="1300417" y="298098"/>
                  <a:pt x="1302627" y="301481"/>
                </a:cubicBezTo>
                <a:cubicBezTo>
                  <a:pt x="1304963" y="305022"/>
                  <a:pt x="1307314" y="308422"/>
                  <a:pt x="1309650" y="311963"/>
                </a:cubicBezTo>
                <a:cubicBezTo>
                  <a:pt x="1378231" y="416154"/>
                  <a:pt x="1450564" y="517313"/>
                  <a:pt x="1526479" y="615708"/>
                </a:cubicBezTo>
                <a:cubicBezTo>
                  <a:pt x="1567148" y="668270"/>
                  <a:pt x="1608629" y="719918"/>
                  <a:pt x="1651190" y="770823"/>
                </a:cubicBezTo>
                <a:lnTo>
                  <a:pt x="1651175" y="770965"/>
                </a:lnTo>
                <a:cubicBezTo>
                  <a:pt x="1796887" y="944780"/>
                  <a:pt x="1954526" y="1108564"/>
                  <a:pt x="2123590" y="1261693"/>
                </a:cubicBezTo>
                <a:cubicBezTo>
                  <a:pt x="2140586" y="1277101"/>
                  <a:pt x="2149941" y="1297846"/>
                  <a:pt x="2151364" y="1319120"/>
                </a:cubicBezTo>
                <a:lnTo>
                  <a:pt x="2138142" y="1359568"/>
                </a:lnTo>
                <a:lnTo>
                  <a:pt x="482854" y="1359568"/>
                </a:lnTo>
                <a:lnTo>
                  <a:pt x="238568" y="1020551"/>
                </a:lnTo>
                <a:cubicBezTo>
                  <a:pt x="235868" y="1016400"/>
                  <a:pt x="233011" y="1012375"/>
                  <a:pt x="230312" y="1008223"/>
                </a:cubicBezTo>
                <a:cubicBezTo>
                  <a:pt x="227472" y="1004055"/>
                  <a:pt x="224929" y="999779"/>
                  <a:pt x="222104" y="995470"/>
                </a:cubicBezTo>
                <a:cubicBezTo>
                  <a:pt x="148231" y="881985"/>
                  <a:pt x="77922" y="765874"/>
                  <a:pt x="11180" y="647142"/>
                </a:cubicBezTo>
                <a:cubicBezTo>
                  <a:pt x="-12598" y="604967"/>
                  <a:pt x="2809" y="551670"/>
                  <a:pt x="45494" y="529188"/>
                </a:cubicBezTo>
                <a:lnTo>
                  <a:pt x="1030223" y="9827"/>
                </a:lnTo>
                <a:cubicBezTo>
                  <a:pt x="1040327" y="4504"/>
                  <a:pt x="1051041" y="1410"/>
                  <a:pt x="1061785" y="384"/>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Tree>
    <p:extLst>
      <p:ext uri="{BB962C8B-B14F-4D97-AF65-F5344CB8AC3E}">
        <p14:creationId xmlns:p14="http://schemas.microsoft.com/office/powerpoint/2010/main" val="2885068675"/>
      </p:ext>
    </p:extLst>
  </p:cSld>
  <p:clrMapOvr>
    <a:masterClrMapping/>
  </p:clrMapOvr>
  <p:transition>
    <p:fade/>
  </p:transition>
  <p:extLst>
    <p:ext uri="{DCECCB84-F9BA-43D5-87BE-67443E8EF086}">
      <p15:sldGuideLst xmlns:p15="http://schemas.microsoft.com/office/powerpoint/2012/main">
        <p15:guide id="10" pos="24">
          <p15:clr>
            <a:srgbClr val="A4A3A4"/>
          </p15:clr>
        </p15:guide>
        <p15:guide id="24" pos="6123">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053368E2-3116-CFDA-87DC-4934F7D6485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8958934" y="2253065"/>
            <a:ext cx="3226869" cy="4604935"/>
          </a:xfrm>
          <a:prstGeom prst="rect">
            <a:avLst/>
          </a:prstGeom>
        </p:spPr>
      </p:pic>
      <p:sp>
        <p:nvSpPr>
          <p:cNvPr id="72" name="Title 71">
            <a:extLst>
              <a:ext uri="{FF2B5EF4-FFF2-40B4-BE49-F238E27FC236}">
                <a16:creationId xmlns:a16="http://schemas.microsoft.com/office/drawing/2014/main" id="{816BC325-7134-0098-B03D-C061644419DC}"/>
              </a:ext>
            </a:extLst>
          </p:cNvPr>
          <p:cNvSpPr>
            <a:spLocks noGrp="1"/>
          </p:cNvSpPr>
          <p:nvPr userDrawn="1">
            <p:ph type="title"/>
          </p:nvPr>
        </p:nvSpPr>
        <p:spPr/>
        <p:txBody>
          <a:bodyPr/>
          <a:lstStyle/>
          <a:p>
            <a:r>
              <a:rPr lang="en-US"/>
              <a:t>Click to edit Master title style</a:t>
            </a:r>
          </a:p>
        </p:txBody>
      </p:sp>
      <p:grpSp>
        <p:nvGrpSpPr>
          <p:cNvPr id="77" name="Graphic 34" descr="Open quotation mark">
            <a:extLst>
              <a:ext uri="{FF2B5EF4-FFF2-40B4-BE49-F238E27FC236}">
                <a16:creationId xmlns:a16="http://schemas.microsoft.com/office/drawing/2014/main" id="{FDC9337B-CBCA-BA6B-974F-8099C1C65CCB}"/>
              </a:ext>
            </a:extLst>
          </p:cNvPr>
          <p:cNvGrpSpPr/>
          <p:nvPr userDrawn="1"/>
        </p:nvGrpSpPr>
        <p:grpSpPr>
          <a:xfrm flipH="1">
            <a:off x="584200" y="1504205"/>
            <a:ext cx="656323" cy="451026"/>
            <a:chOff x="592532" y="1649150"/>
            <a:chExt cx="656323" cy="451026"/>
          </a:xfrm>
          <a:gradFill flip="none" rotWithShape="1">
            <a:gsLst>
              <a:gs pos="100000">
                <a:schemeClr val="accent2">
                  <a:lumMod val="40000"/>
                  <a:lumOff val="60000"/>
                </a:schemeClr>
              </a:gs>
              <a:gs pos="42000">
                <a:schemeClr val="bg2">
                  <a:lumMod val="40000"/>
                  <a:lumOff val="60000"/>
                </a:schemeClr>
              </a:gs>
            </a:gsLst>
            <a:lin ang="8100000" scaled="1"/>
            <a:tileRect/>
          </a:gradFill>
        </p:grpSpPr>
        <p:sp>
          <p:nvSpPr>
            <p:cNvPr id="78" name="Freeform: Shape 77">
              <a:extLst>
                <a:ext uri="{FF2B5EF4-FFF2-40B4-BE49-F238E27FC236}">
                  <a16:creationId xmlns:a16="http://schemas.microsoft.com/office/drawing/2014/main" id="{1D010913-3CFA-EF85-EAFE-2FCC477D8E32}"/>
                </a:ext>
              </a:extLst>
            </p:cNvPr>
            <p:cNvSpPr/>
            <p:nvPr/>
          </p:nvSpPr>
          <p:spPr>
            <a:xfrm>
              <a:off x="592532" y="1649150"/>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2113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F7C13D3-9965-87CA-ACEE-0385B1FF15DA}"/>
                </a:ext>
              </a:extLst>
            </p:cNvPr>
            <p:cNvSpPr/>
            <p:nvPr/>
          </p:nvSpPr>
          <p:spPr>
            <a:xfrm>
              <a:off x="949884" y="1649150"/>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21134" cap="flat">
              <a:noFill/>
              <a:prstDash val="solid"/>
              <a:miter/>
            </a:ln>
          </p:spPr>
          <p:txBody>
            <a:bodyPr rtlCol="0" anchor="ctr"/>
            <a:lstStyle/>
            <a:p>
              <a:endParaRPr lang="en-US"/>
            </a:p>
          </p:txBody>
        </p:sp>
      </p:grpSp>
      <p:sp>
        <p:nvSpPr>
          <p:cNvPr id="82" name="Text Placeholder 75">
            <a:extLst>
              <a:ext uri="{FF2B5EF4-FFF2-40B4-BE49-F238E27FC236}">
                <a16:creationId xmlns:a16="http://schemas.microsoft.com/office/drawing/2014/main" id="{21883C09-59B2-7D46-9A8F-ECA74AD0E236}"/>
              </a:ext>
            </a:extLst>
          </p:cNvPr>
          <p:cNvSpPr>
            <a:spLocks noGrp="1"/>
          </p:cNvSpPr>
          <p:nvPr userDrawn="1">
            <p:ph type="body" sz="quarter" idx="12" hasCustomPrompt="1"/>
          </p:nvPr>
        </p:nvSpPr>
        <p:spPr>
          <a:xfrm>
            <a:off x="606425" y="2130649"/>
            <a:ext cx="6286500" cy="2095380"/>
          </a:xfrm>
          <a:prstGeom prst="rect">
            <a:avLst/>
          </a:prstGeom>
        </p:spPr>
        <p:txBody>
          <a:bodyPr lIns="0" tIns="0" rIns="0" bIns="0"/>
          <a:lstStyle>
            <a:lvl1pPr marL="0" indent="0">
              <a:buNone/>
              <a:defRPr sz="2400"/>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83" name="Text Placeholder 40">
            <a:extLst>
              <a:ext uri="{FF2B5EF4-FFF2-40B4-BE49-F238E27FC236}">
                <a16:creationId xmlns:a16="http://schemas.microsoft.com/office/drawing/2014/main" id="{47C2AF4C-0BDE-AF49-1444-92381645A20A}"/>
              </a:ext>
            </a:extLst>
          </p:cNvPr>
          <p:cNvSpPr>
            <a:spLocks noGrp="1"/>
          </p:cNvSpPr>
          <p:nvPr userDrawn="1">
            <p:ph type="body" sz="quarter" idx="10" hasCustomPrompt="1"/>
          </p:nvPr>
        </p:nvSpPr>
        <p:spPr>
          <a:xfrm>
            <a:off x="584200" y="4477092"/>
            <a:ext cx="6308725" cy="581025"/>
          </a:xfrm>
          <a:prstGeom prst="rect">
            <a:avLst/>
          </a:prstGeom>
        </p:spPr>
        <p:txBody>
          <a:bodyPr lIns="0" tIns="0" rIns="0" bIns="0" anchor="b"/>
          <a:lstStyle>
            <a:lvl1pPr marL="0" indent="0" algn="r">
              <a:buFontTx/>
              <a:buNone/>
              <a:defRPr sz="2400">
                <a:gradFill flip="none" rotWithShape="1">
                  <a:gsLst>
                    <a:gs pos="20000">
                      <a:schemeClr val="bg2">
                        <a:lumMod val="40000"/>
                        <a:lumOff val="60000"/>
                      </a:schemeClr>
                    </a:gs>
                    <a:gs pos="100000">
                      <a:schemeClr val="accent2">
                        <a:lumMod val="40000"/>
                        <a:lumOff val="60000"/>
                      </a:schemeClr>
                    </a:gs>
                  </a:gsLst>
                  <a:lin ang="0" scaled="1"/>
                  <a:tileRect/>
                </a:gradFill>
                <a:latin typeface="+mj-lt"/>
              </a:defRPr>
            </a:lvl1pPr>
          </a:lstStyle>
          <a:p>
            <a:pPr lvl="0"/>
            <a:r>
              <a:rPr lang="en-US"/>
              <a:t>– Author Name</a:t>
            </a:r>
          </a:p>
        </p:txBody>
      </p:sp>
      <p:sp>
        <p:nvSpPr>
          <p:cNvPr id="85" name="Text Placeholder 40">
            <a:extLst>
              <a:ext uri="{FF2B5EF4-FFF2-40B4-BE49-F238E27FC236}">
                <a16:creationId xmlns:a16="http://schemas.microsoft.com/office/drawing/2014/main" id="{149667E4-2249-51CB-D2EE-572C2F3D460A}"/>
              </a:ext>
            </a:extLst>
          </p:cNvPr>
          <p:cNvSpPr>
            <a:spLocks noGrp="1"/>
          </p:cNvSpPr>
          <p:nvPr userDrawn="1">
            <p:ph type="body" sz="quarter" idx="11" hasCustomPrompt="1"/>
          </p:nvPr>
        </p:nvSpPr>
        <p:spPr>
          <a:xfrm>
            <a:off x="584200" y="5117530"/>
            <a:ext cx="6308725" cy="581025"/>
          </a:xfrm>
          <a:prstGeom prst="rect">
            <a:avLst/>
          </a:prstGeom>
        </p:spPr>
        <p:txBody>
          <a:bodyPr lIns="0" tIns="0" rIns="0" bIns="0"/>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n-lt"/>
                <a:ea typeface="+mn-ea"/>
                <a:cs typeface="Segoe UI" panose="020B0502040204020203" pitchFamily="34" charset="0"/>
              </a:defRPr>
            </a:lvl1pPr>
          </a:lstStyle>
          <a:p>
            <a:pPr lvl="0"/>
            <a:r>
              <a:rPr lang="en-US"/>
              <a:t>Company Name</a:t>
            </a:r>
          </a:p>
        </p:txBody>
      </p:sp>
      <p:pic>
        <p:nvPicPr>
          <p:cNvPr id="76" name="Picture 75">
            <a:extLst>
              <a:ext uri="{FF2B5EF4-FFF2-40B4-BE49-F238E27FC236}">
                <a16:creationId xmlns:a16="http://schemas.microsoft.com/office/drawing/2014/main" id="{45F57B7C-CE41-1704-CBE7-EDC80505171D}"/>
              </a:ext>
              <a:ext uri="{C183D7F6-B498-43B3-948B-1728B52AA6E4}">
                <adec:decorative xmlns:adec="http://schemas.microsoft.com/office/drawing/2017/decorative" val="1"/>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a:stretch/>
        </p:blipFill>
        <p:spPr>
          <a:xfrm rot="12593424">
            <a:off x="10144009" y="1670850"/>
            <a:ext cx="3264000" cy="4059480"/>
          </a:xfrm>
          <a:custGeom>
            <a:avLst/>
            <a:gdLst>
              <a:gd name="connsiteX0" fmla="*/ 3070597 w 3070598"/>
              <a:gd name="connsiteY0" fmla="*/ 3303324 h 3818945"/>
              <a:gd name="connsiteX1" fmla="*/ 2173557 w 3070598"/>
              <a:gd name="connsiteY1" fmla="*/ 3818945 h 3818945"/>
              <a:gd name="connsiteX2" fmla="*/ 0 w 3070598"/>
              <a:gd name="connsiteY2" fmla="*/ 37547 h 3818945"/>
              <a:gd name="connsiteX3" fmla="*/ 65320 w 3070598"/>
              <a:gd name="connsiteY3" fmla="*/ 0 h 3818945"/>
              <a:gd name="connsiteX4" fmla="*/ 3070598 w 3070598"/>
              <a:gd name="connsiteY4" fmla="*/ 0 h 3818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0598" h="3818945">
                <a:moveTo>
                  <a:pt x="3070597" y="3303324"/>
                </a:moveTo>
                <a:lnTo>
                  <a:pt x="2173557" y="3818945"/>
                </a:lnTo>
                <a:lnTo>
                  <a:pt x="0" y="37547"/>
                </a:lnTo>
                <a:lnTo>
                  <a:pt x="65320" y="0"/>
                </a:lnTo>
                <a:lnTo>
                  <a:pt x="3070598" y="0"/>
                </a:lnTo>
                <a:close/>
              </a:path>
            </a:pathLst>
          </a:custGeom>
        </p:spPr>
      </p:pic>
      <p:pic>
        <p:nvPicPr>
          <p:cNvPr id="80" name="Picture 79">
            <a:extLst>
              <a:ext uri="{FF2B5EF4-FFF2-40B4-BE49-F238E27FC236}">
                <a16:creationId xmlns:a16="http://schemas.microsoft.com/office/drawing/2014/main" id="{E3BE5091-20CB-388B-C532-4DD59758606A}"/>
              </a:ext>
              <a:ext uri="{C183D7F6-B498-43B3-948B-1728B52AA6E4}">
                <adec:decorative xmlns:adec="http://schemas.microsoft.com/office/drawing/2017/decorative" val="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0170977" y="1602741"/>
            <a:ext cx="2021023" cy="4341858"/>
          </a:xfrm>
          <a:prstGeom prst="rect">
            <a:avLst/>
          </a:prstGeom>
        </p:spPr>
      </p:pic>
    </p:spTree>
    <p:extLst>
      <p:ext uri="{BB962C8B-B14F-4D97-AF65-F5344CB8AC3E}">
        <p14:creationId xmlns:p14="http://schemas.microsoft.com/office/powerpoint/2010/main" val="8953894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Quote Slide with Logo/Image">
    <p:spTree>
      <p:nvGrpSpPr>
        <p:cNvPr id="1" name=""/>
        <p:cNvGrpSpPr/>
        <p:nvPr/>
      </p:nvGrpSpPr>
      <p:grpSpPr>
        <a:xfrm>
          <a:off x="0" y="0"/>
          <a:ext cx="0" cy="0"/>
          <a:chOff x="0" y="0"/>
          <a:chExt cx="0" cy="0"/>
        </a:xfrm>
      </p:grpSpPr>
      <p:grpSp>
        <p:nvGrpSpPr>
          <p:cNvPr id="72" name="Graphic 34" descr="Open quotation mark">
            <a:extLst>
              <a:ext uri="{FF2B5EF4-FFF2-40B4-BE49-F238E27FC236}">
                <a16:creationId xmlns:a16="http://schemas.microsoft.com/office/drawing/2014/main" id="{02FEF4EC-2F3B-4398-6C75-8813D649E4F9}"/>
              </a:ext>
            </a:extLst>
          </p:cNvPr>
          <p:cNvGrpSpPr/>
          <p:nvPr userDrawn="1"/>
        </p:nvGrpSpPr>
        <p:grpSpPr>
          <a:xfrm flipH="1">
            <a:off x="584200" y="1085105"/>
            <a:ext cx="656323" cy="451026"/>
            <a:chOff x="592532" y="1649150"/>
            <a:chExt cx="656323" cy="451026"/>
          </a:xfrm>
          <a:gradFill flip="none" rotWithShape="1">
            <a:gsLst>
              <a:gs pos="100000">
                <a:schemeClr val="accent2">
                  <a:lumMod val="40000"/>
                  <a:lumOff val="60000"/>
                </a:schemeClr>
              </a:gs>
              <a:gs pos="42000">
                <a:schemeClr val="bg2">
                  <a:lumMod val="40000"/>
                  <a:lumOff val="60000"/>
                </a:schemeClr>
              </a:gs>
            </a:gsLst>
            <a:lin ang="8100000" scaled="1"/>
            <a:tileRect/>
          </a:gradFill>
        </p:grpSpPr>
        <p:sp>
          <p:nvSpPr>
            <p:cNvPr id="73" name="Freeform: Shape 72">
              <a:extLst>
                <a:ext uri="{FF2B5EF4-FFF2-40B4-BE49-F238E27FC236}">
                  <a16:creationId xmlns:a16="http://schemas.microsoft.com/office/drawing/2014/main" id="{045DAF68-B992-7FF2-DE52-DBC7CAF82C9A}"/>
                </a:ext>
              </a:extLst>
            </p:cNvPr>
            <p:cNvSpPr/>
            <p:nvPr/>
          </p:nvSpPr>
          <p:spPr>
            <a:xfrm>
              <a:off x="592532" y="1649150"/>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2113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14D76DF-7B48-492C-7801-36981BA56D3A}"/>
                </a:ext>
              </a:extLst>
            </p:cNvPr>
            <p:cNvSpPr/>
            <p:nvPr/>
          </p:nvSpPr>
          <p:spPr>
            <a:xfrm>
              <a:off x="949884" y="1649150"/>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21134" cap="flat">
              <a:noFill/>
              <a:prstDash val="solid"/>
              <a:miter/>
            </a:ln>
          </p:spPr>
          <p:txBody>
            <a:bodyPr rtlCol="0" anchor="ctr"/>
            <a:lstStyle/>
            <a:p>
              <a:endParaRPr lang="en-US"/>
            </a:p>
          </p:txBody>
        </p:sp>
      </p:grpSp>
      <p:sp>
        <p:nvSpPr>
          <p:cNvPr id="80" name="Text Placeholder 75">
            <a:extLst>
              <a:ext uri="{FF2B5EF4-FFF2-40B4-BE49-F238E27FC236}">
                <a16:creationId xmlns:a16="http://schemas.microsoft.com/office/drawing/2014/main" id="{B18F04C7-9A65-F8A7-D727-4247C8E1B78F}"/>
              </a:ext>
            </a:extLst>
          </p:cNvPr>
          <p:cNvSpPr>
            <a:spLocks noGrp="1"/>
          </p:cNvSpPr>
          <p:nvPr>
            <p:ph type="body" sz="quarter" idx="13" hasCustomPrompt="1"/>
          </p:nvPr>
        </p:nvSpPr>
        <p:spPr>
          <a:xfrm>
            <a:off x="606424" y="1711549"/>
            <a:ext cx="7554125" cy="2095380"/>
          </a:xfrm>
          <a:prstGeom prst="rect">
            <a:avLst/>
          </a:prstGeom>
        </p:spPr>
        <p:txBody>
          <a:bodyPr lIns="0" tIns="0" rIns="0" bIns="0"/>
          <a:lstStyle>
            <a:lvl1pPr marL="0" indent="0">
              <a:buNone/>
              <a:defRPr sz="2400"/>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95" name="Picture Placeholder 2">
            <a:extLst>
              <a:ext uri="{FF2B5EF4-FFF2-40B4-BE49-F238E27FC236}">
                <a16:creationId xmlns:a16="http://schemas.microsoft.com/office/drawing/2014/main" id="{2C30406F-FC79-4CD7-9E36-BE0A311DB69F}"/>
              </a:ext>
            </a:extLst>
          </p:cNvPr>
          <p:cNvSpPr>
            <a:spLocks noGrp="1"/>
          </p:cNvSpPr>
          <p:nvPr>
            <p:ph type="pic" sz="quarter" idx="12" hasCustomPrompt="1"/>
          </p:nvPr>
        </p:nvSpPr>
        <p:spPr>
          <a:xfrm>
            <a:off x="543149" y="3929192"/>
            <a:ext cx="1473200" cy="1419649"/>
          </a:xfrm>
          <a:prstGeom prst="roundRect">
            <a:avLst>
              <a:gd name="adj" fmla="val 8908"/>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lvl1pPr marL="0" indent="0" algn="ctr">
              <a:buNone/>
              <a:defRPr lang="en-US" sz="1200">
                <a:solidFill>
                  <a:schemeClr val="tx1"/>
                </a:solidFill>
                <a:cs typeface="Segoe UI" pitchFamily="34" charset="0"/>
              </a:defRPr>
            </a:lvl1pPr>
          </a:lstStyle>
          <a:p>
            <a:pPr marL="0" lvl="0" defTabSz="932472" fontAlgn="base">
              <a:spcBef>
                <a:spcPct val="0"/>
              </a:spcBef>
              <a:spcAft>
                <a:spcPct val="0"/>
              </a:spcAft>
            </a:pPr>
            <a:r>
              <a:rPr lang="en-US"/>
              <a:t>Insert logo/image here</a:t>
            </a:r>
          </a:p>
        </p:txBody>
      </p:sp>
      <p:sp>
        <p:nvSpPr>
          <p:cNvPr id="96" name="Text Placeholder 40">
            <a:extLst>
              <a:ext uri="{FF2B5EF4-FFF2-40B4-BE49-F238E27FC236}">
                <a16:creationId xmlns:a16="http://schemas.microsoft.com/office/drawing/2014/main" id="{CE120D29-F951-2475-8E1E-E70FD512EC16}"/>
              </a:ext>
            </a:extLst>
          </p:cNvPr>
          <p:cNvSpPr>
            <a:spLocks noGrp="1"/>
          </p:cNvSpPr>
          <p:nvPr>
            <p:ph type="body" sz="quarter" idx="10" hasCustomPrompt="1"/>
          </p:nvPr>
        </p:nvSpPr>
        <p:spPr>
          <a:xfrm>
            <a:off x="2417965" y="4057992"/>
            <a:ext cx="5742584" cy="581025"/>
          </a:xfrm>
          <a:prstGeom prst="rect">
            <a:avLst/>
          </a:prstGeom>
        </p:spPr>
        <p:txBody>
          <a:bodyPr lIns="0" tIns="0" rIns="0" bIns="0" anchor="b"/>
          <a:lstStyle>
            <a:lvl1pPr marL="0" indent="0" algn="l">
              <a:buFontTx/>
              <a:buNone/>
              <a:defRPr sz="2400">
                <a:gradFill flip="none" rotWithShape="1">
                  <a:gsLst>
                    <a:gs pos="20000">
                      <a:schemeClr val="bg2">
                        <a:lumMod val="40000"/>
                        <a:lumOff val="60000"/>
                      </a:schemeClr>
                    </a:gs>
                    <a:gs pos="100000">
                      <a:schemeClr val="accent2">
                        <a:lumMod val="40000"/>
                        <a:lumOff val="60000"/>
                      </a:schemeClr>
                    </a:gs>
                  </a:gsLst>
                  <a:lin ang="0" scaled="1"/>
                  <a:tileRect/>
                </a:gradFill>
                <a:latin typeface="+mj-lt"/>
              </a:defRPr>
            </a:lvl1pPr>
          </a:lstStyle>
          <a:p>
            <a:pPr lvl="0"/>
            <a:r>
              <a:rPr lang="en-US"/>
              <a:t>– Author Name</a:t>
            </a:r>
          </a:p>
        </p:txBody>
      </p:sp>
      <p:sp>
        <p:nvSpPr>
          <p:cNvPr id="97" name="Text Placeholder 40">
            <a:extLst>
              <a:ext uri="{FF2B5EF4-FFF2-40B4-BE49-F238E27FC236}">
                <a16:creationId xmlns:a16="http://schemas.microsoft.com/office/drawing/2014/main" id="{0D8767CF-6332-339E-E6FA-031E1CD67831}"/>
              </a:ext>
            </a:extLst>
          </p:cNvPr>
          <p:cNvSpPr>
            <a:spLocks noGrp="1"/>
          </p:cNvSpPr>
          <p:nvPr>
            <p:ph type="body" sz="quarter" idx="11" hasCustomPrompt="1"/>
          </p:nvPr>
        </p:nvSpPr>
        <p:spPr>
          <a:xfrm>
            <a:off x="2417965" y="4698430"/>
            <a:ext cx="5742584" cy="581025"/>
          </a:xfrm>
          <a:prstGeom prst="rect">
            <a:avLst/>
          </a:prstGeom>
        </p:spPr>
        <p:txBody>
          <a:bodyPr lIns="0" tIns="0" rIns="0" b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n-lt"/>
                <a:ea typeface="+mn-ea"/>
                <a:cs typeface="Segoe UI" panose="020B0502040204020203" pitchFamily="34" charset="0"/>
              </a:defRPr>
            </a:lvl1pPr>
          </a:lstStyle>
          <a:p>
            <a:pPr lvl="0"/>
            <a:r>
              <a:rPr lang="en-US"/>
              <a:t>Company Name</a:t>
            </a:r>
          </a:p>
        </p:txBody>
      </p:sp>
      <p:pic>
        <p:nvPicPr>
          <p:cNvPr id="6" name="Picture 5">
            <a:extLst>
              <a:ext uri="{FF2B5EF4-FFF2-40B4-BE49-F238E27FC236}">
                <a16:creationId xmlns:a16="http://schemas.microsoft.com/office/drawing/2014/main" id="{82AA6FC6-5EAF-F6D3-DA08-B2BC0618D1F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8958934" y="2253065"/>
            <a:ext cx="3226869" cy="4604935"/>
          </a:xfrm>
          <a:prstGeom prst="rect">
            <a:avLst/>
          </a:prstGeom>
        </p:spPr>
      </p:pic>
      <p:pic>
        <p:nvPicPr>
          <p:cNvPr id="7" name="Picture 6">
            <a:extLst>
              <a:ext uri="{FF2B5EF4-FFF2-40B4-BE49-F238E27FC236}">
                <a16:creationId xmlns:a16="http://schemas.microsoft.com/office/drawing/2014/main" id="{C81D3D16-BAD8-33DB-D67C-12935C32B876}"/>
              </a:ext>
              <a:ext uri="{C183D7F6-B498-43B3-948B-1728B52AA6E4}">
                <adec:decorative xmlns:adec="http://schemas.microsoft.com/office/drawing/2017/decorative" val="1"/>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a:ext>
            </a:extLst>
          </a:blip>
          <a:srcRect/>
          <a:stretch/>
        </p:blipFill>
        <p:spPr>
          <a:xfrm rot="12593424">
            <a:off x="10144009" y="1670850"/>
            <a:ext cx="3264000" cy="4059480"/>
          </a:xfrm>
          <a:custGeom>
            <a:avLst/>
            <a:gdLst>
              <a:gd name="connsiteX0" fmla="*/ 3070597 w 3070598"/>
              <a:gd name="connsiteY0" fmla="*/ 3303324 h 3818945"/>
              <a:gd name="connsiteX1" fmla="*/ 2173557 w 3070598"/>
              <a:gd name="connsiteY1" fmla="*/ 3818945 h 3818945"/>
              <a:gd name="connsiteX2" fmla="*/ 0 w 3070598"/>
              <a:gd name="connsiteY2" fmla="*/ 37547 h 3818945"/>
              <a:gd name="connsiteX3" fmla="*/ 65320 w 3070598"/>
              <a:gd name="connsiteY3" fmla="*/ 0 h 3818945"/>
              <a:gd name="connsiteX4" fmla="*/ 3070598 w 3070598"/>
              <a:gd name="connsiteY4" fmla="*/ 0 h 3818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0598" h="3818945">
                <a:moveTo>
                  <a:pt x="3070597" y="3303324"/>
                </a:moveTo>
                <a:lnTo>
                  <a:pt x="2173557" y="3818945"/>
                </a:lnTo>
                <a:lnTo>
                  <a:pt x="0" y="37547"/>
                </a:lnTo>
                <a:lnTo>
                  <a:pt x="65320" y="0"/>
                </a:lnTo>
                <a:lnTo>
                  <a:pt x="3070598" y="0"/>
                </a:lnTo>
                <a:close/>
              </a:path>
            </a:pathLst>
          </a:custGeom>
        </p:spPr>
      </p:pic>
      <p:pic>
        <p:nvPicPr>
          <p:cNvPr id="8" name="Picture 7">
            <a:extLst>
              <a:ext uri="{FF2B5EF4-FFF2-40B4-BE49-F238E27FC236}">
                <a16:creationId xmlns:a16="http://schemas.microsoft.com/office/drawing/2014/main" id="{CFBA14F7-A3B1-CC63-191E-59EAC9392285}"/>
              </a:ext>
              <a:ext uri="{C183D7F6-B498-43B3-948B-1728B52AA6E4}">
                <adec:decorative xmlns:adec="http://schemas.microsoft.com/office/drawing/2017/decorative" val="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0170977" y="1602741"/>
            <a:ext cx="2021023" cy="4341858"/>
          </a:xfrm>
          <a:prstGeom prst="rect">
            <a:avLst/>
          </a:prstGeom>
        </p:spPr>
      </p:pic>
    </p:spTree>
    <p:extLst>
      <p:ext uri="{BB962C8B-B14F-4D97-AF65-F5344CB8AC3E}">
        <p14:creationId xmlns:p14="http://schemas.microsoft.com/office/powerpoint/2010/main" val="1748191329"/>
      </p:ext>
    </p:extLst>
  </p:cSld>
  <p:clrMapOvr>
    <a:masterClrMapping/>
  </p:clrMapOvr>
  <p:transition>
    <p:fade/>
  </p:transition>
  <p:extLst>
    <p:ext uri="{DCECCB84-F9BA-43D5-87BE-67443E8EF086}">
      <p15:sldGuideLst xmlns:p15="http://schemas.microsoft.com/office/powerpoint/2012/main">
        <p15:guide id="28" orient="horz" pos="912">
          <p15:clr>
            <a:srgbClr val="5ACBF0"/>
          </p15:clr>
        </p15:guide>
        <p15:guide id="29" orient="horz" pos="1271">
          <p15:clr>
            <a:srgbClr val="5ACBF0"/>
          </p15:clr>
        </p15:guide>
      </p15:sldGuideLst>
    </p:ext>
  </p:extLs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9DD126-B700-0AC2-9D83-E145996F7C67}"/>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22" name="Rectangle: Rounded Corners 21">
            <a:extLst>
              <a:ext uri="{FF2B5EF4-FFF2-40B4-BE49-F238E27FC236}">
                <a16:creationId xmlns:a16="http://schemas.microsoft.com/office/drawing/2014/main" id="{4655FF6E-DB8A-3C5B-FFFF-8FD71A663CC2}"/>
              </a:ext>
              <a:ext uri="{C183D7F6-B498-43B3-948B-1728B52AA6E4}">
                <adec:decorative xmlns:adec="http://schemas.microsoft.com/office/drawing/2017/decorative" val="1"/>
              </a:ext>
            </a:extLst>
          </p:cNvPr>
          <p:cNvSpPr/>
          <p:nvPr userDrawn="1"/>
        </p:nvSpPr>
        <p:spPr bwMode="auto">
          <a:xfrm>
            <a:off x="3252830" y="5373291"/>
            <a:ext cx="1171314" cy="1173982"/>
          </a:xfrm>
          <a:prstGeom prst="roundRect">
            <a:avLst>
              <a:gd name="adj" fmla="val 22863"/>
            </a:avLst>
          </a:prstGeom>
          <a:gradFill flip="none" rotWithShape="1">
            <a:gsLst>
              <a:gs pos="100000">
                <a:schemeClr val="accent2">
                  <a:lumMod val="40000"/>
                  <a:lumOff val="60000"/>
                </a:schemeClr>
              </a:gs>
              <a:gs pos="20000">
                <a:schemeClr val="bg2">
                  <a:lumMod val="40000"/>
                  <a:lumOff val="60000"/>
                </a:schemeClr>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23" name="Rectangle: Rounded Corners 22">
            <a:extLst>
              <a:ext uri="{FF2B5EF4-FFF2-40B4-BE49-F238E27FC236}">
                <a16:creationId xmlns:a16="http://schemas.microsoft.com/office/drawing/2014/main" id="{5BA87B66-F088-C9B5-1ABE-6C8228A67B43}"/>
              </a:ext>
              <a:ext uri="{C183D7F6-B498-43B3-948B-1728B52AA6E4}">
                <adec:decorative xmlns:adec="http://schemas.microsoft.com/office/drawing/2017/decorative" val="1"/>
              </a:ext>
            </a:extLst>
          </p:cNvPr>
          <p:cNvSpPr/>
          <p:nvPr userDrawn="1"/>
        </p:nvSpPr>
        <p:spPr bwMode="auto">
          <a:xfrm>
            <a:off x="584199" y="1314522"/>
            <a:ext cx="3633714" cy="5031754"/>
          </a:xfrm>
          <a:prstGeom prst="roundRect">
            <a:avLst>
              <a:gd name="adj" fmla="val 5323"/>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21" name="Title 20">
            <a:extLst>
              <a:ext uri="{FF2B5EF4-FFF2-40B4-BE49-F238E27FC236}">
                <a16:creationId xmlns:a16="http://schemas.microsoft.com/office/drawing/2014/main" id="{7F7C8EC5-0A4D-93CD-95A8-14D32BDECD68}"/>
              </a:ext>
            </a:extLst>
          </p:cNvPr>
          <p:cNvSpPr>
            <a:spLocks noGrp="1"/>
          </p:cNvSpPr>
          <p:nvPr userDrawn="1">
            <p:ph type="title"/>
          </p:nvPr>
        </p:nvSpPr>
        <p:spPr/>
        <p:txBody>
          <a:bodyPr/>
          <a:lstStyle/>
          <a:p>
            <a:r>
              <a:rPr lang="en-US"/>
              <a:t>Click to edit Master title style</a:t>
            </a:r>
          </a:p>
        </p:txBody>
      </p:sp>
      <p:sp>
        <p:nvSpPr>
          <p:cNvPr id="37" name="Picture Placeholder 57">
            <a:extLst>
              <a:ext uri="{FF2B5EF4-FFF2-40B4-BE49-F238E27FC236}">
                <a16:creationId xmlns:a16="http://schemas.microsoft.com/office/drawing/2014/main" id="{A2D0C037-49BC-2F6A-C700-AD6F9341816E}"/>
              </a:ext>
            </a:extLst>
          </p:cNvPr>
          <p:cNvSpPr>
            <a:spLocks noGrp="1"/>
          </p:cNvSpPr>
          <p:nvPr>
            <p:ph type="pic" sz="quarter" idx="20"/>
          </p:nvPr>
        </p:nvSpPr>
        <p:spPr>
          <a:xfrm>
            <a:off x="779560" y="1522379"/>
            <a:ext cx="3243262" cy="3240754"/>
          </a:xfrm>
          <a:prstGeom prst="roundRect">
            <a:avLst>
              <a:gd name="adj" fmla="val 3157"/>
            </a:avLst>
          </a:prstGeom>
        </p:spPr>
        <p:txBody>
          <a:bodyPr/>
          <a:lstStyle>
            <a:lvl1pPr marL="0" indent="0">
              <a:buNone/>
              <a:defRPr/>
            </a:lvl1pPr>
          </a:lstStyle>
          <a:p>
            <a:r>
              <a:rPr lang="en-US"/>
              <a:t>Click icon to add picture</a:t>
            </a:r>
          </a:p>
        </p:txBody>
      </p:sp>
      <p:sp>
        <p:nvSpPr>
          <p:cNvPr id="69" name="Text Placeholder 40">
            <a:extLst>
              <a:ext uri="{FF2B5EF4-FFF2-40B4-BE49-F238E27FC236}">
                <a16:creationId xmlns:a16="http://schemas.microsoft.com/office/drawing/2014/main" id="{79F1EA1D-28A5-08C3-5F14-7A08AE3CE0A7}"/>
              </a:ext>
            </a:extLst>
          </p:cNvPr>
          <p:cNvSpPr>
            <a:spLocks noGrp="1"/>
          </p:cNvSpPr>
          <p:nvPr>
            <p:ph type="body" sz="quarter" idx="12"/>
          </p:nvPr>
        </p:nvSpPr>
        <p:spPr>
          <a:xfrm>
            <a:off x="779289" y="4839863"/>
            <a:ext cx="3243532" cy="643078"/>
          </a:xfrm>
          <a:prstGeom prst="rect">
            <a:avLst/>
          </a:prstGeom>
        </p:spPr>
        <p:txBody>
          <a:bodyPr lIns="0" tIns="0" rIns="0" bIns="0" anchor="b"/>
          <a:lstStyle>
            <a:lvl1pPr marL="0" indent="0" algn="l">
              <a:buFontTx/>
              <a:buNone/>
              <a:defRPr sz="2400">
                <a:solidFill>
                  <a:schemeClr val="tx1"/>
                </a:solidFill>
                <a:latin typeface="+mj-lt"/>
              </a:defRPr>
            </a:lvl1pPr>
          </a:lstStyle>
          <a:p>
            <a:pPr lvl="0" defTabSz="914400">
              <a:spcBef>
                <a:spcPts val="0"/>
              </a:spcBef>
              <a:defRPr/>
            </a:pPr>
            <a:r>
              <a:rPr lang="en-US" sz="2400" spc="0">
                <a:ln>
                  <a:noFill/>
                </a:ln>
                <a:latin typeface="Segoe UI Semibold"/>
              </a:rPr>
              <a:t>Click to edit Master text styles</a:t>
            </a:r>
          </a:p>
        </p:txBody>
      </p:sp>
      <p:sp>
        <p:nvSpPr>
          <p:cNvPr id="75" name="Text Placeholder 53">
            <a:extLst>
              <a:ext uri="{FF2B5EF4-FFF2-40B4-BE49-F238E27FC236}">
                <a16:creationId xmlns:a16="http://schemas.microsoft.com/office/drawing/2014/main" id="{986E4C66-BE32-8004-FFC0-F2A1F480E0F8}"/>
              </a:ext>
            </a:extLst>
          </p:cNvPr>
          <p:cNvSpPr>
            <a:spLocks noGrp="1"/>
          </p:cNvSpPr>
          <p:nvPr>
            <p:ph type="body" sz="quarter" idx="21" hasCustomPrompt="1"/>
          </p:nvPr>
        </p:nvSpPr>
        <p:spPr>
          <a:xfrm>
            <a:off x="779289" y="5547712"/>
            <a:ext cx="3243532" cy="640089"/>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80" name="Text Placeholder 24">
            <a:extLst>
              <a:ext uri="{FF2B5EF4-FFF2-40B4-BE49-F238E27FC236}">
                <a16:creationId xmlns:a16="http://schemas.microsoft.com/office/drawing/2014/main" id="{99AEAFD3-88A9-7935-D56F-BFD18C4097DC}"/>
              </a:ext>
            </a:extLst>
          </p:cNvPr>
          <p:cNvSpPr>
            <a:spLocks noGrp="1"/>
          </p:cNvSpPr>
          <p:nvPr>
            <p:ph type="body" sz="quarter" idx="14" hasCustomPrompt="1"/>
          </p:nvPr>
        </p:nvSpPr>
        <p:spPr>
          <a:xfrm>
            <a:off x="4630057" y="1312531"/>
            <a:ext cx="6976156" cy="486651"/>
          </a:xfrm>
          <a:prstGeom prst="rect">
            <a:avLst/>
          </a:prstGeom>
        </p:spPr>
        <p:txBody>
          <a:bodyPr lIns="0" tIns="0" rIns="0" bIns="0" anchor="b"/>
          <a:lstStyle>
            <a:lvl1pPr marL="0" indent="0">
              <a:buFont typeface="Arial" panose="020B0604020202020204" pitchFamily="34" charset="0"/>
              <a:buNone/>
              <a:defRPr sz="2400">
                <a:gradFill>
                  <a:gsLst>
                    <a:gs pos="100000">
                      <a:schemeClr val="accent2">
                        <a:lumMod val="40000"/>
                        <a:lumOff val="60000"/>
                      </a:schemeClr>
                    </a:gs>
                    <a:gs pos="20000">
                      <a:schemeClr val="bg2">
                        <a:lumMod val="40000"/>
                        <a:lumOff val="6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81" name="Text Placeholder 53">
            <a:extLst>
              <a:ext uri="{FF2B5EF4-FFF2-40B4-BE49-F238E27FC236}">
                <a16:creationId xmlns:a16="http://schemas.microsoft.com/office/drawing/2014/main" id="{02C72CE1-185B-060B-6A81-B313A4B3D686}"/>
              </a:ext>
            </a:extLst>
          </p:cNvPr>
          <p:cNvSpPr>
            <a:spLocks noGrp="1"/>
          </p:cNvSpPr>
          <p:nvPr>
            <p:ph type="body" sz="quarter" idx="17" hasCustomPrompt="1"/>
          </p:nvPr>
        </p:nvSpPr>
        <p:spPr>
          <a:xfrm>
            <a:off x="4630057" y="1893840"/>
            <a:ext cx="6976156" cy="1654175"/>
          </a:xfrm>
          <a:prstGeom prst="rect">
            <a:avLst/>
          </a:prstGeom>
        </p:spPr>
        <p:txBody>
          <a:bodyPr lIns="0" tIns="0" rIns="0" bIns="0"/>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
        <p:nvSpPr>
          <p:cNvPr id="82" name="Text Placeholder 24">
            <a:extLst>
              <a:ext uri="{FF2B5EF4-FFF2-40B4-BE49-F238E27FC236}">
                <a16:creationId xmlns:a16="http://schemas.microsoft.com/office/drawing/2014/main" id="{2D361909-4310-C123-7AE4-2A0B70EDA7AA}"/>
              </a:ext>
            </a:extLst>
          </p:cNvPr>
          <p:cNvSpPr>
            <a:spLocks noGrp="1"/>
          </p:cNvSpPr>
          <p:nvPr>
            <p:ph type="body" sz="quarter" idx="18" hasCustomPrompt="1"/>
          </p:nvPr>
        </p:nvSpPr>
        <p:spPr>
          <a:xfrm>
            <a:off x="4630057" y="3939617"/>
            <a:ext cx="6976156" cy="486651"/>
          </a:xfrm>
          <a:prstGeom prst="rect">
            <a:avLst/>
          </a:prstGeom>
        </p:spPr>
        <p:txBody>
          <a:bodyPr lIns="0" tIns="0" rIns="0" bIns="0" anchor="b"/>
          <a:lstStyle>
            <a:lvl1pPr marL="0" indent="0">
              <a:buFont typeface="Arial" panose="020B0604020202020204" pitchFamily="34" charset="0"/>
              <a:buNone/>
              <a:defRPr sz="2400">
                <a:gradFill>
                  <a:gsLst>
                    <a:gs pos="100000">
                      <a:schemeClr val="accent2">
                        <a:lumMod val="40000"/>
                        <a:lumOff val="60000"/>
                      </a:schemeClr>
                    </a:gs>
                    <a:gs pos="20000">
                      <a:schemeClr val="bg2">
                        <a:lumMod val="40000"/>
                        <a:lumOff val="6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83" name="Text Placeholder 53">
            <a:extLst>
              <a:ext uri="{FF2B5EF4-FFF2-40B4-BE49-F238E27FC236}">
                <a16:creationId xmlns:a16="http://schemas.microsoft.com/office/drawing/2014/main" id="{1613C221-FF2F-1F01-7385-32C566B896D4}"/>
              </a:ext>
            </a:extLst>
          </p:cNvPr>
          <p:cNvSpPr>
            <a:spLocks noGrp="1"/>
          </p:cNvSpPr>
          <p:nvPr>
            <p:ph type="body" sz="quarter" idx="19" hasCustomPrompt="1"/>
          </p:nvPr>
        </p:nvSpPr>
        <p:spPr>
          <a:xfrm>
            <a:off x="4630057" y="4520926"/>
            <a:ext cx="6976156" cy="1654175"/>
          </a:xfrm>
          <a:prstGeom prst="rect">
            <a:avLst/>
          </a:prstGeom>
        </p:spPr>
        <p:txBody>
          <a:bodyPr lIns="0" tIns="0" rIns="0" bIns="0"/>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Insert text here</a:t>
            </a:r>
          </a:p>
        </p:txBody>
      </p:sp>
    </p:spTree>
    <p:extLst>
      <p:ext uri="{BB962C8B-B14F-4D97-AF65-F5344CB8AC3E}">
        <p14:creationId xmlns:p14="http://schemas.microsoft.com/office/powerpoint/2010/main" val="1351582905"/>
      </p:ext>
    </p:extLst>
  </p:cSld>
  <p:clrMapOvr>
    <a:masterClrMapping/>
  </p:clrMapOvr>
  <p:transition>
    <p:fade/>
  </p:transition>
  <p:extLst>
    <p:ext uri="{DCECCB84-F9BA-43D5-87BE-67443E8EF086}">
      <p15:sldGuideLst xmlns:p15="http://schemas.microsoft.com/office/powerpoint/2012/main">
        <p15:guide id="7" pos="96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3D4CF6C-A929-4A8C-434D-1E977415D50A}"/>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2000"/>
            <a:extLst>
              <a:ext uri="{28A0092B-C50C-407E-A947-70E740481C1C}">
                <a14:useLocalDpi xmlns:a14="http://schemas.microsoft.com/office/drawing/2010/main"/>
              </a:ex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21" name="Title 20">
            <a:extLst>
              <a:ext uri="{FF2B5EF4-FFF2-40B4-BE49-F238E27FC236}">
                <a16:creationId xmlns:a16="http://schemas.microsoft.com/office/drawing/2014/main" id="{7F7C8EC5-0A4D-93CD-95A8-14D32BDECD68}"/>
              </a:ext>
            </a:extLst>
          </p:cNvPr>
          <p:cNvSpPr>
            <a:spLocks noGrp="1"/>
          </p:cNvSpPr>
          <p:nvPr userDrawn="1">
            <p:ph type="title"/>
          </p:nvPr>
        </p:nvSpPr>
        <p:spPr/>
        <p:txBody>
          <a:bodyPr/>
          <a:lstStyle/>
          <a:p>
            <a:r>
              <a:rPr lang="en-US"/>
              <a:t>Click to edit Master title style</a:t>
            </a:r>
          </a:p>
        </p:txBody>
      </p:sp>
      <p:sp>
        <p:nvSpPr>
          <p:cNvPr id="59" name="Rectangle: Rounded Corners 58">
            <a:extLst>
              <a:ext uri="{FF2B5EF4-FFF2-40B4-BE49-F238E27FC236}">
                <a16:creationId xmlns:a16="http://schemas.microsoft.com/office/drawing/2014/main" id="{C682B154-BA9B-6068-24A1-A34508E8E29E}"/>
              </a:ext>
              <a:ext uri="{C183D7F6-B498-43B3-948B-1728B52AA6E4}">
                <adec:decorative xmlns:adec="http://schemas.microsoft.com/office/drawing/2017/decorative" val="1"/>
              </a:ext>
            </a:extLst>
          </p:cNvPr>
          <p:cNvSpPr/>
          <p:nvPr userDrawn="1"/>
        </p:nvSpPr>
        <p:spPr bwMode="auto">
          <a:xfrm>
            <a:off x="1742224" y="2459063"/>
            <a:ext cx="1250438" cy="1250438"/>
          </a:xfrm>
          <a:prstGeom prst="roundRect">
            <a:avLst>
              <a:gd name="adj" fmla="val 27263"/>
            </a:avLst>
          </a:prstGeom>
          <a:gradFill flip="none" rotWithShape="1">
            <a:gsLst>
              <a:gs pos="80000">
                <a:schemeClr val="accent1">
                  <a:lumMod val="60000"/>
                  <a:lumOff val="40000"/>
                </a:schemeClr>
              </a:gs>
              <a:gs pos="100000">
                <a:schemeClr val="accent2">
                  <a:lumMod val="40000"/>
                  <a:lumOff val="60000"/>
                </a:schemeClr>
              </a:gs>
              <a:gs pos="20000">
                <a:srgbClr val="8DC8E8"/>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0" name="Rectangle: Rounded Corners 59">
            <a:extLst>
              <a:ext uri="{FF2B5EF4-FFF2-40B4-BE49-F238E27FC236}">
                <a16:creationId xmlns:a16="http://schemas.microsoft.com/office/drawing/2014/main" id="{037B5C39-0812-0185-72D7-6820CE06D737}"/>
              </a:ext>
              <a:ext uri="{C183D7F6-B498-43B3-948B-1728B52AA6E4}">
                <adec:decorative xmlns:adec="http://schemas.microsoft.com/office/drawing/2017/decorative" val="1"/>
              </a:ext>
            </a:extLst>
          </p:cNvPr>
          <p:cNvSpPr/>
          <p:nvPr userDrawn="1"/>
        </p:nvSpPr>
        <p:spPr bwMode="auto">
          <a:xfrm>
            <a:off x="4617504" y="2459063"/>
            <a:ext cx="1250438" cy="1250438"/>
          </a:xfrm>
          <a:prstGeom prst="roundRect">
            <a:avLst>
              <a:gd name="adj" fmla="val 27263"/>
            </a:avLst>
          </a:prstGeom>
          <a:gradFill flip="none" rotWithShape="1">
            <a:gsLst>
              <a:gs pos="80000">
                <a:schemeClr val="accent1">
                  <a:lumMod val="60000"/>
                  <a:lumOff val="40000"/>
                </a:schemeClr>
              </a:gs>
              <a:gs pos="100000">
                <a:schemeClr val="accent2">
                  <a:lumMod val="40000"/>
                  <a:lumOff val="60000"/>
                </a:schemeClr>
              </a:gs>
              <a:gs pos="20000">
                <a:srgbClr val="8DC8E8"/>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1" name="Rectangle: Rounded Corners 60">
            <a:extLst>
              <a:ext uri="{FF2B5EF4-FFF2-40B4-BE49-F238E27FC236}">
                <a16:creationId xmlns:a16="http://schemas.microsoft.com/office/drawing/2014/main" id="{943E0136-6F65-1A0C-FC6C-9DF4599ACC44}"/>
              </a:ext>
              <a:ext uri="{C183D7F6-B498-43B3-948B-1728B52AA6E4}">
                <adec:decorative xmlns:adec="http://schemas.microsoft.com/office/drawing/2017/decorative" val="1"/>
              </a:ext>
            </a:extLst>
          </p:cNvPr>
          <p:cNvSpPr/>
          <p:nvPr userDrawn="1"/>
        </p:nvSpPr>
        <p:spPr bwMode="auto">
          <a:xfrm>
            <a:off x="3454065" y="1313252"/>
            <a:ext cx="2247940" cy="2247940"/>
          </a:xfrm>
          <a:prstGeom prst="roundRect">
            <a:avLst>
              <a:gd name="adj" fmla="val 8524"/>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62" name="Rectangle: Rounded Corners 61">
            <a:extLst>
              <a:ext uri="{FF2B5EF4-FFF2-40B4-BE49-F238E27FC236}">
                <a16:creationId xmlns:a16="http://schemas.microsoft.com/office/drawing/2014/main" id="{E302ED4C-46C9-B879-F01B-064218753EB3}"/>
              </a:ext>
              <a:ext uri="{C183D7F6-B498-43B3-948B-1728B52AA6E4}">
                <adec:decorative xmlns:adec="http://schemas.microsoft.com/office/drawing/2017/decorative" val="1"/>
              </a:ext>
            </a:extLst>
          </p:cNvPr>
          <p:cNvSpPr/>
          <p:nvPr userDrawn="1"/>
        </p:nvSpPr>
        <p:spPr bwMode="auto">
          <a:xfrm>
            <a:off x="7487369" y="2459063"/>
            <a:ext cx="1250438" cy="1250438"/>
          </a:xfrm>
          <a:prstGeom prst="roundRect">
            <a:avLst>
              <a:gd name="adj" fmla="val 27263"/>
            </a:avLst>
          </a:prstGeom>
          <a:gradFill flip="none" rotWithShape="1">
            <a:gsLst>
              <a:gs pos="80000">
                <a:schemeClr val="accent1">
                  <a:lumMod val="60000"/>
                  <a:lumOff val="40000"/>
                </a:schemeClr>
              </a:gs>
              <a:gs pos="100000">
                <a:schemeClr val="accent2">
                  <a:lumMod val="40000"/>
                  <a:lumOff val="60000"/>
                </a:schemeClr>
              </a:gs>
              <a:gs pos="20000">
                <a:srgbClr val="8DC8E8"/>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3" name="Rectangle: Rounded Corners 62">
            <a:extLst>
              <a:ext uri="{FF2B5EF4-FFF2-40B4-BE49-F238E27FC236}">
                <a16:creationId xmlns:a16="http://schemas.microsoft.com/office/drawing/2014/main" id="{2F33AF5B-A501-D1E4-9E3F-FAAC377BF00A}"/>
              </a:ext>
              <a:ext uri="{C183D7F6-B498-43B3-948B-1728B52AA6E4}">
                <adec:decorative xmlns:adec="http://schemas.microsoft.com/office/drawing/2017/decorative" val="1"/>
              </a:ext>
            </a:extLst>
          </p:cNvPr>
          <p:cNvSpPr/>
          <p:nvPr userDrawn="1"/>
        </p:nvSpPr>
        <p:spPr bwMode="auto">
          <a:xfrm>
            <a:off x="6323930" y="1313252"/>
            <a:ext cx="2247940" cy="2247940"/>
          </a:xfrm>
          <a:prstGeom prst="roundRect">
            <a:avLst>
              <a:gd name="adj" fmla="val 8524"/>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64" name="Rectangle: Rounded Corners 63">
            <a:extLst>
              <a:ext uri="{FF2B5EF4-FFF2-40B4-BE49-F238E27FC236}">
                <a16:creationId xmlns:a16="http://schemas.microsoft.com/office/drawing/2014/main" id="{849F6638-A629-899A-380C-1259BA8B149A}"/>
              </a:ext>
              <a:ext uri="{C183D7F6-B498-43B3-948B-1728B52AA6E4}">
                <adec:decorative xmlns:adec="http://schemas.microsoft.com/office/drawing/2017/decorative" val="1"/>
              </a:ext>
            </a:extLst>
          </p:cNvPr>
          <p:cNvSpPr/>
          <p:nvPr userDrawn="1"/>
        </p:nvSpPr>
        <p:spPr bwMode="auto">
          <a:xfrm>
            <a:off x="10357233" y="2459063"/>
            <a:ext cx="1250438" cy="1250438"/>
          </a:xfrm>
          <a:prstGeom prst="roundRect">
            <a:avLst>
              <a:gd name="adj" fmla="val 27263"/>
            </a:avLst>
          </a:prstGeom>
          <a:gradFill flip="none" rotWithShape="1">
            <a:gsLst>
              <a:gs pos="80000">
                <a:schemeClr val="accent1">
                  <a:lumMod val="60000"/>
                  <a:lumOff val="40000"/>
                </a:schemeClr>
              </a:gs>
              <a:gs pos="100000">
                <a:schemeClr val="accent2">
                  <a:lumMod val="40000"/>
                  <a:lumOff val="60000"/>
                </a:schemeClr>
              </a:gs>
              <a:gs pos="20000">
                <a:srgbClr val="8DC8E8"/>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5" name="Rectangle: Rounded Corners 64">
            <a:extLst>
              <a:ext uri="{FF2B5EF4-FFF2-40B4-BE49-F238E27FC236}">
                <a16:creationId xmlns:a16="http://schemas.microsoft.com/office/drawing/2014/main" id="{53C5D432-BBEA-638B-90FA-7FDE029053D8}"/>
              </a:ext>
              <a:ext uri="{C183D7F6-B498-43B3-948B-1728B52AA6E4}">
                <adec:decorative xmlns:adec="http://schemas.microsoft.com/office/drawing/2017/decorative" val="1"/>
              </a:ext>
            </a:extLst>
          </p:cNvPr>
          <p:cNvSpPr/>
          <p:nvPr userDrawn="1"/>
        </p:nvSpPr>
        <p:spPr bwMode="auto">
          <a:xfrm>
            <a:off x="9193794" y="1313252"/>
            <a:ext cx="2247940" cy="2247940"/>
          </a:xfrm>
          <a:prstGeom prst="roundRect">
            <a:avLst>
              <a:gd name="adj" fmla="val 8524"/>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78" name="Rectangle: Rounded Corners 77">
            <a:extLst>
              <a:ext uri="{FF2B5EF4-FFF2-40B4-BE49-F238E27FC236}">
                <a16:creationId xmlns:a16="http://schemas.microsoft.com/office/drawing/2014/main" id="{C7477A70-D7E4-B045-1DB6-0B38B0C29933}"/>
              </a:ext>
              <a:ext uri="{C183D7F6-B498-43B3-948B-1728B52AA6E4}">
                <adec:decorative xmlns:adec="http://schemas.microsoft.com/office/drawing/2017/decorative" val="1"/>
              </a:ext>
            </a:extLst>
          </p:cNvPr>
          <p:cNvSpPr/>
          <p:nvPr userDrawn="1"/>
        </p:nvSpPr>
        <p:spPr bwMode="auto">
          <a:xfrm>
            <a:off x="584200" y="1313252"/>
            <a:ext cx="2247940" cy="2247940"/>
          </a:xfrm>
          <a:prstGeom prst="roundRect">
            <a:avLst>
              <a:gd name="adj" fmla="val 8524"/>
            </a:avLst>
          </a:prstGeom>
          <a:solidFill>
            <a:srgbClr val="2F3945"/>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84" name="Picture Placeholder 57">
            <a:extLst>
              <a:ext uri="{FF2B5EF4-FFF2-40B4-BE49-F238E27FC236}">
                <a16:creationId xmlns:a16="http://schemas.microsoft.com/office/drawing/2014/main" id="{16555DE1-5810-C018-05A7-F1F4D4EC2762}"/>
              </a:ext>
            </a:extLst>
          </p:cNvPr>
          <p:cNvSpPr>
            <a:spLocks noGrp="1"/>
          </p:cNvSpPr>
          <p:nvPr>
            <p:ph type="pic" sz="quarter" idx="20"/>
          </p:nvPr>
        </p:nvSpPr>
        <p:spPr>
          <a:xfrm>
            <a:off x="779845" y="1509615"/>
            <a:ext cx="1856650" cy="1855214"/>
          </a:xfrm>
          <a:prstGeom prst="roundRect">
            <a:avLst>
              <a:gd name="adj" fmla="val 4393"/>
            </a:avLst>
          </a:prstGeom>
        </p:spPr>
        <p:txBody>
          <a:bodyPr/>
          <a:lstStyle>
            <a:lvl1pPr marL="0" indent="0">
              <a:buNone/>
              <a:defRPr/>
            </a:lvl1pPr>
          </a:lstStyle>
          <a:p>
            <a:r>
              <a:rPr lang="en-US"/>
              <a:t>Click icon to add picture</a:t>
            </a:r>
          </a:p>
        </p:txBody>
      </p:sp>
      <p:sp>
        <p:nvSpPr>
          <p:cNvPr id="85" name="Picture Placeholder 57">
            <a:extLst>
              <a:ext uri="{FF2B5EF4-FFF2-40B4-BE49-F238E27FC236}">
                <a16:creationId xmlns:a16="http://schemas.microsoft.com/office/drawing/2014/main" id="{4A45D920-A449-6CFA-6D4A-FB6D2F860D1A}"/>
              </a:ext>
            </a:extLst>
          </p:cNvPr>
          <p:cNvSpPr>
            <a:spLocks noGrp="1"/>
          </p:cNvSpPr>
          <p:nvPr>
            <p:ph type="pic" sz="quarter" idx="21"/>
          </p:nvPr>
        </p:nvSpPr>
        <p:spPr>
          <a:xfrm>
            <a:off x="3649710" y="1509615"/>
            <a:ext cx="1856650" cy="1855214"/>
          </a:xfrm>
          <a:prstGeom prst="roundRect">
            <a:avLst>
              <a:gd name="adj" fmla="val 3633"/>
            </a:avLst>
          </a:prstGeom>
        </p:spPr>
        <p:txBody>
          <a:bodyPr/>
          <a:lstStyle>
            <a:lvl1pPr marL="0" indent="0">
              <a:buNone/>
              <a:defRPr/>
            </a:lvl1pPr>
          </a:lstStyle>
          <a:p>
            <a:r>
              <a:rPr lang="en-US"/>
              <a:t>Click icon to add picture</a:t>
            </a:r>
          </a:p>
        </p:txBody>
      </p:sp>
      <p:sp>
        <p:nvSpPr>
          <p:cNvPr id="86" name="Picture Placeholder 57">
            <a:extLst>
              <a:ext uri="{FF2B5EF4-FFF2-40B4-BE49-F238E27FC236}">
                <a16:creationId xmlns:a16="http://schemas.microsoft.com/office/drawing/2014/main" id="{DF434312-1ADC-5BA7-0BB0-7889603F4D88}"/>
              </a:ext>
            </a:extLst>
          </p:cNvPr>
          <p:cNvSpPr>
            <a:spLocks noGrp="1"/>
          </p:cNvSpPr>
          <p:nvPr>
            <p:ph type="pic" sz="quarter" idx="22"/>
          </p:nvPr>
        </p:nvSpPr>
        <p:spPr>
          <a:xfrm>
            <a:off x="6519575" y="1509615"/>
            <a:ext cx="1856650" cy="1855214"/>
          </a:xfrm>
          <a:prstGeom prst="roundRect">
            <a:avLst>
              <a:gd name="adj" fmla="val 3633"/>
            </a:avLst>
          </a:prstGeom>
        </p:spPr>
        <p:txBody>
          <a:bodyPr/>
          <a:lstStyle>
            <a:lvl1pPr marL="0" indent="0">
              <a:buNone/>
              <a:defRPr/>
            </a:lvl1pPr>
          </a:lstStyle>
          <a:p>
            <a:r>
              <a:rPr lang="en-US"/>
              <a:t>Click icon to add picture</a:t>
            </a:r>
          </a:p>
        </p:txBody>
      </p:sp>
      <p:sp>
        <p:nvSpPr>
          <p:cNvPr id="87" name="Picture Placeholder 57">
            <a:extLst>
              <a:ext uri="{FF2B5EF4-FFF2-40B4-BE49-F238E27FC236}">
                <a16:creationId xmlns:a16="http://schemas.microsoft.com/office/drawing/2014/main" id="{5EB7CB10-A3A8-089C-25A6-886951C0DD75}"/>
              </a:ext>
            </a:extLst>
          </p:cNvPr>
          <p:cNvSpPr>
            <a:spLocks noGrp="1"/>
          </p:cNvSpPr>
          <p:nvPr>
            <p:ph type="pic" sz="quarter" idx="23"/>
          </p:nvPr>
        </p:nvSpPr>
        <p:spPr>
          <a:xfrm>
            <a:off x="9389439" y="1509615"/>
            <a:ext cx="1856650" cy="1855214"/>
          </a:xfrm>
          <a:prstGeom prst="roundRect">
            <a:avLst>
              <a:gd name="adj" fmla="val 3633"/>
            </a:avLst>
          </a:prstGeom>
        </p:spPr>
        <p:txBody>
          <a:bodyPr/>
          <a:lstStyle>
            <a:lvl1pPr marL="0" indent="0">
              <a:buNone/>
              <a:defRPr/>
            </a:lvl1pPr>
          </a:lstStyle>
          <a:p>
            <a:r>
              <a:rPr lang="en-US"/>
              <a:t>Click icon to add picture</a:t>
            </a:r>
          </a:p>
        </p:txBody>
      </p:sp>
      <p:sp>
        <p:nvSpPr>
          <p:cNvPr id="88" name="Text Placeholder 24">
            <a:extLst>
              <a:ext uri="{FF2B5EF4-FFF2-40B4-BE49-F238E27FC236}">
                <a16:creationId xmlns:a16="http://schemas.microsoft.com/office/drawing/2014/main" id="{6BD8FDDC-0AFE-4D3A-59E9-B9E885E32476}"/>
              </a:ext>
            </a:extLst>
          </p:cNvPr>
          <p:cNvSpPr>
            <a:spLocks noGrp="1"/>
          </p:cNvSpPr>
          <p:nvPr>
            <p:ph type="body" sz="quarter" idx="18" hasCustomPrompt="1"/>
          </p:nvPr>
        </p:nvSpPr>
        <p:spPr>
          <a:xfrm>
            <a:off x="584201"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0">
                      <a:schemeClr val="accent2">
                        <a:lumMod val="40000"/>
                        <a:lumOff val="60000"/>
                      </a:schemeClr>
                    </a:gs>
                    <a:gs pos="20000">
                      <a:schemeClr val="bg2">
                        <a:lumMod val="40000"/>
                        <a:lumOff val="6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89" name="Text Placeholder 53">
            <a:extLst>
              <a:ext uri="{FF2B5EF4-FFF2-40B4-BE49-F238E27FC236}">
                <a16:creationId xmlns:a16="http://schemas.microsoft.com/office/drawing/2014/main" id="{9A333071-209F-97DB-3F39-EC3BFD7E0382}"/>
              </a:ext>
            </a:extLst>
          </p:cNvPr>
          <p:cNvSpPr>
            <a:spLocks noGrp="1"/>
          </p:cNvSpPr>
          <p:nvPr>
            <p:ph type="body" sz="quarter" idx="19" hasCustomPrompt="1"/>
          </p:nvPr>
        </p:nvSpPr>
        <p:spPr>
          <a:xfrm>
            <a:off x="584201" y="4459966"/>
            <a:ext cx="2247940" cy="1654175"/>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90" name="Text Placeholder 24">
            <a:extLst>
              <a:ext uri="{FF2B5EF4-FFF2-40B4-BE49-F238E27FC236}">
                <a16:creationId xmlns:a16="http://schemas.microsoft.com/office/drawing/2014/main" id="{4A46BF1A-3DEC-4A27-E992-FDE7431FD07F}"/>
              </a:ext>
            </a:extLst>
          </p:cNvPr>
          <p:cNvSpPr>
            <a:spLocks noGrp="1"/>
          </p:cNvSpPr>
          <p:nvPr>
            <p:ph type="body" sz="quarter" idx="24" hasCustomPrompt="1"/>
          </p:nvPr>
        </p:nvSpPr>
        <p:spPr>
          <a:xfrm>
            <a:off x="3454065"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0">
                      <a:schemeClr val="accent2">
                        <a:lumMod val="40000"/>
                        <a:lumOff val="60000"/>
                      </a:schemeClr>
                    </a:gs>
                    <a:gs pos="20000">
                      <a:schemeClr val="bg2">
                        <a:lumMod val="40000"/>
                        <a:lumOff val="6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1" name="Text Placeholder 53">
            <a:extLst>
              <a:ext uri="{FF2B5EF4-FFF2-40B4-BE49-F238E27FC236}">
                <a16:creationId xmlns:a16="http://schemas.microsoft.com/office/drawing/2014/main" id="{09384EE5-44F2-3DFB-2EF6-DA9117DBD17B}"/>
              </a:ext>
            </a:extLst>
          </p:cNvPr>
          <p:cNvSpPr>
            <a:spLocks noGrp="1"/>
          </p:cNvSpPr>
          <p:nvPr>
            <p:ph type="body" sz="quarter" idx="25" hasCustomPrompt="1"/>
          </p:nvPr>
        </p:nvSpPr>
        <p:spPr>
          <a:xfrm>
            <a:off x="3454065" y="4459966"/>
            <a:ext cx="2247940" cy="1654175"/>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92" name="Text Placeholder 24">
            <a:extLst>
              <a:ext uri="{FF2B5EF4-FFF2-40B4-BE49-F238E27FC236}">
                <a16:creationId xmlns:a16="http://schemas.microsoft.com/office/drawing/2014/main" id="{42E3B70A-88AE-0A98-475A-9114FDAB59A6}"/>
              </a:ext>
            </a:extLst>
          </p:cNvPr>
          <p:cNvSpPr>
            <a:spLocks noGrp="1"/>
          </p:cNvSpPr>
          <p:nvPr>
            <p:ph type="body" sz="quarter" idx="26" hasCustomPrompt="1"/>
          </p:nvPr>
        </p:nvSpPr>
        <p:spPr>
          <a:xfrm>
            <a:off x="6323929"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0">
                      <a:schemeClr val="accent2">
                        <a:lumMod val="40000"/>
                        <a:lumOff val="60000"/>
                      </a:schemeClr>
                    </a:gs>
                    <a:gs pos="20000">
                      <a:schemeClr val="bg2">
                        <a:lumMod val="40000"/>
                        <a:lumOff val="6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3" name="Text Placeholder 53">
            <a:extLst>
              <a:ext uri="{FF2B5EF4-FFF2-40B4-BE49-F238E27FC236}">
                <a16:creationId xmlns:a16="http://schemas.microsoft.com/office/drawing/2014/main" id="{0FD440A0-3601-3E6D-7B51-56F75542277E}"/>
              </a:ext>
            </a:extLst>
          </p:cNvPr>
          <p:cNvSpPr>
            <a:spLocks noGrp="1"/>
          </p:cNvSpPr>
          <p:nvPr>
            <p:ph type="body" sz="quarter" idx="27" hasCustomPrompt="1"/>
          </p:nvPr>
        </p:nvSpPr>
        <p:spPr>
          <a:xfrm>
            <a:off x="6323929" y="4459966"/>
            <a:ext cx="2247940" cy="1654175"/>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94" name="Text Placeholder 24">
            <a:extLst>
              <a:ext uri="{FF2B5EF4-FFF2-40B4-BE49-F238E27FC236}">
                <a16:creationId xmlns:a16="http://schemas.microsoft.com/office/drawing/2014/main" id="{70830609-F06E-F0DE-1234-88D0ECDF48BB}"/>
              </a:ext>
            </a:extLst>
          </p:cNvPr>
          <p:cNvSpPr>
            <a:spLocks noGrp="1"/>
          </p:cNvSpPr>
          <p:nvPr>
            <p:ph type="body" sz="quarter" idx="28" hasCustomPrompt="1"/>
          </p:nvPr>
        </p:nvSpPr>
        <p:spPr>
          <a:xfrm>
            <a:off x="9193794" y="3878657"/>
            <a:ext cx="2247940" cy="486651"/>
          </a:xfrm>
          <a:prstGeom prst="rect">
            <a:avLst/>
          </a:prstGeom>
        </p:spPr>
        <p:txBody>
          <a:bodyPr lIns="0" tIns="0" rIns="0" bIns="0" anchor="b"/>
          <a:lstStyle>
            <a:lvl1pPr marL="0" indent="0">
              <a:buFont typeface="Arial" panose="020B0604020202020204" pitchFamily="34" charset="0"/>
              <a:buNone/>
              <a:defRPr sz="2000">
                <a:gradFill>
                  <a:gsLst>
                    <a:gs pos="100000">
                      <a:schemeClr val="accent2">
                        <a:lumMod val="40000"/>
                        <a:lumOff val="60000"/>
                      </a:schemeClr>
                    </a:gs>
                    <a:gs pos="20000">
                      <a:schemeClr val="bg2">
                        <a:lumMod val="40000"/>
                        <a:lumOff val="60000"/>
                      </a:schemeClr>
                    </a:gs>
                  </a:gsLst>
                  <a:lin ang="0" scaled="1"/>
                </a:gradFill>
                <a:latin typeface="+mj-lt"/>
              </a:defRPr>
            </a:lvl1pPr>
            <a:lvl2pPr marL="228600" indent="0">
              <a:buFont typeface="Arial" panose="020B0604020202020204" pitchFamily="34" charset="0"/>
              <a:buNone/>
              <a:defRPr/>
            </a:lvl2pPr>
            <a:lvl3pPr marL="457200" indent="0">
              <a:buFont typeface="Arial" panose="020B0604020202020204" pitchFamily="34" charset="0"/>
              <a:buNone/>
              <a:defRPr/>
            </a:lvl3pPr>
            <a:lvl4pPr marL="661988" indent="0">
              <a:buFont typeface="Arial" panose="020B0604020202020204" pitchFamily="34" charset="0"/>
              <a:buNone/>
              <a:defRPr/>
            </a:lvl4pPr>
            <a:lvl5pPr marL="855663" indent="0">
              <a:buFont typeface="Arial" panose="020B0604020202020204" pitchFamily="34" charset="0"/>
              <a:buNone/>
              <a:defRPr/>
            </a:lvl5pPr>
          </a:lstStyle>
          <a:p>
            <a:pPr lvl="0"/>
            <a:r>
              <a:rPr lang="en-US"/>
              <a:t>Heading</a:t>
            </a:r>
          </a:p>
        </p:txBody>
      </p:sp>
      <p:sp>
        <p:nvSpPr>
          <p:cNvPr id="95" name="Text Placeholder 53">
            <a:extLst>
              <a:ext uri="{FF2B5EF4-FFF2-40B4-BE49-F238E27FC236}">
                <a16:creationId xmlns:a16="http://schemas.microsoft.com/office/drawing/2014/main" id="{99B3759B-20ED-DE0C-1A47-BBEACB81749D}"/>
              </a:ext>
            </a:extLst>
          </p:cNvPr>
          <p:cNvSpPr>
            <a:spLocks noGrp="1"/>
          </p:cNvSpPr>
          <p:nvPr>
            <p:ph type="body" sz="quarter" idx="29" hasCustomPrompt="1"/>
          </p:nvPr>
        </p:nvSpPr>
        <p:spPr>
          <a:xfrm>
            <a:off x="9193794" y="4459966"/>
            <a:ext cx="2247940" cy="1654175"/>
          </a:xfrm>
          <a:prstGeom prst="rect">
            <a:avLst/>
          </a:prstGeom>
        </p:spPr>
        <p:txBody>
          <a:bodyPr lIns="0" tIns="0" rIns="0" bIns="0"/>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Tree>
    <p:extLst>
      <p:ext uri="{BB962C8B-B14F-4D97-AF65-F5344CB8AC3E}">
        <p14:creationId xmlns:p14="http://schemas.microsoft.com/office/powerpoint/2010/main" val="23713758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Develop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7285A-2652-47E8-3809-663D405D42EF}"/>
              </a:ext>
              <a:ext uri="{C183D7F6-B498-43B3-948B-1728B52AA6E4}">
                <adec:decorative xmlns:adec="http://schemas.microsoft.com/office/drawing/2017/decorative" val="1"/>
              </a:ext>
            </a:extLst>
          </p:cNvPr>
          <p:cNvSpPr/>
          <p:nvPr userDrawn="1"/>
        </p:nvSpPr>
        <p:spPr bwMode="auto">
          <a:xfrm>
            <a:off x="6986014" y="0"/>
            <a:ext cx="5205986" cy="6858000"/>
          </a:xfrm>
          <a:prstGeom prst="rect">
            <a:avLst/>
          </a:prstGeom>
          <a:solidFill>
            <a:schemeClr val="tx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0" name="Rectangle 9">
            <a:extLst>
              <a:ext uri="{FF2B5EF4-FFF2-40B4-BE49-F238E27FC236}">
                <a16:creationId xmlns:a16="http://schemas.microsoft.com/office/drawing/2014/main" id="{A4BDF701-60BE-64FE-2B5D-A6C15E9550F7}"/>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chemeClr val="bg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1" name="Text Placeholder 4" descr="This layout should only be used for developer code. The font used is a monospace font which is ideal for showing code.">
            <a:extLst>
              <a:ext uri="{FF2B5EF4-FFF2-40B4-BE49-F238E27FC236}">
                <a16:creationId xmlns:a16="http://schemas.microsoft.com/office/drawing/2014/main" id="{4BA94B2E-B759-EE5A-3E78-22AC58CA3CE4}"/>
              </a:ext>
            </a:extLst>
          </p:cNvPr>
          <p:cNvSpPr>
            <a:spLocks noGrp="1"/>
          </p:cNvSpPr>
          <p:nvPr>
            <p:ph type="body" sz="quarter" idx="11" hasCustomPrompt="1"/>
          </p:nvPr>
        </p:nvSpPr>
        <p:spPr>
          <a:xfrm>
            <a:off x="584199" y="1336675"/>
            <a:ext cx="5819775" cy="369332"/>
          </a:xfrm>
          <a:prstGeom prst="rect">
            <a:avLst/>
          </a:prstGeom>
        </p:spPr>
        <p:txBody>
          <a:bodyPr lIns="0" rIns="0"/>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1FD406B9-A7A8-C806-4E2B-70DCC27BA931}"/>
              </a:ext>
            </a:extLst>
          </p:cNvPr>
          <p:cNvSpPr>
            <a:spLocks noGrp="1"/>
          </p:cNvSpPr>
          <p:nvPr>
            <p:ph type="body" sz="quarter" idx="10" hasCustomPrompt="1"/>
          </p:nvPr>
        </p:nvSpPr>
        <p:spPr>
          <a:xfrm>
            <a:off x="7575550" y="1336675"/>
            <a:ext cx="4033838" cy="461665"/>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bg1"/>
                </a:solidFill>
                <a:latin typeface="+mn-lt"/>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13" name="Title 12">
            <a:extLst>
              <a:ext uri="{FF2B5EF4-FFF2-40B4-BE49-F238E27FC236}">
                <a16:creationId xmlns:a16="http://schemas.microsoft.com/office/drawing/2014/main" id="{56CAEE5C-AA7E-951A-DC99-94F8293818DB}"/>
              </a:ext>
            </a:extLst>
          </p:cNvPr>
          <p:cNvSpPr>
            <a:spLocks noGrp="1"/>
          </p:cNvSpPr>
          <p:nvPr>
            <p:ph type="title"/>
          </p:nvPr>
        </p:nvSpPr>
        <p:spPr>
          <a:xfrm>
            <a:off x="588263" y="457200"/>
            <a:ext cx="6189908" cy="553998"/>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32100074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188CBC-59D1-EFC1-1D12-9D301EA8F6BD}"/>
              </a:ext>
            </a:extLst>
          </p:cNvPr>
          <p:cNvSpPr txBox="1"/>
          <p:nvPr userDrawn="1"/>
        </p:nvSpPr>
        <p:spPr>
          <a:xfrm>
            <a:off x="584200" y="3059668"/>
            <a:ext cx="4282553" cy="738664"/>
          </a:xfrm>
          <a:prstGeom prst="rect">
            <a:avLst/>
          </a:prstGeom>
          <a:noFill/>
        </p:spPr>
        <p:txBody>
          <a:bodyPr wrap="square" lIns="0" tIns="0" rIns="0" bIns="0" rtlCol="0">
            <a:spAutoFit/>
          </a:bodyPr>
          <a:lstStyle/>
          <a:p>
            <a:pPr algn="l"/>
            <a:r>
              <a:rPr lang="en-IN" sz="4800">
                <a:gradFill>
                  <a:gsLst>
                    <a:gs pos="20000">
                      <a:schemeClr val="bg2">
                        <a:lumMod val="40000"/>
                        <a:lumOff val="60000"/>
                      </a:schemeClr>
                    </a:gs>
                    <a:gs pos="100000">
                      <a:schemeClr val="accent2">
                        <a:lumMod val="40000"/>
                        <a:lumOff val="60000"/>
                      </a:schemeClr>
                    </a:gs>
                  </a:gsLst>
                  <a:lin ang="0" scaled="1"/>
                </a:gradFill>
                <a:latin typeface="+mj-lt"/>
              </a:rPr>
              <a:t>Thank you</a:t>
            </a:r>
            <a:endParaRPr lang="en-US" sz="4800" err="1">
              <a:gradFill>
                <a:gsLst>
                  <a:gs pos="20000">
                    <a:schemeClr val="bg2">
                      <a:lumMod val="40000"/>
                      <a:lumOff val="60000"/>
                    </a:schemeClr>
                  </a:gs>
                  <a:gs pos="100000">
                    <a:schemeClr val="accent2">
                      <a:lumMod val="40000"/>
                      <a:lumOff val="60000"/>
                    </a:schemeClr>
                  </a:gs>
                </a:gsLst>
                <a:lin ang="0" scaled="1"/>
              </a:gradFill>
              <a:latin typeface="+mj-lt"/>
            </a:endParaRPr>
          </a:p>
        </p:txBody>
      </p:sp>
      <p:pic>
        <p:nvPicPr>
          <p:cNvPr id="4" name="Picture 3" descr="Microsoft logo">
            <a:extLst>
              <a:ext uri="{FF2B5EF4-FFF2-40B4-BE49-F238E27FC236}">
                <a16:creationId xmlns:a16="http://schemas.microsoft.com/office/drawing/2014/main" id="{7163705E-BD2E-246E-B4E4-71BD6AB60E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bg1">
                    <a:lumMod val="25000"/>
                    <a:lumOff val="7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4F999027-A4A0-394D-6A6F-D4A06F66EFC3}"/>
              </a:ext>
              <a:ext uri="{C183D7F6-B498-43B3-948B-1728B52AA6E4}">
                <adec:decorative xmlns:adec="http://schemas.microsoft.com/office/drawing/2017/decorative" val="1"/>
              </a:ext>
            </a:extLst>
          </p:cNvPr>
          <p:cNvPicPr>
            <a:picLocks noChangeAspect="1"/>
          </p:cNvPicPr>
          <p:nvPr userDrawn="1"/>
        </p:nvPicPr>
        <p:blipFill rotWithShape="1">
          <a:blip r:embed="rId3" cstate="email">
            <a:alphaModFix amt="24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6346722" y="0"/>
            <a:ext cx="5845278" cy="6858000"/>
          </a:xfrm>
          <a:prstGeom prst="rect">
            <a:avLst/>
          </a:prstGeom>
        </p:spPr>
      </p:pic>
    </p:spTree>
    <p:extLst>
      <p:ext uri="{BB962C8B-B14F-4D97-AF65-F5344CB8AC3E}">
        <p14:creationId xmlns:p14="http://schemas.microsoft.com/office/powerpoint/2010/main" val="3195392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p:cSld name="Black Notes">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a:prstGeom prst="rect">
            <a:avLst/>
          </a:prstGeo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28329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Top_Banner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13FEF3-9D00-09CB-83F7-C9D5B17669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90811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5" name="Footer Placeholder 1">
            <a:extLst>
              <a:ext uri="{FF2B5EF4-FFF2-40B4-BE49-F238E27FC236}">
                <a16:creationId xmlns:a16="http://schemas.microsoft.com/office/drawing/2014/main" id="{F5BFD52B-9607-56D9-DA0D-CB98F20BCE7E}"/>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4">
            <a:extLst>
              <a:ext uri="{FF2B5EF4-FFF2-40B4-BE49-F238E27FC236}">
                <a16:creationId xmlns:a16="http://schemas.microsoft.com/office/drawing/2014/main" id="{40191303-7F6F-5DF5-9085-D58748C9EBF3}"/>
              </a:ext>
            </a:extLst>
          </p:cNvPr>
          <p:cNvSpPr>
            <a:spLocks noGrp="1"/>
          </p:cNvSpPr>
          <p:nvPr>
            <p:ph type="body" sz="quarter" idx="16" hasCustomPrompt="1"/>
          </p:nvPr>
        </p:nvSpPr>
        <p:spPr>
          <a:xfrm>
            <a:off x="563498" y="2171038"/>
            <a:ext cx="11045890" cy="40773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57627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87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Top_Banner_Du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549516-F004-2727-EC34-C35A66E0BF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5" name="Footer Placeholder 1">
            <a:extLst>
              <a:ext uri="{FF2B5EF4-FFF2-40B4-BE49-F238E27FC236}">
                <a16:creationId xmlns:a16="http://schemas.microsoft.com/office/drawing/2014/main" id="{B33B71F4-3755-658C-6CEC-DC7462957F30}"/>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12" name="Text Placeholder 2">
            <a:extLst>
              <a:ext uri="{FF2B5EF4-FFF2-40B4-BE49-F238E27FC236}">
                <a16:creationId xmlns:a16="http://schemas.microsoft.com/office/drawing/2014/main" id="{FA48CB90-2254-194C-D01F-D132279547CC}"/>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3" name="Text Placeholder 4">
            <a:extLst>
              <a:ext uri="{FF2B5EF4-FFF2-40B4-BE49-F238E27FC236}">
                <a16:creationId xmlns:a16="http://schemas.microsoft.com/office/drawing/2014/main" id="{822A8AFE-5C2A-6252-FE77-9B5074E6B037}"/>
              </a:ext>
            </a:extLst>
          </p:cNvPr>
          <p:cNvSpPr>
            <a:spLocks noGrp="1"/>
          </p:cNvSpPr>
          <p:nvPr>
            <p:ph type="body" sz="quarter" idx="16" hasCustomPrompt="1"/>
          </p:nvPr>
        </p:nvSpPr>
        <p:spPr>
          <a:xfrm>
            <a:off x="563499" y="217103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
        <p:nvSpPr>
          <p:cNvPr id="14" name="Text Placeholder 4">
            <a:extLst>
              <a:ext uri="{FF2B5EF4-FFF2-40B4-BE49-F238E27FC236}">
                <a16:creationId xmlns:a16="http://schemas.microsoft.com/office/drawing/2014/main" id="{5E3D1867-3935-B7B5-BA9B-E130DC77BEBA}"/>
              </a:ext>
            </a:extLst>
          </p:cNvPr>
          <p:cNvSpPr>
            <a:spLocks noGrp="1"/>
          </p:cNvSpPr>
          <p:nvPr>
            <p:ph type="body" sz="quarter" idx="20" hasCustomPrompt="1"/>
          </p:nvPr>
        </p:nvSpPr>
        <p:spPr>
          <a:xfrm>
            <a:off x="6269535" y="215985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2662475961"/>
      </p:ext>
    </p:extLst>
  </p:cSld>
  <p:clrMapOvr>
    <a:masterClrMapping/>
  </p:clrMapOvr>
  <p:transition>
    <p:fade/>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a:t>Microsoft Confidential – Content is under NDA – do not share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a:p>
        </p:txBody>
      </p:sp>
    </p:spTree>
    <p:extLst>
      <p:ext uri="{BB962C8B-B14F-4D97-AF65-F5344CB8AC3E}">
        <p14:creationId xmlns:p14="http://schemas.microsoft.com/office/powerpoint/2010/main" val="3899043121"/>
      </p:ext>
    </p:extLst>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06929536"/>
      </p:ext>
    </p:extLst>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pic>
        <p:nvPicPr>
          <p:cNvPr id="5" name="Picture 4" descr="A close-up of a logo&#10;&#10;Description automatically generated">
            <a:extLst>
              <a:ext uri="{FF2B5EF4-FFF2-40B4-BE49-F238E27FC236}">
                <a16:creationId xmlns:a16="http://schemas.microsoft.com/office/drawing/2014/main" id="{A12D2280-CCB6-DDB2-FEFC-213F2DD93E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5983" y="509179"/>
            <a:ext cx="2371422" cy="470196"/>
          </a:xfrm>
          <a:prstGeom prst="rect">
            <a:avLst/>
          </a:prstGeom>
        </p:spPr>
      </p:pic>
    </p:spTree>
    <p:extLst>
      <p:ext uri="{BB962C8B-B14F-4D97-AF65-F5344CB8AC3E}">
        <p14:creationId xmlns:p14="http://schemas.microsoft.com/office/powerpoint/2010/main" val="3321385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2" descr="A white circle with a black background&#10;&#10;Description automatically generated">
            <a:extLst>
              <a:ext uri="{FF2B5EF4-FFF2-40B4-BE49-F238E27FC236}">
                <a16:creationId xmlns:a16="http://schemas.microsoft.com/office/drawing/2014/main" id="{8F475750-2CEB-04EE-8BDC-CD9929D738B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199588" y="2924609"/>
            <a:ext cx="3821727" cy="3828204"/>
          </a:xfrm>
          <a:prstGeom prst="rect">
            <a:avLst/>
          </a:prstGeom>
        </p:spPr>
      </p:pic>
      <p:sp>
        <p:nvSpPr>
          <p:cNvPr id="14" name="Footer Placeholder 1">
            <a:extLst>
              <a:ext uri="{FF2B5EF4-FFF2-40B4-BE49-F238E27FC236}">
                <a16:creationId xmlns:a16="http://schemas.microsoft.com/office/drawing/2014/main" id="{6FC1B95A-02F5-B25E-708C-15CDD0752201}"/>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0" i="0">
                <a:solidFill>
                  <a:schemeClr val="bg1"/>
                </a:solidFill>
                <a:latin typeface="Segoe Sans Text" pitchFamily="2"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0" i="0">
                <a:solidFill>
                  <a:schemeClr val="bg1"/>
                </a:solidFill>
                <a:latin typeface="Segoe Sans Text" pitchFamily="2" charset="0"/>
              </a:defRPr>
            </a:lvl1pPr>
          </a:lstStyle>
          <a:p>
            <a:pPr lvl="0"/>
            <a:r>
              <a:rPr lang="en-US"/>
              <a:t>Speaker name or subtitle</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47439" y="3560164"/>
            <a:ext cx="2520778" cy="2544074"/>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Place Image Here</a:t>
            </a:r>
          </a:p>
        </p:txBody>
      </p:sp>
      <p:sp>
        <p:nvSpPr>
          <p:cNvPr id="6" name="Text Placeholder 4">
            <a:extLst>
              <a:ext uri="{FF2B5EF4-FFF2-40B4-BE49-F238E27FC236}">
                <a16:creationId xmlns:a16="http://schemas.microsoft.com/office/drawing/2014/main" id="{2649B875-6383-D7F6-9C80-69243201F6DB}"/>
              </a:ext>
            </a:extLst>
          </p:cNvPr>
          <p:cNvSpPr>
            <a:spLocks noGrp="1"/>
          </p:cNvSpPr>
          <p:nvPr>
            <p:ph type="body" sz="quarter" idx="19" hasCustomPrompt="1"/>
          </p:nvPr>
        </p:nvSpPr>
        <p:spPr>
          <a:xfrm>
            <a:off x="563499" y="1617371"/>
            <a:ext cx="6960422" cy="2678120"/>
          </a:xfrm>
        </p:spPr>
        <p:txBody>
          <a:bodyPr/>
          <a:lstStyle>
            <a:lvl1pPr marL="0" indent="0" algn="l">
              <a:buNone/>
              <a:defRPr sz="4400" b="1" i="0">
                <a:solidFill>
                  <a:schemeClr val="bg1"/>
                </a:solidFill>
                <a:latin typeface="Segoe Sans Text" pitchFamily="2" charset="0"/>
                <a:cs typeface="Segoe Sans Text" pitchFamily="2" charset="0"/>
              </a:defRPr>
            </a:lvl1pPr>
            <a:lvl2pPr algn="l">
              <a:defRPr/>
            </a:lvl2pPr>
            <a:lvl3pPr algn="l">
              <a:defRPr/>
            </a:lvl3pPr>
            <a:lvl4pPr algn="l">
              <a:defRPr/>
            </a:lvl4pPr>
            <a:lvl5pPr algn="l">
              <a:defRPr/>
            </a:lvl5pPr>
          </a:lstStyle>
          <a:p>
            <a:pPr lvl="0"/>
            <a:r>
              <a:rPr lang="en-US"/>
              <a:t>Event name or presentation title</a:t>
            </a:r>
          </a:p>
        </p:txBody>
      </p:sp>
      <p:sp>
        <p:nvSpPr>
          <p:cNvPr id="9" name="Text Placeholder 6">
            <a:extLst>
              <a:ext uri="{FF2B5EF4-FFF2-40B4-BE49-F238E27FC236}">
                <a16:creationId xmlns:a16="http://schemas.microsoft.com/office/drawing/2014/main" id="{E1BF2A10-CFB0-DBCB-28A4-C701BB1D1C38}"/>
              </a:ext>
            </a:extLst>
          </p:cNvPr>
          <p:cNvSpPr>
            <a:spLocks noGrp="1"/>
          </p:cNvSpPr>
          <p:nvPr>
            <p:ph type="body" sz="quarter" idx="20" hasCustomPrompt="1"/>
          </p:nvPr>
        </p:nvSpPr>
        <p:spPr>
          <a:xfrm>
            <a:off x="563499" y="5334333"/>
            <a:ext cx="6960422" cy="215444"/>
          </a:xfrm>
          <a:prstGeom prst="rect">
            <a:avLst/>
          </a:prstGeom>
        </p:spPr>
        <p:txBody>
          <a:bodyPr/>
          <a:lstStyle>
            <a:lvl1pPr marL="0" indent="0">
              <a:buNone/>
              <a:defRPr sz="1400" b="0" i="0">
                <a:solidFill>
                  <a:schemeClr val="bg1"/>
                </a:solidFill>
                <a:latin typeface="Segoe Sans Text Semilight" pitchFamily="2" charset="0"/>
                <a:cs typeface="Segoe Sans Text Semilight" pitchFamily="2" charset="0"/>
              </a:defRPr>
            </a:lvl1pPr>
          </a:lstStyle>
          <a:p>
            <a:pPr lvl="0"/>
            <a:r>
              <a:rPr lang="en-US"/>
              <a:t>Department title / position held</a:t>
            </a:r>
          </a:p>
        </p:txBody>
      </p:sp>
      <p:pic>
        <p:nvPicPr>
          <p:cNvPr id="2" name="Picture 1" descr="A close-up of a logo&#10;&#10;Description automatically generated">
            <a:extLst>
              <a:ext uri="{FF2B5EF4-FFF2-40B4-BE49-F238E27FC236}">
                <a16:creationId xmlns:a16="http://schemas.microsoft.com/office/drawing/2014/main" id="{4C397CD5-EB6F-E800-F0A0-E4EEE69FCB9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55983" y="509179"/>
            <a:ext cx="2371422" cy="470196"/>
          </a:xfrm>
          <a:prstGeom prst="rect">
            <a:avLst/>
          </a:prstGeom>
        </p:spPr>
      </p:pic>
    </p:spTree>
    <p:extLst>
      <p:ext uri="{BB962C8B-B14F-4D97-AF65-F5344CB8AC3E}">
        <p14:creationId xmlns:p14="http://schemas.microsoft.com/office/powerpoint/2010/main" val="3906462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2D3AB81A-4A9C-FBD2-03F5-F1938C9B740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pic>
        <p:nvPicPr>
          <p:cNvPr id="2" name="Picture 1" descr="A white circle with a black background&#10;&#10;Description automatically generated">
            <a:extLst>
              <a:ext uri="{FF2B5EF4-FFF2-40B4-BE49-F238E27FC236}">
                <a16:creationId xmlns:a16="http://schemas.microsoft.com/office/drawing/2014/main" id="{8D92CE6F-F1C4-8BA7-2D98-B1B6920E3B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99588" y="2924609"/>
            <a:ext cx="3821727" cy="3828204"/>
          </a:xfrm>
          <a:prstGeom prst="rect">
            <a:avLst/>
          </a:prstGeom>
        </p:spPr>
      </p:pic>
      <p:sp>
        <p:nvSpPr>
          <p:cNvPr id="4" name="Text Placeholder 6">
            <a:extLst>
              <a:ext uri="{FF2B5EF4-FFF2-40B4-BE49-F238E27FC236}">
                <a16:creationId xmlns:a16="http://schemas.microsoft.com/office/drawing/2014/main" id="{941F6D9D-8C1C-7A21-8AA2-D27AFAA74D84}"/>
              </a:ext>
            </a:extLst>
          </p:cNvPr>
          <p:cNvSpPr>
            <a:spLocks noGrp="1"/>
          </p:cNvSpPr>
          <p:nvPr>
            <p:ph type="body" sz="quarter" idx="15" hasCustomPrompt="1"/>
          </p:nvPr>
        </p:nvSpPr>
        <p:spPr>
          <a:xfrm>
            <a:off x="655984" y="4963630"/>
            <a:ext cx="6960422" cy="276999"/>
          </a:xfrm>
          <a:prstGeom prst="rect">
            <a:avLst/>
          </a:prstGeom>
        </p:spPr>
        <p:txBody>
          <a:bodyPr/>
          <a:lstStyle>
            <a:lvl1pPr marL="0" indent="0">
              <a:buNone/>
              <a:defRPr sz="1800" b="0" i="0">
                <a:solidFill>
                  <a:schemeClr val="tx1"/>
                </a:solidFill>
                <a:latin typeface="Segoe Sans Text" pitchFamily="2" charset="0"/>
              </a:defRPr>
            </a:lvl1pPr>
          </a:lstStyle>
          <a:p>
            <a:pPr lvl="0"/>
            <a:r>
              <a:rPr lang="en-US"/>
              <a:t>Title / Position</a:t>
            </a:r>
          </a:p>
        </p:txBody>
      </p:sp>
      <p:sp>
        <p:nvSpPr>
          <p:cNvPr id="9" name="Text Placeholder 12">
            <a:extLst>
              <a:ext uri="{FF2B5EF4-FFF2-40B4-BE49-F238E27FC236}">
                <a16:creationId xmlns:a16="http://schemas.microsoft.com/office/drawing/2014/main" id="{248806EB-856F-2BE8-7F28-878FA34242B6}"/>
              </a:ext>
            </a:extLst>
          </p:cNvPr>
          <p:cNvSpPr>
            <a:spLocks noGrp="1"/>
          </p:cNvSpPr>
          <p:nvPr>
            <p:ph type="body" sz="quarter" idx="16" hasCustomPrompt="1"/>
          </p:nvPr>
        </p:nvSpPr>
        <p:spPr>
          <a:xfrm>
            <a:off x="655984" y="4383339"/>
            <a:ext cx="6960422" cy="492443"/>
          </a:xfrm>
          <a:prstGeom prst="rect">
            <a:avLst/>
          </a:prstGeom>
        </p:spPr>
        <p:txBody>
          <a:bodyPr/>
          <a:lstStyle>
            <a:lvl1pPr marL="0" indent="0">
              <a:buNone/>
              <a:defRPr sz="3200" b="1" i="0">
                <a:solidFill>
                  <a:schemeClr val="tx1"/>
                </a:solidFill>
                <a:latin typeface="Segoe Sans Text Semibold" pitchFamily="2" charset="0"/>
                <a:cs typeface="Segoe Sans Text Semibold" pitchFamily="2" charset="0"/>
              </a:defRPr>
            </a:lvl1pPr>
          </a:lstStyle>
          <a:p>
            <a:pPr lvl="0"/>
            <a:r>
              <a:rPr lang="en-US"/>
              <a:t>Speaker name or subtitle</a:t>
            </a:r>
          </a:p>
        </p:txBody>
      </p:sp>
      <p:sp>
        <p:nvSpPr>
          <p:cNvPr id="12" name="Text Placeholder 4">
            <a:extLst>
              <a:ext uri="{FF2B5EF4-FFF2-40B4-BE49-F238E27FC236}">
                <a16:creationId xmlns:a16="http://schemas.microsoft.com/office/drawing/2014/main" id="{13115AE1-B9D6-6381-2C05-8F50C5FC01C4}"/>
              </a:ext>
            </a:extLst>
          </p:cNvPr>
          <p:cNvSpPr>
            <a:spLocks noGrp="1"/>
          </p:cNvSpPr>
          <p:nvPr>
            <p:ph type="body" sz="quarter" idx="19" hasCustomPrompt="1"/>
          </p:nvPr>
        </p:nvSpPr>
        <p:spPr>
          <a:xfrm>
            <a:off x="655984" y="1617371"/>
            <a:ext cx="6960422" cy="2672264"/>
          </a:xfrm>
        </p:spPr>
        <p:txBody>
          <a:bodyPr/>
          <a:lstStyle>
            <a:lvl1pPr marL="0" indent="0" algn="l">
              <a:buNone/>
              <a:defRPr sz="4400" b="1" i="0">
                <a:solidFill>
                  <a:schemeClr val="tx1"/>
                </a:solidFill>
                <a:latin typeface="Segoe Sans Text" pitchFamily="2" charset="0"/>
                <a:cs typeface="Segoe Sans Text" pitchFamily="2" charset="0"/>
              </a:defRPr>
            </a:lvl1pPr>
            <a:lvl2pPr algn="l">
              <a:defRPr/>
            </a:lvl2pPr>
            <a:lvl3pPr algn="l">
              <a:defRPr/>
            </a:lvl3pPr>
            <a:lvl4pPr algn="l">
              <a:defRPr/>
            </a:lvl4pPr>
            <a:lvl5pPr algn="l">
              <a:defRPr/>
            </a:lvl5pPr>
          </a:lstStyle>
          <a:p>
            <a:pPr lvl="0"/>
            <a:r>
              <a:rPr lang="en-US"/>
              <a:t>Event name or presentation title</a:t>
            </a:r>
          </a:p>
        </p:txBody>
      </p:sp>
      <p:sp>
        <p:nvSpPr>
          <p:cNvPr id="13" name="Text Placeholder 6">
            <a:extLst>
              <a:ext uri="{FF2B5EF4-FFF2-40B4-BE49-F238E27FC236}">
                <a16:creationId xmlns:a16="http://schemas.microsoft.com/office/drawing/2014/main" id="{3143C5EF-C02F-F959-DF84-6752B0245E4E}"/>
              </a:ext>
            </a:extLst>
          </p:cNvPr>
          <p:cNvSpPr>
            <a:spLocks noGrp="1"/>
          </p:cNvSpPr>
          <p:nvPr>
            <p:ph type="body" sz="quarter" idx="20" hasCustomPrompt="1"/>
          </p:nvPr>
        </p:nvSpPr>
        <p:spPr>
          <a:xfrm>
            <a:off x="655984" y="5334333"/>
            <a:ext cx="6960422" cy="215444"/>
          </a:xfrm>
          <a:prstGeom prst="rect">
            <a:avLst/>
          </a:prstGeo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Department title / position held</a:t>
            </a:r>
          </a:p>
        </p:txBody>
      </p:sp>
      <p:pic>
        <p:nvPicPr>
          <p:cNvPr id="3" name="Picture 2">
            <a:extLst>
              <a:ext uri="{FF2B5EF4-FFF2-40B4-BE49-F238E27FC236}">
                <a16:creationId xmlns:a16="http://schemas.microsoft.com/office/drawing/2014/main" id="{2878F6C8-DFA7-5957-38F4-E285ABBE76B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55984" y="509179"/>
            <a:ext cx="2371422" cy="470196"/>
          </a:xfrm>
          <a:prstGeom prst="rect">
            <a:avLst/>
          </a:prstGeom>
        </p:spPr>
      </p:pic>
      <p:sp>
        <p:nvSpPr>
          <p:cNvPr id="7" name="Picture Placeholder 3">
            <a:extLst>
              <a:ext uri="{FF2B5EF4-FFF2-40B4-BE49-F238E27FC236}">
                <a16:creationId xmlns:a16="http://schemas.microsoft.com/office/drawing/2014/main" id="{36CFEEA5-1199-3944-ED37-881D97A909CF}"/>
              </a:ext>
            </a:extLst>
          </p:cNvPr>
          <p:cNvSpPr>
            <a:spLocks noGrp="1"/>
          </p:cNvSpPr>
          <p:nvPr>
            <p:ph type="pic" sz="quarter" idx="18" hasCustomPrompt="1"/>
          </p:nvPr>
        </p:nvSpPr>
        <p:spPr>
          <a:xfrm>
            <a:off x="8847439" y="3560164"/>
            <a:ext cx="2520778" cy="2544074"/>
          </a:xfrm>
          <a:prstGeom prst="ellipse">
            <a:avLst/>
          </a:prstGeom>
          <a:solidFill>
            <a:srgbClr val="FEF000"/>
          </a:solidFill>
        </p:spPr>
        <p:txBody>
          <a:bodyPr/>
          <a:lstStyle>
            <a:lvl1pPr marL="0" indent="0" algn="ctr">
              <a:lnSpc>
                <a:spcPct val="150000"/>
              </a:lnSpc>
              <a:buNone/>
              <a:defRPr sz="1400" b="0" i="0">
                <a:latin typeface="Segoe Sans Text" pitchFamily="2" charset="0"/>
                <a:cs typeface="Segoe Sans Text" pitchFamily="2" charset="0"/>
              </a:defRPr>
            </a:lvl1pPr>
          </a:lstStyle>
          <a:p>
            <a:r>
              <a:rPr lang="en-US"/>
              <a:t>Place Image Here</a:t>
            </a:r>
          </a:p>
        </p:txBody>
      </p:sp>
    </p:spTree>
    <p:extLst>
      <p:ext uri="{BB962C8B-B14F-4D97-AF65-F5344CB8AC3E}">
        <p14:creationId xmlns:p14="http://schemas.microsoft.com/office/powerpoint/2010/main" val="3968192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9941B265-3099-9A0A-FEFD-C067D0F991E3}"/>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9" name="Text Placeholder 8">
            <a:extLst>
              <a:ext uri="{FF2B5EF4-FFF2-40B4-BE49-F238E27FC236}">
                <a16:creationId xmlns:a16="http://schemas.microsoft.com/office/drawing/2014/main" id="{CFAE50BF-AA36-5127-9CE0-18DD8D64D014}"/>
              </a:ext>
            </a:extLst>
          </p:cNvPr>
          <p:cNvSpPr>
            <a:spLocks noGrp="1"/>
          </p:cNvSpPr>
          <p:nvPr>
            <p:ph type="body" sz="quarter" idx="16" hasCustomPrompt="1"/>
          </p:nvPr>
        </p:nvSpPr>
        <p:spPr>
          <a:xfrm>
            <a:off x="584200" y="5198936"/>
            <a:ext cx="10480675" cy="401264"/>
          </a:xfrm>
        </p:spPr>
        <p:txBody>
          <a:bodyPr/>
          <a:lstStyle>
            <a:lvl1pPr marL="0" indent="0">
              <a:buNone/>
              <a:defRPr sz="2400" b="0" i="0">
                <a:solidFill>
                  <a:schemeClr val="bg1"/>
                </a:solidFill>
                <a:latin typeface="Segoe Sans Text" pitchFamily="2" charset="0"/>
                <a:cs typeface="Segoe Sans Text" pitchFamily="2" charset="0"/>
              </a:defRPr>
            </a:lvl1pPr>
          </a:lstStyle>
          <a:p>
            <a:pPr lvl="0"/>
            <a:r>
              <a:rPr lang="en-US"/>
              <a:t>Subtitle</a:t>
            </a:r>
          </a:p>
        </p:txBody>
      </p:sp>
      <p:sp>
        <p:nvSpPr>
          <p:cNvPr id="10" name="Text Placeholder 5">
            <a:extLst>
              <a:ext uri="{FF2B5EF4-FFF2-40B4-BE49-F238E27FC236}">
                <a16:creationId xmlns:a16="http://schemas.microsoft.com/office/drawing/2014/main" id="{80652BC1-A34B-1DDE-A7F7-AD7FAF465085}"/>
              </a:ext>
            </a:extLst>
          </p:cNvPr>
          <p:cNvSpPr>
            <a:spLocks noGrp="1"/>
          </p:cNvSpPr>
          <p:nvPr>
            <p:ph type="body" sz="quarter" idx="15" hasCustomPrompt="1"/>
          </p:nvPr>
        </p:nvSpPr>
        <p:spPr>
          <a:xfrm>
            <a:off x="584200" y="3654304"/>
            <a:ext cx="10480675" cy="147000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Section Divider Title</a:t>
            </a:r>
          </a:p>
        </p:txBody>
      </p:sp>
    </p:spTree>
    <p:extLst>
      <p:ext uri="{BB962C8B-B14F-4D97-AF65-F5344CB8AC3E}">
        <p14:creationId xmlns:p14="http://schemas.microsoft.com/office/powerpoint/2010/main" val="3571618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Section_Divider_Gradient_Light">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092EB425-F759-0B2D-7845-B13BEEDDDF81}"/>
              </a:ext>
            </a:extLst>
          </p:cNvPr>
          <p:cNvSpPr>
            <a:spLocks noGrp="1"/>
          </p:cNvSpPr>
          <p:nvPr>
            <p:ph type="ftr" sz="quarter" idx="13"/>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3" name="Text Placeholder 8">
            <a:extLst>
              <a:ext uri="{FF2B5EF4-FFF2-40B4-BE49-F238E27FC236}">
                <a16:creationId xmlns:a16="http://schemas.microsoft.com/office/drawing/2014/main" id="{CE7FF39E-B4D3-9C7C-4BF1-E0BE333DABDF}"/>
              </a:ext>
            </a:extLst>
          </p:cNvPr>
          <p:cNvSpPr>
            <a:spLocks noGrp="1"/>
          </p:cNvSpPr>
          <p:nvPr>
            <p:ph type="body" sz="quarter" idx="16" hasCustomPrompt="1"/>
          </p:nvPr>
        </p:nvSpPr>
        <p:spPr>
          <a:xfrm>
            <a:off x="584200" y="5198936"/>
            <a:ext cx="10480675" cy="369332"/>
          </a:xfrm>
        </p:spPr>
        <p:txBody>
          <a:bodyPr/>
          <a:lstStyle>
            <a:lvl1pPr marL="0" indent="0">
              <a:buNone/>
              <a:defRPr sz="2400" b="0" i="0">
                <a:solidFill>
                  <a:schemeClr val="tx1"/>
                </a:solidFill>
                <a:latin typeface="Segoe Sans Text" pitchFamily="2" charset="0"/>
                <a:cs typeface="Segoe Sans Text" pitchFamily="2" charset="0"/>
              </a:defRPr>
            </a:lvl1pPr>
          </a:lstStyle>
          <a:p>
            <a:pPr lvl="0"/>
            <a:r>
              <a:rPr lang="en-US"/>
              <a:t>Subtitle</a:t>
            </a:r>
          </a:p>
        </p:txBody>
      </p:sp>
      <p:sp>
        <p:nvSpPr>
          <p:cNvPr id="4" name="Text Placeholder 5">
            <a:extLst>
              <a:ext uri="{FF2B5EF4-FFF2-40B4-BE49-F238E27FC236}">
                <a16:creationId xmlns:a16="http://schemas.microsoft.com/office/drawing/2014/main" id="{093CDAC1-142B-C4F3-99E2-62DE7BDE97D2}"/>
              </a:ext>
            </a:extLst>
          </p:cNvPr>
          <p:cNvSpPr>
            <a:spLocks noGrp="1"/>
          </p:cNvSpPr>
          <p:nvPr>
            <p:ph type="body" sz="quarter" idx="15" hasCustomPrompt="1"/>
          </p:nvPr>
        </p:nvSpPr>
        <p:spPr>
          <a:xfrm>
            <a:off x="584200" y="3654304"/>
            <a:ext cx="10480675" cy="1461706"/>
          </a:xfrm>
        </p:spPr>
        <p:txBody>
          <a:bodyPr/>
          <a:lstStyle>
            <a:lvl1pPr marL="0" indent="0">
              <a:buNone/>
              <a:defRPr sz="4800" b="1" i="0">
                <a:solidFill>
                  <a:schemeClr val="tx1"/>
                </a:solidFill>
                <a:latin typeface="Segoe Sans Text" pitchFamily="2" charset="0"/>
                <a:cs typeface="Segoe Sans Text" pitchFamily="2" charset="0"/>
              </a:defRPr>
            </a:lvl1pPr>
          </a:lstStyle>
          <a:p>
            <a:pPr lvl="0"/>
            <a:r>
              <a:rPr lang="en-US"/>
              <a:t>Section Divider Title</a:t>
            </a:r>
          </a:p>
        </p:txBody>
      </p:sp>
    </p:spTree>
    <p:extLst>
      <p:ext uri="{BB962C8B-B14F-4D97-AF65-F5344CB8AC3E}">
        <p14:creationId xmlns:p14="http://schemas.microsoft.com/office/powerpoint/2010/main" val="3507757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813385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51F3B1FA-F5A4-87CA-1BFC-2EDE23CFBBD1}"/>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5">
            <a:extLst>
              <a:ext uri="{FF2B5EF4-FFF2-40B4-BE49-F238E27FC236}">
                <a16:creationId xmlns:a16="http://schemas.microsoft.com/office/drawing/2014/main" id="{DFEF793F-254D-90FD-1124-F209AA9C337D}"/>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656277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2770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40510725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Full_Bleed_Top_Image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2342432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13FEF3-9D00-09CB-83F7-C9D5B17669C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F5BFD52B-9607-56D9-DA0D-CB98F20BCE7E}"/>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4" name="Text Placeholder 5">
            <a:extLst>
              <a:ext uri="{FF2B5EF4-FFF2-40B4-BE49-F238E27FC236}">
                <a16:creationId xmlns:a16="http://schemas.microsoft.com/office/drawing/2014/main" id="{03FB5D28-73A3-A4CB-FFDA-292F74CA5592}"/>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6" name="Text Placeholder 5">
            <a:extLst>
              <a:ext uri="{FF2B5EF4-FFF2-40B4-BE49-F238E27FC236}">
                <a16:creationId xmlns:a16="http://schemas.microsoft.com/office/drawing/2014/main" id="{A7FA188C-F10F-4C83-174D-EFBD25844B6B}"/>
              </a:ext>
            </a:extLst>
          </p:cNvPr>
          <p:cNvSpPr>
            <a:spLocks noGrp="1"/>
          </p:cNvSpPr>
          <p:nvPr>
            <p:ph type="body" sz="quarter" idx="19" hasCustomPrompt="1"/>
          </p:nvPr>
        </p:nvSpPr>
        <p:spPr>
          <a:xfrm>
            <a:off x="563497" y="1202079"/>
            <a:ext cx="11045889"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9" name="Text Placeholder 5">
            <a:extLst>
              <a:ext uri="{FF2B5EF4-FFF2-40B4-BE49-F238E27FC236}">
                <a16:creationId xmlns:a16="http://schemas.microsoft.com/office/drawing/2014/main" id="{C0887865-9E87-9DBF-7F44-ACF8DE43B490}"/>
              </a:ext>
            </a:extLst>
          </p:cNvPr>
          <p:cNvSpPr>
            <a:spLocks noGrp="1"/>
          </p:cNvSpPr>
          <p:nvPr>
            <p:ph type="body" sz="quarter" idx="20" hasCustomPrompt="1"/>
          </p:nvPr>
        </p:nvSpPr>
        <p:spPr>
          <a:xfrm>
            <a:off x="563496" y="2802002"/>
            <a:ext cx="11045889"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Tree>
    <p:extLst>
      <p:ext uri="{BB962C8B-B14F-4D97-AF65-F5344CB8AC3E}">
        <p14:creationId xmlns:p14="http://schemas.microsoft.com/office/powerpoint/2010/main" val="1339344880"/>
      </p:ext>
    </p:extLst>
  </p:cSld>
  <p:clrMapOvr>
    <a:masterClrMapping/>
  </p:clrMapOvr>
  <p:transition>
    <p:fade/>
  </p:transition>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7A193465-ADC4-F3FA-006A-4DFCD348545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4" name="Text Placeholder 5">
            <a:extLst>
              <a:ext uri="{FF2B5EF4-FFF2-40B4-BE49-F238E27FC236}">
                <a16:creationId xmlns:a16="http://schemas.microsoft.com/office/drawing/2014/main" id="{A9B71FFD-7E11-83F2-880C-8D703C7C1FEA}"/>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B2C63DBF-7857-E2D4-17D8-21F62B2028C8}"/>
              </a:ext>
            </a:extLst>
          </p:cNvPr>
          <p:cNvSpPr>
            <a:spLocks noGrp="1"/>
          </p:cNvSpPr>
          <p:nvPr>
            <p:ph type="body" sz="quarter" idx="19" hasCustomPrompt="1"/>
          </p:nvPr>
        </p:nvSpPr>
        <p:spPr>
          <a:xfrm>
            <a:off x="563497" y="1202079"/>
            <a:ext cx="11045889"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8" name="Text Placeholder 5">
            <a:extLst>
              <a:ext uri="{FF2B5EF4-FFF2-40B4-BE49-F238E27FC236}">
                <a16:creationId xmlns:a16="http://schemas.microsoft.com/office/drawing/2014/main" id="{EBFCD737-ACB4-D384-3B92-4134DED1383A}"/>
              </a:ext>
            </a:extLst>
          </p:cNvPr>
          <p:cNvSpPr>
            <a:spLocks noGrp="1"/>
          </p:cNvSpPr>
          <p:nvPr>
            <p:ph type="body" sz="quarter" idx="20" hasCustomPrompt="1"/>
          </p:nvPr>
        </p:nvSpPr>
        <p:spPr>
          <a:xfrm>
            <a:off x="563496" y="2802002"/>
            <a:ext cx="11045889"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Tree>
    <p:extLst>
      <p:ext uri="{BB962C8B-B14F-4D97-AF65-F5344CB8AC3E}">
        <p14:creationId xmlns:p14="http://schemas.microsoft.com/office/powerpoint/2010/main" val="216176542"/>
      </p:ext>
    </p:extLst>
  </p:cSld>
  <p:clrMapOvr>
    <a:masterClrMapping/>
  </p:clrMapOvr>
  <p:transition>
    <p:fade/>
  </p:transition>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83433-DB48-D7DE-FE41-4E10F3FFD5B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4A3220C7-FAAE-6B2B-D410-9A2035A93902}"/>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D3E30384-F885-D8EF-7DE5-83232529D4C2}"/>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454266848"/>
      </p:ext>
    </p:extLst>
  </p:cSld>
  <p:clrMapOvr>
    <a:masterClrMapping/>
  </p:clrMapOvr>
  <p:transition>
    <p:fade/>
  </p:transition>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1755EFB9-9C51-91C0-FEAF-31297B8B2C68}"/>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5">
            <a:extLst>
              <a:ext uri="{FF2B5EF4-FFF2-40B4-BE49-F238E27FC236}">
                <a16:creationId xmlns:a16="http://schemas.microsoft.com/office/drawing/2014/main" id="{1F89D54B-A001-3C9B-53E1-04316B3BEEE3}"/>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8" name="Text Placeholder 5">
            <a:extLst>
              <a:ext uri="{FF2B5EF4-FFF2-40B4-BE49-F238E27FC236}">
                <a16:creationId xmlns:a16="http://schemas.microsoft.com/office/drawing/2014/main" id="{3222C640-394F-EE5B-0FA9-E5491939EF08}"/>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387364315"/>
      </p:ext>
    </p:extLst>
  </p:cSld>
  <p:clrMapOvr>
    <a:masterClrMapping/>
  </p:clrMapOvr>
  <p:transition>
    <p:fade/>
  </p:transition>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Top_Banner_Du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549516-F004-2727-EC34-C35A66E0BF5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B33B71F4-3755-658C-6CEC-DC7462957F30}"/>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7E5BBEE3-6B30-13C9-575E-7B770FB841CA}"/>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9" name="Text Placeholder 5">
            <a:extLst>
              <a:ext uri="{FF2B5EF4-FFF2-40B4-BE49-F238E27FC236}">
                <a16:creationId xmlns:a16="http://schemas.microsoft.com/office/drawing/2014/main" id="{7E846141-30BB-6349-5A75-A40F1CF3784B}"/>
              </a:ext>
            </a:extLst>
          </p:cNvPr>
          <p:cNvSpPr>
            <a:spLocks noGrp="1"/>
          </p:cNvSpPr>
          <p:nvPr>
            <p:ph type="body" sz="quarter" idx="22" hasCustomPrompt="1"/>
          </p:nvPr>
        </p:nvSpPr>
        <p:spPr>
          <a:xfrm>
            <a:off x="563496"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1" name="Text Placeholder 5">
            <a:extLst>
              <a:ext uri="{FF2B5EF4-FFF2-40B4-BE49-F238E27FC236}">
                <a16:creationId xmlns:a16="http://schemas.microsoft.com/office/drawing/2014/main" id="{DCD6F48B-8B04-FC6C-17D2-83AB12D8FB0A}"/>
              </a:ext>
            </a:extLst>
          </p:cNvPr>
          <p:cNvSpPr>
            <a:spLocks noGrp="1"/>
          </p:cNvSpPr>
          <p:nvPr>
            <p:ph type="body" sz="quarter" idx="24" hasCustomPrompt="1"/>
          </p:nvPr>
        </p:nvSpPr>
        <p:spPr>
          <a:xfrm>
            <a:off x="6200345"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7" name="Text Placeholder 5">
            <a:extLst>
              <a:ext uri="{FF2B5EF4-FFF2-40B4-BE49-F238E27FC236}">
                <a16:creationId xmlns:a16="http://schemas.microsoft.com/office/drawing/2014/main" id="{E73D55EC-7397-9898-8902-190FE45B80D3}"/>
              </a:ext>
            </a:extLst>
          </p:cNvPr>
          <p:cNvSpPr>
            <a:spLocks noGrp="1"/>
          </p:cNvSpPr>
          <p:nvPr>
            <p:ph type="body" sz="quarter" idx="25" hasCustomPrompt="1"/>
          </p:nvPr>
        </p:nvSpPr>
        <p:spPr>
          <a:xfrm>
            <a:off x="563497"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8" name="Text Placeholder 5">
            <a:extLst>
              <a:ext uri="{FF2B5EF4-FFF2-40B4-BE49-F238E27FC236}">
                <a16:creationId xmlns:a16="http://schemas.microsoft.com/office/drawing/2014/main" id="{D69110B9-2855-AB2E-202A-3E44521C9AF2}"/>
              </a:ext>
            </a:extLst>
          </p:cNvPr>
          <p:cNvSpPr>
            <a:spLocks noGrp="1"/>
          </p:cNvSpPr>
          <p:nvPr>
            <p:ph type="body" sz="quarter" idx="26" hasCustomPrompt="1"/>
          </p:nvPr>
        </p:nvSpPr>
        <p:spPr>
          <a:xfrm>
            <a:off x="6200346"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3262234049"/>
      </p:ext>
    </p:extLst>
  </p:cSld>
  <p:clrMapOvr>
    <a:masterClrMapping/>
  </p:clrMapOvr>
  <p:transition>
    <p:fade/>
  </p:transition>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239791FC-9174-3E4E-7EE6-1E573BD5946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2B7081A4-2B91-1C8C-161C-708A80E7D9F5}"/>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12" name="Text Placeholder 5">
            <a:extLst>
              <a:ext uri="{FF2B5EF4-FFF2-40B4-BE49-F238E27FC236}">
                <a16:creationId xmlns:a16="http://schemas.microsoft.com/office/drawing/2014/main" id="{2B104C7A-D63E-A066-E8D7-B98043CB3AB5}"/>
              </a:ext>
            </a:extLst>
          </p:cNvPr>
          <p:cNvSpPr>
            <a:spLocks noGrp="1"/>
          </p:cNvSpPr>
          <p:nvPr>
            <p:ph type="body" sz="quarter" idx="22" hasCustomPrompt="1"/>
          </p:nvPr>
        </p:nvSpPr>
        <p:spPr>
          <a:xfrm>
            <a:off x="563496"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3" name="Text Placeholder 5">
            <a:extLst>
              <a:ext uri="{FF2B5EF4-FFF2-40B4-BE49-F238E27FC236}">
                <a16:creationId xmlns:a16="http://schemas.microsoft.com/office/drawing/2014/main" id="{9B254613-B18D-247D-66A7-B2CC1590169A}"/>
              </a:ext>
            </a:extLst>
          </p:cNvPr>
          <p:cNvSpPr>
            <a:spLocks noGrp="1"/>
          </p:cNvSpPr>
          <p:nvPr>
            <p:ph type="body" sz="quarter" idx="24" hasCustomPrompt="1"/>
          </p:nvPr>
        </p:nvSpPr>
        <p:spPr>
          <a:xfrm>
            <a:off x="6200345" y="2802002"/>
            <a:ext cx="5409041" cy="3467749"/>
          </a:xfrm>
        </p:spPr>
        <p:txBody>
          <a:bodyPr/>
          <a:lstStyle>
            <a:lvl1pPr marL="0" indent="0">
              <a:buNone/>
              <a:defRPr sz="1400" b="0" i="0">
                <a:solidFill>
                  <a:schemeClr val="tx1"/>
                </a:solidFill>
                <a:latin typeface="Segoe Sans Text" pitchFamily="2" charset="0"/>
                <a:cs typeface="Segoe Sans Text" pitchFamily="2" charset="0"/>
              </a:defRPr>
            </a:lvl1pPr>
          </a:lstStyle>
          <a:p>
            <a:pPr lvl="0"/>
            <a:r>
              <a:rPr lang="en-US"/>
              <a:t>Click to edit text</a:t>
            </a:r>
          </a:p>
        </p:txBody>
      </p:sp>
      <p:sp>
        <p:nvSpPr>
          <p:cNvPr id="15" name="Text Placeholder 5">
            <a:extLst>
              <a:ext uri="{FF2B5EF4-FFF2-40B4-BE49-F238E27FC236}">
                <a16:creationId xmlns:a16="http://schemas.microsoft.com/office/drawing/2014/main" id="{4596A90C-554B-3D53-6DAC-6F8069D085FF}"/>
              </a:ext>
            </a:extLst>
          </p:cNvPr>
          <p:cNvSpPr>
            <a:spLocks noGrp="1"/>
          </p:cNvSpPr>
          <p:nvPr>
            <p:ph type="body" sz="quarter" idx="25" hasCustomPrompt="1"/>
          </p:nvPr>
        </p:nvSpPr>
        <p:spPr>
          <a:xfrm>
            <a:off x="563497"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7" name="Text Placeholder 5">
            <a:extLst>
              <a:ext uri="{FF2B5EF4-FFF2-40B4-BE49-F238E27FC236}">
                <a16:creationId xmlns:a16="http://schemas.microsoft.com/office/drawing/2014/main" id="{092F9F06-FF63-5182-671B-1702E6150056}"/>
              </a:ext>
            </a:extLst>
          </p:cNvPr>
          <p:cNvSpPr>
            <a:spLocks noGrp="1"/>
          </p:cNvSpPr>
          <p:nvPr>
            <p:ph type="body" sz="quarter" idx="26" hasCustomPrompt="1"/>
          </p:nvPr>
        </p:nvSpPr>
        <p:spPr>
          <a:xfrm>
            <a:off x="6200346" y="1202079"/>
            <a:ext cx="5409041" cy="1480820"/>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891965518"/>
      </p:ext>
    </p:extLst>
  </p:cSld>
  <p:clrMapOvr>
    <a:masterClrMapping/>
  </p:clrMapOvr>
  <p:transition>
    <p:fade/>
  </p:transition>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A1650-4DF4-CC38-D6DD-5BC26906D25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6E95DBA8-54D3-2FE1-5C2E-248FA385633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FDE486D5-5977-19EE-0B14-1ADCA56650E5}"/>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2648591096"/>
      </p:ext>
    </p:extLst>
  </p:cSld>
  <p:clrMapOvr>
    <a:masterClrMapping/>
  </p:clrMapOvr>
  <p:transition>
    <p:fade/>
  </p:transition>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CE4A9C1D-FD8A-BCDD-042A-AB36EE68F116}"/>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5">
            <a:extLst>
              <a:ext uri="{FF2B5EF4-FFF2-40B4-BE49-F238E27FC236}">
                <a16:creationId xmlns:a16="http://schemas.microsoft.com/office/drawing/2014/main" id="{9E17D8BD-AB4A-2F02-50CA-D618AF823D98}"/>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5" name="Text Placeholder 5">
            <a:extLst>
              <a:ext uri="{FF2B5EF4-FFF2-40B4-BE49-F238E27FC236}">
                <a16:creationId xmlns:a16="http://schemas.microsoft.com/office/drawing/2014/main" id="{615418E0-BE06-0F1A-5459-CC073A4BE696}"/>
              </a:ext>
            </a:extLst>
          </p:cNvPr>
          <p:cNvSpPr>
            <a:spLocks noGrp="1"/>
          </p:cNvSpPr>
          <p:nvPr>
            <p:ph type="body" sz="quarter" idx="21" hasCustomPrompt="1"/>
          </p:nvPr>
        </p:nvSpPr>
        <p:spPr>
          <a:xfrm>
            <a:off x="563497"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6" name="Text Placeholder 5">
            <a:extLst>
              <a:ext uri="{FF2B5EF4-FFF2-40B4-BE49-F238E27FC236}">
                <a16:creationId xmlns:a16="http://schemas.microsoft.com/office/drawing/2014/main" id="{1AA0A36E-207E-75A5-CB29-662B1EFCC4FC}"/>
              </a:ext>
            </a:extLst>
          </p:cNvPr>
          <p:cNvSpPr>
            <a:spLocks noGrp="1"/>
          </p:cNvSpPr>
          <p:nvPr>
            <p:ph type="body" sz="quarter" idx="23" hasCustomPrompt="1"/>
          </p:nvPr>
        </p:nvSpPr>
        <p:spPr>
          <a:xfrm>
            <a:off x="6200346"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3770830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527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C0C1198E-A442-CDDE-C721-94C16341032F}"/>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40000"/>
                    <a:lumOff val="60000"/>
                  </a:schemeClr>
                </a:solidFill>
                <a:latin typeface="Segoe Sans Text" pitchFamily="2" charset="0"/>
                <a:cs typeface="Segoe UI Black" panose="020B0502040204020203" pitchFamily="34" charset="0"/>
              </a:rPr>
              <a:t>“</a:t>
            </a:r>
          </a:p>
        </p:txBody>
      </p:sp>
      <p:sp>
        <p:nvSpPr>
          <p:cNvPr id="6" name="Footer Placeholder 1">
            <a:extLst>
              <a:ext uri="{FF2B5EF4-FFF2-40B4-BE49-F238E27FC236}">
                <a16:creationId xmlns:a16="http://schemas.microsoft.com/office/drawing/2014/main" id="{47DEEA79-BC89-68A6-0D17-69C3C2D1B84C}"/>
              </a:ext>
            </a:extLst>
          </p:cNvPr>
          <p:cNvSpPr>
            <a:spLocks noGrp="1"/>
          </p:cNvSpPr>
          <p:nvPr>
            <p:ph type="ftr" sz="quarter" idx="16"/>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9EAA3C13-9DA3-1B75-9547-E167393A6FAF}"/>
              </a:ext>
            </a:extLst>
          </p:cNvPr>
          <p:cNvSpPr>
            <a:spLocks noGrp="1"/>
          </p:cNvSpPr>
          <p:nvPr>
            <p:ph type="body" sz="quarter" idx="17" hasCustomPrompt="1"/>
          </p:nvPr>
        </p:nvSpPr>
        <p:spPr>
          <a:xfrm>
            <a:off x="1119188" y="3009975"/>
            <a:ext cx="9952101" cy="2230775"/>
          </a:xfrm>
        </p:spPr>
        <p:txBody>
          <a:bodyPr/>
          <a:lstStyle>
            <a:lvl1pPr marL="0" indent="0">
              <a:buNone/>
              <a:defRPr sz="4000" b="1" i="0">
                <a:solidFill>
                  <a:schemeClr val="bg1"/>
                </a:solidFill>
                <a:latin typeface="Segoe Sans Text" pitchFamily="2" charset="0"/>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
        <p:nvSpPr>
          <p:cNvPr id="9" name="Text Placeholder 6">
            <a:extLst>
              <a:ext uri="{FF2B5EF4-FFF2-40B4-BE49-F238E27FC236}">
                <a16:creationId xmlns:a16="http://schemas.microsoft.com/office/drawing/2014/main" id="{891CF6D0-0C2D-6889-BAF5-6CDCB19E7ECC}"/>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bg1"/>
                </a:solidFill>
                <a:latin typeface="Segoe Sans Text" pitchFamily="2" charset="0"/>
              </a:defRPr>
            </a:lvl1pPr>
          </a:lstStyle>
          <a:p>
            <a:pPr lvl="0"/>
            <a:r>
              <a:rPr lang="en-US"/>
              <a:t>Person’s Name – Title - Source</a:t>
            </a:r>
          </a:p>
        </p:txBody>
      </p:sp>
      <p:sp>
        <p:nvSpPr>
          <p:cNvPr id="11" name="Text Placeholder 6">
            <a:extLst>
              <a:ext uri="{FF2B5EF4-FFF2-40B4-BE49-F238E27FC236}">
                <a16:creationId xmlns:a16="http://schemas.microsoft.com/office/drawing/2014/main" id="{DF2303A6-EF8A-60CA-951F-523DD59E1988}"/>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bg1"/>
                </a:solidFill>
                <a:latin typeface="Segoe Sans Text Semilight" pitchFamily="2" charset="0"/>
                <a:cs typeface="Segoe Sans Text Semilight" pitchFamily="2" charset="0"/>
              </a:defRPr>
            </a:lvl1pPr>
          </a:lstStyle>
          <a:p>
            <a:pPr lvl="0"/>
            <a:r>
              <a:rPr lang="en-US"/>
              <a:t>Tertiary information goes here</a:t>
            </a:r>
          </a:p>
        </p:txBody>
      </p:sp>
    </p:spTree>
    <p:extLst>
      <p:ext uri="{BB962C8B-B14F-4D97-AF65-F5344CB8AC3E}">
        <p14:creationId xmlns:p14="http://schemas.microsoft.com/office/powerpoint/2010/main" val="699714801"/>
      </p:ext>
    </p:extLst>
  </p:cSld>
  <p:clrMapOvr>
    <a:masterClrMapping/>
  </p:clrMapOvr>
  <p:transition>
    <p:fade/>
  </p:transition>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2" name="Footer Placeholder 1">
            <a:extLst>
              <a:ext uri="{FF2B5EF4-FFF2-40B4-BE49-F238E27FC236}">
                <a16:creationId xmlns:a16="http://schemas.microsoft.com/office/drawing/2014/main" id="{EC56F4E8-F6DB-0F4D-EFF1-56B18856A03A}"/>
              </a:ext>
            </a:extLst>
          </p:cNvPr>
          <p:cNvSpPr>
            <a:spLocks noGrp="1"/>
          </p:cNvSpPr>
          <p:nvPr>
            <p:ph type="ftr" sz="quarter" idx="16"/>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3" name="TextBox 2">
            <a:extLst>
              <a:ext uri="{FF2B5EF4-FFF2-40B4-BE49-F238E27FC236}">
                <a16:creationId xmlns:a16="http://schemas.microsoft.com/office/drawing/2014/main" id="{ABE80B65-7D1E-323A-D336-539F076BDE29}"/>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0" i="0">
                <a:solidFill>
                  <a:schemeClr val="accent1">
                    <a:lumMod val="50000"/>
                  </a:schemeClr>
                </a:solidFill>
                <a:latin typeface="Segoe Sans Text" pitchFamily="2" charset="0"/>
                <a:cs typeface="Segoe UI Black" panose="020B0502040204020203" pitchFamily="34" charset="0"/>
              </a:rPr>
              <a:t>“</a:t>
            </a:r>
          </a:p>
        </p:txBody>
      </p:sp>
      <p:sp>
        <p:nvSpPr>
          <p:cNvPr id="4" name="Text Placeholder 5">
            <a:extLst>
              <a:ext uri="{FF2B5EF4-FFF2-40B4-BE49-F238E27FC236}">
                <a16:creationId xmlns:a16="http://schemas.microsoft.com/office/drawing/2014/main" id="{5733D71E-A22E-C680-7334-A6C3A5EB506D}"/>
              </a:ext>
            </a:extLst>
          </p:cNvPr>
          <p:cNvSpPr>
            <a:spLocks noGrp="1"/>
          </p:cNvSpPr>
          <p:nvPr>
            <p:ph type="body" sz="quarter" idx="17" hasCustomPrompt="1"/>
          </p:nvPr>
        </p:nvSpPr>
        <p:spPr>
          <a:xfrm>
            <a:off x="1119188" y="3009975"/>
            <a:ext cx="9952101" cy="2092881"/>
          </a:xfrm>
        </p:spPr>
        <p:txBody>
          <a:bodyPr/>
          <a:lstStyle>
            <a:lvl1pPr marL="0" indent="0">
              <a:buNone/>
              <a:defRPr sz="4000" b="1" i="0">
                <a:solidFill>
                  <a:schemeClr val="tx1"/>
                </a:solidFill>
                <a:latin typeface="Segoe Sans Text" pitchFamily="2" charset="0"/>
                <a:cs typeface="Segoe Sans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
        <p:nvSpPr>
          <p:cNvPr id="5" name="Text Placeholder 6">
            <a:extLst>
              <a:ext uri="{FF2B5EF4-FFF2-40B4-BE49-F238E27FC236}">
                <a16:creationId xmlns:a16="http://schemas.microsoft.com/office/drawing/2014/main" id="{35DF7046-C647-E93D-A32E-0F6F878E1287}"/>
              </a:ext>
            </a:extLst>
          </p:cNvPr>
          <p:cNvSpPr>
            <a:spLocks noGrp="1"/>
          </p:cNvSpPr>
          <p:nvPr>
            <p:ph type="body" sz="quarter" idx="18" hasCustomPrompt="1"/>
          </p:nvPr>
        </p:nvSpPr>
        <p:spPr>
          <a:xfrm>
            <a:off x="1119187" y="5344320"/>
            <a:ext cx="9952101" cy="276999"/>
          </a:xfrm>
          <a:prstGeom prst="rect">
            <a:avLst/>
          </a:prstGeom>
        </p:spPr>
        <p:txBody>
          <a:bodyPr/>
          <a:lstStyle>
            <a:lvl1pPr marL="0" indent="0">
              <a:buNone/>
              <a:defRPr sz="1800" b="0" i="0">
                <a:solidFill>
                  <a:schemeClr val="tx1"/>
                </a:solidFill>
                <a:latin typeface="Segoe Sans Text" pitchFamily="2" charset="0"/>
              </a:defRPr>
            </a:lvl1pPr>
          </a:lstStyle>
          <a:p>
            <a:pPr lvl="0"/>
            <a:r>
              <a:rPr lang="en-US"/>
              <a:t>Person’s Name – Title - Source</a:t>
            </a:r>
          </a:p>
        </p:txBody>
      </p:sp>
      <p:sp>
        <p:nvSpPr>
          <p:cNvPr id="7" name="Text Placeholder 6">
            <a:extLst>
              <a:ext uri="{FF2B5EF4-FFF2-40B4-BE49-F238E27FC236}">
                <a16:creationId xmlns:a16="http://schemas.microsoft.com/office/drawing/2014/main" id="{8A21C1FE-53A8-FD0A-D89E-9319B8A6CF3B}"/>
              </a:ext>
            </a:extLst>
          </p:cNvPr>
          <p:cNvSpPr>
            <a:spLocks noGrp="1"/>
          </p:cNvSpPr>
          <p:nvPr>
            <p:ph type="body" sz="quarter" idx="20" hasCustomPrompt="1"/>
          </p:nvPr>
        </p:nvSpPr>
        <p:spPr>
          <a:xfrm>
            <a:off x="1119187" y="5702725"/>
            <a:ext cx="9952101" cy="215444"/>
          </a:xfrm>
          <a:prstGeom prst="rect">
            <a:avLst/>
          </a:prstGeom>
        </p:spPr>
        <p:txBody>
          <a:bodyPr/>
          <a:lstStyle>
            <a:lvl1pPr marL="0" indent="0">
              <a:buNone/>
              <a:defRPr sz="1400" b="0" i="0">
                <a:solidFill>
                  <a:schemeClr val="tx1"/>
                </a:solidFill>
                <a:latin typeface="Segoe Sans Text Semilight" pitchFamily="2" charset="0"/>
                <a:cs typeface="Segoe Sans Text Semilight" pitchFamily="2" charset="0"/>
              </a:defRPr>
            </a:lvl1pPr>
          </a:lstStyle>
          <a:p>
            <a:pPr lvl="0"/>
            <a:r>
              <a:rPr lang="en-US"/>
              <a:t>Tertiary information goes here</a:t>
            </a:r>
          </a:p>
        </p:txBody>
      </p:sp>
    </p:spTree>
    <p:extLst>
      <p:ext uri="{BB962C8B-B14F-4D97-AF65-F5344CB8AC3E}">
        <p14:creationId xmlns:p14="http://schemas.microsoft.com/office/powerpoint/2010/main" val="1176284386"/>
      </p:ext>
    </p:extLst>
  </p:cSld>
  <p:clrMapOvr>
    <a:masterClrMapping/>
  </p:clrMapOvr>
  <p:transition>
    <p:fade/>
  </p:transition>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4686"/>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3C8A360D-EDB2-5F75-F845-AD7395FB3ABA}"/>
              </a:ext>
            </a:extLst>
          </p:cNvPr>
          <p:cNvSpPr>
            <a:spLocks noGrp="1"/>
          </p:cNvSpPr>
          <p:nvPr>
            <p:ph type="ftr" sz="quarter" idx="2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F4924EF6-B646-5D66-F89E-A673663529F5}"/>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7" name="Text Placeholder 5">
            <a:extLst>
              <a:ext uri="{FF2B5EF4-FFF2-40B4-BE49-F238E27FC236}">
                <a16:creationId xmlns:a16="http://schemas.microsoft.com/office/drawing/2014/main" id="{F49EE9D8-1B24-EFB2-5C01-81990F3D9B0C}"/>
              </a:ext>
            </a:extLst>
          </p:cNvPr>
          <p:cNvSpPr>
            <a:spLocks noGrp="1"/>
          </p:cNvSpPr>
          <p:nvPr>
            <p:ph type="body" sz="quarter" idx="15" hasCustomPrompt="1"/>
          </p:nvPr>
        </p:nvSpPr>
        <p:spPr>
          <a:xfrm>
            <a:off x="584201" y="4688133"/>
            <a:ext cx="4973320"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11" name="Text Placeholder 8">
            <a:extLst>
              <a:ext uri="{FF2B5EF4-FFF2-40B4-BE49-F238E27FC236}">
                <a16:creationId xmlns:a16="http://schemas.microsoft.com/office/drawing/2014/main" id="{38B00A5F-B7B3-F636-DB43-E85461F85C17}"/>
              </a:ext>
            </a:extLst>
          </p:cNvPr>
          <p:cNvSpPr>
            <a:spLocks noGrp="1"/>
          </p:cNvSpPr>
          <p:nvPr>
            <p:ph type="body" sz="quarter" idx="33" hasCustomPrompt="1"/>
          </p:nvPr>
        </p:nvSpPr>
        <p:spPr>
          <a:xfrm>
            <a:off x="6892671" y="977081"/>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2" name="Text Placeholder 8">
            <a:extLst>
              <a:ext uri="{FF2B5EF4-FFF2-40B4-BE49-F238E27FC236}">
                <a16:creationId xmlns:a16="http://schemas.microsoft.com/office/drawing/2014/main" id="{19E523D7-7416-1A89-014E-77EB02A662CE}"/>
              </a:ext>
            </a:extLst>
          </p:cNvPr>
          <p:cNvSpPr>
            <a:spLocks noGrp="1"/>
          </p:cNvSpPr>
          <p:nvPr>
            <p:ph type="body" sz="quarter" idx="34" hasCustomPrompt="1"/>
          </p:nvPr>
        </p:nvSpPr>
        <p:spPr>
          <a:xfrm>
            <a:off x="6892671" y="1332411"/>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3" name="Text Placeholder 8">
            <a:extLst>
              <a:ext uri="{FF2B5EF4-FFF2-40B4-BE49-F238E27FC236}">
                <a16:creationId xmlns:a16="http://schemas.microsoft.com/office/drawing/2014/main" id="{B9E4459C-0282-018D-401C-6ABE904345C9}"/>
              </a:ext>
            </a:extLst>
          </p:cNvPr>
          <p:cNvSpPr>
            <a:spLocks noGrp="1"/>
          </p:cNvSpPr>
          <p:nvPr>
            <p:ph type="body" sz="quarter" idx="35" hasCustomPrompt="1"/>
          </p:nvPr>
        </p:nvSpPr>
        <p:spPr>
          <a:xfrm>
            <a:off x="6892671" y="1621978"/>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5" name="Text Placeholder 8">
            <a:extLst>
              <a:ext uri="{FF2B5EF4-FFF2-40B4-BE49-F238E27FC236}">
                <a16:creationId xmlns:a16="http://schemas.microsoft.com/office/drawing/2014/main" id="{11C1413E-054F-E967-E5D9-F9E8D53B0BF5}"/>
              </a:ext>
            </a:extLst>
          </p:cNvPr>
          <p:cNvSpPr>
            <a:spLocks noGrp="1"/>
          </p:cNvSpPr>
          <p:nvPr>
            <p:ph type="body" sz="quarter" idx="36" hasCustomPrompt="1"/>
          </p:nvPr>
        </p:nvSpPr>
        <p:spPr>
          <a:xfrm>
            <a:off x="6892671" y="2884278"/>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6" name="Text Placeholder 8">
            <a:extLst>
              <a:ext uri="{FF2B5EF4-FFF2-40B4-BE49-F238E27FC236}">
                <a16:creationId xmlns:a16="http://schemas.microsoft.com/office/drawing/2014/main" id="{33B4CF72-EC4D-6F5F-869E-E6945EBE9B31}"/>
              </a:ext>
            </a:extLst>
          </p:cNvPr>
          <p:cNvSpPr>
            <a:spLocks noGrp="1"/>
          </p:cNvSpPr>
          <p:nvPr>
            <p:ph type="body" sz="quarter" idx="37" hasCustomPrompt="1"/>
          </p:nvPr>
        </p:nvSpPr>
        <p:spPr>
          <a:xfrm>
            <a:off x="6892671" y="3239608"/>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7" name="Text Placeholder 8">
            <a:extLst>
              <a:ext uri="{FF2B5EF4-FFF2-40B4-BE49-F238E27FC236}">
                <a16:creationId xmlns:a16="http://schemas.microsoft.com/office/drawing/2014/main" id="{226AEFC7-F985-B021-1350-AB9387D87F23}"/>
              </a:ext>
            </a:extLst>
          </p:cNvPr>
          <p:cNvSpPr>
            <a:spLocks noGrp="1"/>
          </p:cNvSpPr>
          <p:nvPr>
            <p:ph type="body" sz="quarter" idx="38" hasCustomPrompt="1"/>
          </p:nvPr>
        </p:nvSpPr>
        <p:spPr>
          <a:xfrm>
            <a:off x="6892671" y="3529175"/>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18" name="Text Placeholder 8">
            <a:extLst>
              <a:ext uri="{FF2B5EF4-FFF2-40B4-BE49-F238E27FC236}">
                <a16:creationId xmlns:a16="http://schemas.microsoft.com/office/drawing/2014/main" id="{2ABD76F7-93F6-147B-9D63-DBE2240953D2}"/>
              </a:ext>
            </a:extLst>
          </p:cNvPr>
          <p:cNvSpPr>
            <a:spLocks noGrp="1"/>
          </p:cNvSpPr>
          <p:nvPr>
            <p:ph type="body" sz="quarter" idx="39" hasCustomPrompt="1"/>
          </p:nvPr>
        </p:nvSpPr>
        <p:spPr>
          <a:xfrm>
            <a:off x="6923152" y="4749399"/>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9" name="Text Placeholder 8">
            <a:extLst>
              <a:ext uri="{FF2B5EF4-FFF2-40B4-BE49-F238E27FC236}">
                <a16:creationId xmlns:a16="http://schemas.microsoft.com/office/drawing/2014/main" id="{5A8BE3D2-324E-998B-F77F-5649BE38F622}"/>
              </a:ext>
            </a:extLst>
          </p:cNvPr>
          <p:cNvSpPr>
            <a:spLocks noGrp="1"/>
          </p:cNvSpPr>
          <p:nvPr>
            <p:ph type="body" sz="quarter" idx="40" hasCustomPrompt="1"/>
          </p:nvPr>
        </p:nvSpPr>
        <p:spPr>
          <a:xfrm>
            <a:off x="6923152" y="5104729"/>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20" name="Text Placeholder 8">
            <a:extLst>
              <a:ext uri="{FF2B5EF4-FFF2-40B4-BE49-F238E27FC236}">
                <a16:creationId xmlns:a16="http://schemas.microsoft.com/office/drawing/2014/main" id="{ECEEEF4A-C601-1805-0994-E2FC0AE8351F}"/>
              </a:ext>
            </a:extLst>
          </p:cNvPr>
          <p:cNvSpPr>
            <a:spLocks noGrp="1"/>
          </p:cNvSpPr>
          <p:nvPr>
            <p:ph type="body" sz="quarter" idx="41" hasCustomPrompt="1"/>
          </p:nvPr>
        </p:nvSpPr>
        <p:spPr>
          <a:xfrm>
            <a:off x="6923152" y="5394296"/>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Tree>
    <p:extLst>
      <p:ext uri="{BB962C8B-B14F-4D97-AF65-F5344CB8AC3E}">
        <p14:creationId xmlns:p14="http://schemas.microsoft.com/office/powerpoint/2010/main" val="2271414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0EC1AEB3-203A-A99D-2704-85C106947BB6}"/>
              </a:ext>
            </a:extLst>
          </p:cNvPr>
          <p:cNvSpPr>
            <a:spLocks noGrp="1"/>
          </p:cNvSpPr>
          <p:nvPr>
            <p:ph type="ftr" sz="quarter" idx="2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A090350A-7F88-4C24-435D-927074A628AA}"/>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5" name="Text Placeholder 5">
            <a:extLst>
              <a:ext uri="{FF2B5EF4-FFF2-40B4-BE49-F238E27FC236}">
                <a16:creationId xmlns:a16="http://schemas.microsoft.com/office/drawing/2014/main" id="{693A9580-786F-AD95-B3A3-12CAB8EAD3BD}"/>
              </a:ext>
            </a:extLst>
          </p:cNvPr>
          <p:cNvSpPr>
            <a:spLocks noGrp="1"/>
          </p:cNvSpPr>
          <p:nvPr>
            <p:ph type="body" sz="quarter" idx="15" hasCustomPrompt="1"/>
          </p:nvPr>
        </p:nvSpPr>
        <p:spPr>
          <a:xfrm>
            <a:off x="584201" y="4688133"/>
            <a:ext cx="4973320"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14" name="Text Placeholder 8">
            <a:extLst>
              <a:ext uri="{FF2B5EF4-FFF2-40B4-BE49-F238E27FC236}">
                <a16:creationId xmlns:a16="http://schemas.microsoft.com/office/drawing/2014/main" id="{64567E80-3577-F478-52A1-B1558680DD1F}"/>
              </a:ext>
            </a:extLst>
          </p:cNvPr>
          <p:cNvSpPr>
            <a:spLocks noGrp="1"/>
          </p:cNvSpPr>
          <p:nvPr>
            <p:ph type="body" sz="quarter" idx="33" hasCustomPrompt="1"/>
          </p:nvPr>
        </p:nvSpPr>
        <p:spPr>
          <a:xfrm>
            <a:off x="6892671" y="977081"/>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15" name="Text Placeholder 8">
            <a:extLst>
              <a:ext uri="{FF2B5EF4-FFF2-40B4-BE49-F238E27FC236}">
                <a16:creationId xmlns:a16="http://schemas.microsoft.com/office/drawing/2014/main" id="{6F2DD471-620A-D374-872A-A9D8B71CE049}"/>
              </a:ext>
            </a:extLst>
          </p:cNvPr>
          <p:cNvSpPr>
            <a:spLocks noGrp="1"/>
          </p:cNvSpPr>
          <p:nvPr>
            <p:ph type="body" sz="quarter" idx="34" hasCustomPrompt="1"/>
          </p:nvPr>
        </p:nvSpPr>
        <p:spPr>
          <a:xfrm>
            <a:off x="6892671" y="1332411"/>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16" name="Text Placeholder 8">
            <a:extLst>
              <a:ext uri="{FF2B5EF4-FFF2-40B4-BE49-F238E27FC236}">
                <a16:creationId xmlns:a16="http://schemas.microsoft.com/office/drawing/2014/main" id="{D4177218-1026-BB0E-AD96-7553F1B881F6}"/>
              </a:ext>
            </a:extLst>
          </p:cNvPr>
          <p:cNvSpPr>
            <a:spLocks noGrp="1"/>
          </p:cNvSpPr>
          <p:nvPr>
            <p:ph type="body" sz="quarter" idx="35" hasCustomPrompt="1"/>
          </p:nvPr>
        </p:nvSpPr>
        <p:spPr>
          <a:xfrm>
            <a:off x="6892671" y="1621978"/>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20" name="Text Placeholder 8">
            <a:extLst>
              <a:ext uri="{FF2B5EF4-FFF2-40B4-BE49-F238E27FC236}">
                <a16:creationId xmlns:a16="http://schemas.microsoft.com/office/drawing/2014/main" id="{C94462CF-1E49-DE4F-51A2-EC551D765747}"/>
              </a:ext>
            </a:extLst>
          </p:cNvPr>
          <p:cNvSpPr>
            <a:spLocks noGrp="1"/>
          </p:cNvSpPr>
          <p:nvPr>
            <p:ph type="body" sz="quarter" idx="36" hasCustomPrompt="1"/>
          </p:nvPr>
        </p:nvSpPr>
        <p:spPr>
          <a:xfrm>
            <a:off x="6892671" y="2884278"/>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28" name="Text Placeholder 8">
            <a:extLst>
              <a:ext uri="{FF2B5EF4-FFF2-40B4-BE49-F238E27FC236}">
                <a16:creationId xmlns:a16="http://schemas.microsoft.com/office/drawing/2014/main" id="{29670600-24D1-55E3-159D-35DCC66C4502}"/>
              </a:ext>
            </a:extLst>
          </p:cNvPr>
          <p:cNvSpPr>
            <a:spLocks noGrp="1"/>
          </p:cNvSpPr>
          <p:nvPr>
            <p:ph type="body" sz="quarter" idx="37" hasCustomPrompt="1"/>
          </p:nvPr>
        </p:nvSpPr>
        <p:spPr>
          <a:xfrm>
            <a:off x="6892671" y="3239608"/>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29" name="Text Placeholder 8">
            <a:extLst>
              <a:ext uri="{FF2B5EF4-FFF2-40B4-BE49-F238E27FC236}">
                <a16:creationId xmlns:a16="http://schemas.microsoft.com/office/drawing/2014/main" id="{44B259DC-ED39-D22F-7CDF-EB8D69A2CCC4}"/>
              </a:ext>
            </a:extLst>
          </p:cNvPr>
          <p:cNvSpPr>
            <a:spLocks noGrp="1"/>
          </p:cNvSpPr>
          <p:nvPr>
            <p:ph type="body" sz="quarter" idx="38" hasCustomPrompt="1"/>
          </p:nvPr>
        </p:nvSpPr>
        <p:spPr>
          <a:xfrm>
            <a:off x="6892671" y="3529175"/>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
        <p:nvSpPr>
          <p:cNvPr id="33" name="Text Placeholder 8">
            <a:extLst>
              <a:ext uri="{FF2B5EF4-FFF2-40B4-BE49-F238E27FC236}">
                <a16:creationId xmlns:a16="http://schemas.microsoft.com/office/drawing/2014/main" id="{2F7EA14B-1E96-413A-4A44-A31A639B733A}"/>
              </a:ext>
            </a:extLst>
          </p:cNvPr>
          <p:cNvSpPr>
            <a:spLocks noGrp="1"/>
          </p:cNvSpPr>
          <p:nvPr>
            <p:ph type="body" sz="quarter" idx="39" hasCustomPrompt="1"/>
          </p:nvPr>
        </p:nvSpPr>
        <p:spPr>
          <a:xfrm>
            <a:off x="6923152" y="4749399"/>
            <a:ext cx="4705349" cy="290353"/>
          </a:xfrm>
        </p:spPr>
        <p:txBody>
          <a:bodyPr/>
          <a:lstStyle>
            <a:lvl1pPr marL="0" indent="0">
              <a:buNone/>
              <a:defRPr sz="2000" b="1" i="0">
                <a:solidFill>
                  <a:schemeClr val="tx1"/>
                </a:solidFill>
                <a:latin typeface="Segoe Sans Text" pitchFamily="2" charset="0"/>
                <a:cs typeface="Segoe Sans Text" pitchFamily="2" charset="0"/>
              </a:defRPr>
            </a:lvl1pPr>
          </a:lstStyle>
          <a:p>
            <a:pPr lvl="0"/>
            <a:r>
              <a:rPr lang="en-US"/>
              <a:t>Click to edit text</a:t>
            </a:r>
          </a:p>
        </p:txBody>
      </p:sp>
      <p:sp>
        <p:nvSpPr>
          <p:cNvPr id="34" name="Text Placeholder 8">
            <a:extLst>
              <a:ext uri="{FF2B5EF4-FFF2-40B4-BE49-F238E27FC236}">
                <a16:creationId xmlns:a16="http://schemas.microsoft.com/office/drawing/2014/main" id="{B96E268C-C430-4515-C925-150DF6279C1F}"/>
              </a:ext>
            </a:extLst>
          </p:cNvPr>
          <p:cNvSpPr>
            <a:spLocks noGrp="1"/>
          </p:cNvSpPr>
          <p:nvPr>
            <p:ph type="body" sz="quarter" idx="40" hasCustomPrompt="1"/>
          </p:nvPr>
        </p:nvSpPr>
        <p:spPr>
          <a:xfrm>
            <a:off x="6923152" y="5104729"/>
            <a:ext cx="4705349" cy="232282"/>
          </a:xfrm>
        </p:spPr>
        <p:txBody>
          <a:bodyPr/>
          <a:lstStyle>
            <a:lvl1pPr marL="0" indent="0">
              <a:buNone/>
              <a:defRPr sz="1600" b="0" i="0">
                <a:solidFill>
                  <a:schemeClr val="tx1"/>
                </a:solidFill>
                <a:latin typeface="Segoe Sans Text" pitchFamily="2" charset="0"/>
                <a:cs typeface="Segoe Sans Text" pitchFamily="2" charset="0"/>
              </a:defRPr>
            </a:lvl1pPr>
          </a:lstStyle>
          <a:p>
            <a:pPr lvl="0"/>
            <a:r>
              <a:rPr lang="en-US"/>
              <a:t>Click to edit text</a:t>
            </a:r>
          </a:p>
        </p:txBody>
      </p:sp>
      <p:sp>
        <p:nvSpPr>
          <p:cNvPr id="35" name="Text Placeholder 8">
            <a:extLst>
              <a:ext uri="{FF2B5EF4-FFF2-40B4-BE49-F238E27FC236}">
                <a16:creationId xmlns:a16="http://schemas.microsoft.com/office/drawing/2014/main" id="{179482B7-0D6F-A06E-CD58-B8419428F3B2}"/>
              </a:ext>
            </a:extLst>
          </p:cNvPr>
          <p:cNvSpPr>
            <a:spLocks noGrp="1"/>
          </p:cNvSpPr>
          <p:nvPr>
            <p:ph type="body" sz="quarter" idx="41" hasCustomPrompt="1"/>
          </p:nvPr>
        </p:nvSpPr>
        <p:spPr>
          <a:xfrm>
            <a:off x="6923152" y="5394296"/>
            <a:ext cx="4705349" cy="174212"/>
          </a:xfrm>
        </p:spPr>
        <p:txBody>
          <a:bodyPr/>
          <a:lstStyle>
            <a:lvl1pPr marL="0" indent="0">
              <a:buNone/>
              <a:defRPr sz="1200" b="0" i="0">
                <a:solidFill>
                  <a:schemeClr val="tx1"/>
                </a:solidFill>
                <a:latin typeface="Segoe Sans Text Semilight" pitchFamily="2" charset="0"/>
                <a:cs typeface="Segoe Sans Text Semilight" pitchFamily="2" charset="0"/>
              </a:defRPr>
            </a:lvl1pPr>
          </a:lstStyle>
          <a:p>
            <a:pPr lvl="0"/>
            <a:r>
              <a:rPr lang="en-US"/>
              <a:t>Click to edit text</a:t>
            </a:r>
          </a:p>
        </p:txBody>
      </p:sp>
    </p:spTree>
    <p:extLst>
      <p:ext uri="{BB962C8B-B14F-4D97-AF65-F5344CB8AC3E}">
        <p14:creationId xmlns:p14="http://schemas.microsoft.com/office/powerpoint/2010/main" val="1140093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EAC0C3FF-ADA5-FFDB-57E4-002AFDA187C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C76A9AE8-63CA-BCDA-61B4-590AD62A1C84}"/>
              </a:ext>
            </a:extLst>
          </p:cNvPr>
          <p:cNvSpPr>
            <a:spLocks noGrp="1"/>
          </p:cNvSpPr>
          <p:nvPr>
            <p:ph type="body" sz="quarter" idx="32" hasCustomPrompt="1"/>
          </p:nvPr>
        </p:nvSpPr>
        <p:spPr>
          <a:xfrm>
            <a:off x="584200" y="5341835"/>
            <a:ext cx="11430321" cy="447297"/>
          </a:xfrm>
        </p:spPr>
        <p:txBody>
          <a:bodyPr/>
          <a:lstStyle>
            <a:lvl1pPr marL="0" indent="0">
              <a:buNone/>
              <a:defRPr sz="24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4" name="Text Placeholder 5">
            <a:extLst>
              <a:ext uri="{FF2B5EF4-FFF2-40B4-BE49-F238E27FC236}">
                <a16:creationId xmlns:a16="http://schemas.microsoft.com/office/drawing/2014/main" id="{5BE7B117-76E1-366C-88DC-3869405E2D46}"/>
              </a:ext>
            </a:extLst>
          </p:cNvPr>
          <p:cNvSpPr>
            <a:spLocks noGrp="1"/>
          </p:cNvSpPr>
          <p:nvPr>
            <p:ph type="body" sz="quarter" idx="15" hasCustomPrompt="1"/>
          </p:nvPr>
        </p:nvSpPr>
        <p:spPr>
          <a:xfrm>
            <a:off x="584200" y="4688132"/>
            <a:ext cx="11430321" cy="670945"/>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631799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8F8BBAC-8DA3-09F6-A450-B668FFC46A4F}"/>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595F97B7-EA88-4DD0-A6FD-34D74E9D3FE4}"/>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5">
            <a:extLst>
              <a:ext uri="{FF2B5EF4-FFF2-40B4-BE49-F238E27FC236}">
                <a16:creationId xmlns:a16="http://schemas.microsoft.com/office/drawing/2014/main" id="{7F439B36-6527-A769-607B-6411A881205A}"/>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2905733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bg1"/>
                </a:solidFill>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F527D418-DEB4-E6BE-632F-E81F936C2219}"/>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4" name="Picture Placeholder 3">
            <a:extLst>
              <a:ext uri="{FF2B5EF4-FFF2-40B4-BE49-F238E27FC236}">
                <a16:creationId xmlns:a16="http://schemas.microsoft.com/office/drawing/2014/main" id="{AC6B327B-BAC8-C162-6486-423D58BD11B9}"/>
              </a:ext>
            </a:extLst>
          </p:cNvPr>
          <p:cNvSpPr>
            <a:spLocks noGrp="1"/>
          </p:cNvSpPr>
          <p:nvPr>
            <p:ph type="pic" sz="quarter" idx="10" hasCustomPrompt="1"/>
          </p:nvPr>
        </p:nvSpPr>
        <p:spPr>
          <a:xfrm>
            <a:off x="0" y="-1"/>
            <a:ext cx="12192000" cy="5194297"/>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7" name="Text Placeholder 5">
            <a:extLst>
              <a:ext uri="{FF2B5EF4-FFF2-40B4-BE49-F238E27FC236}">
                <a16:creationId xmlns:a16="http://schemas.microsoft.com/office/drawing/2014/main" id="{088E04E0-F079-E9F0-EE97-0470892D2778}"/>
              </a:ext>
            </a:extLst>
          </p:cNvPr>
          <p:cNvSpPr>
            <a:spLocks noGrp="1"/>
          </p:cNvSpPr>
          <p:nvPr>
            <p:ph type="body" sz="quarter" idx="15" hasCustomPrompt="1"/>
          </p:nvPr>
        </p:nvSpPr>
        <p:spPr>
          <a:xfrm>
            <a:off x="584200" y="5558828"/>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4234176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solidFill>
                  <a:schemeClr val="tx1"/>
                </a:solidFill>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4C3C472A-9880-67E2-C6C7-3134163D5A3B}"/>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4" name="Picture Placeholder 3">
            <a:extLst>
              <a:ext uri="{FF2B5EF4-FFF2-40B4-BE49-F238E27FC236}">
                <a16:creationId xmlns:a16="http://schemas.microsoft.com/office/drawing/2014/main" id="{859D7922-CA29-DA79-7E84-A874DC6BAF9A}"/>
              </a:ext>
            </a:extLst>
          </p:cNvPr>
          <p:cNvSpPr>
            <a:spLocks noGrp="1"/>
          </p:cNvSpPr>
          <p:nvPr>
            <p:ph type="pic" sz="quarter" idx="10" hasCustomPrompt="1"/>
          </p:nvPr>
        </p:nvSpPr>
        <p:spPr>
          <a:xfrm>
            <a:off x="0" y="11571"/>
            <a:ext cx="12192000" cy="5182727"/>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Text Placeholder 5">
            <a:extLst>
              <a:ext uri="{FF2B5EF4-FFF2-40B4-BE49-F238E27FC236}">
                <a16:creationId xmlns:a16="http://schemas.microsoft.com/office/drawing/2014/main" id="{26B6F74F-BCB4-722B-FB98-2803DEADACAD}"/>
              </a:ext>
            </a:extLst>
          </p:cNvPr>
          <p:cNvSpPr>
            <a:spLocks noGrp="1"/>
          </p:cNvSpPr>
          <p:nvPr>
            <p:ph type="body" sz="quarter" idx="15" hasCustomPrompt="1"/>
          </p:nvPr>
        </p:nvSpPr>
        <p:spPr>
          <a:xfrm>
            <a:off x="584200" y="5558828"/>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4134543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02C6F-1BD9-E778-0CDB-5D22989F0B1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2EDA3B3A-6C0B-15C1-7D74-FF397B603129}"/>
              </a:ext>
            </a:extLst>
          </p:cNvPr>
          <p:cNvSpPr>
            <a:spLocks noGrp="1"/>
          </p:cNvSpPr>
          <p:nvPr>
            <p:ph type="ftr" sz="quarter" idx="1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6" name="Text Placeholder 8">
            <a:extLst>
              <a:ext uri="{FF2B5EF4-FFF2-40B4-BE49-F238E27FC236}">
                <a16:creationId xmlns:a16="http://schemas.microsoft.com/office/drawing/2014/main" id="{02ED2144-3CA3-E662-E3A4-35E5F5DDACE8}"/>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7" name="Text Placeholder 5">
            <a:extLst>
              <a:ext uri="{FF2B5EF4-FFF2-40B4-BE49-F238E27FC236}">
                <a16:creationId xmlns:a16="http://schemas.microsoft.com/office/drawing/2014/main" id="{F2C9AD58-AFDC-8591-A260-EFD07F1E158E}"/>
              </a:ext>
            </a:extLst>
          </p:cNvPr>
          <p:cNvSpPr>
            <a:spLocks noGrp="1"/>
          </p:cNvSpPr>
          <p:nvPr>
            <p:ph type="body" sz="quarter" idx="33" hasCustomPrompt="1"/>
          </p:nvPr>
        </p:nvSpPr>
        <p:spPr>
          <a:xfrm>
            <a:off x="584201" y="4688133"/>
            <a:ext cx="4973320"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3069970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374165A-58C8-61CD-EBB8-4759B0CE5DBA}"/>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06B4669D-57D3-3D89-6D13-EDDCEC473643}"/>
              </a:ext>
            </a:extLst>
          </p:cNvPr>
          <p:cNvSpPr>
            <a:spLocks noGrp="1"/>
          </p:cNvSpPr>
          <p:nvPr>
            <p:ph type="ftr" sz="quarter" idx="15"/>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2" name="Text Placeholder 8">
            <a:extLst>
              <a:ext uri="{FF2B5EF4-FFF2-40B4-BE49-F238E27FC236}">
                <a16:creationId xmlns:a16="http://schemas.microsoft.com/office/drawing/2014/main" id="{6CA19ACB-AC4A-BC91-8241-6D67F61FBF3B}"/>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4" name="Text Placeholder 5">
            <a:extLst>
              <a:ext uri="{FF2B5EF4-FFF2-40B4-BE49-F238E27FC236}">
                <a16:creationId xmlns:a16="http://schemas.microsoft.com/office/drawing/2014/main" id="{01336FF6-3A95-9FE8-0813-63B515374072}"/>
              </a:ext>
            </a:extLst>
          </p:cNvPr>
          <p:cNvSpPr>
            <a:spLocks noGrp="1"/>
          </p:cNvSpPr>
          <p:nvPr>
            <p:ph type="body" sz="quarter" idx="33" hasCustomPrompt="1"/>
          </p:nvPr>
        </p:nvSpPr>
        <p:spPr>
          <a:xfrm>
            <a:off x="584201" y="4688133"/>
            <a:ext cx="4973320"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2608659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64873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C137BB25-FAE7-4594-DE3A-28FB1247ADBA}"/>
              </a:ext>
            </a:extLst>
          </p:cNvPr>
          <p:cNvSpPr>
            <a:spLocks noGrp="1"/>
          </p:cNvSpPr>
          <p:nvPr>
            <p:ph type="ftr" sz="quarter" idx="12"/>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7" name="Text Placeholder 6">
            <a:extLst>
              <a:ext uri="{FF2B5EF4-FFF2-40B4-BE49-F238E27FC236}">
                <a16:creationId xmlns:a16="http://schemas.microsoft.com/office/drawing/2014/main" id="{74A6712B-AE58-A954-20DB-A07FB2E5D3F9}"/>
              </a:ext>
            </a:extLst>
          </p:cNvPr>
          <p:cNvSpPr>
            <a:spLocks noGrp="1"/>
          </p:cNvSpPr>
          <p:nvPr>
            <p:ph type="body" sz="quarter" idx="13" hasCustomPrompt="1"/>
          </p:nvPr>
        </p:nvSpPr>
        <p:spPr>
          <a:xfrm>
            <a:off x="584200" y="4885140"/>
            <a:ext cx="10480421" cy="923330"/>
          </a:xfrm>
        </p:spPr>
        <p:txBody>
          <a:bodyPr/>
          <a:lstStyle>
            <a:lvl1pPr marL="0" indent="0">
              <a:buNone/>
              <a:defRPr sz="6000" b="1" i="0">
                <a:solidFill>
                  <a:schemeClr val="bg1"/>
                </a:solidFill>
                <a:latin typeface="Segoe Sans Text" pitchFamily="2" charset="0"/>
                <a:cs typeface="Segoe Sans Text" pitchFamily="2" charset="0"/>
              </a:defRPr>
            </a:lvl1pPr>
          </a:lstStyle>
          <a:p>
            <a:pPr lvl="0"/>
            <a:r>
              <a:rPr lang="en-US"/>
              <a:t>Thank you.</a:t>
            </a:r>
          </a:p>
        </p:txBody>
      </p:sp>
    </p:spTree>
    <p:extLst>
      <p:ext uri="{BB962C8B-B14F-4D97-AF65-F5344CB8AC3E}">
        <p14:creationId xmlns:p14="http://schemas.microsoft.com/office/powerpoint/2010/main" val="1216492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6907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2"/>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3" y="2702875"/>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6493"/>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6493"/>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6493"/>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6493"/>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6493"/>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6493"/>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6493"/>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6493"/>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6493"/>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6493"/>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6493"/>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6493"/>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6493"/>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6493"/>
            </a:p>
          </p:txBody>
        </p:sp>
      </p:grpSp>
    </p:spTree>
    <p:extLst>
      <p:ext uri="{BB962C8B-B14F-4D97-AF65-F5344CB8AC3E}">
        <p14:creationId xmlns:p14="http://schemas.microsoft.com/office/powerpoint/2010/main" val="4047203552"/>
      </p:ext>
    </p:extLst>
  </p:cSld>
  <p:clrMapOvr>
    <a:masterClrMapping/>
  </p:clrMapOvr>
  <p:transition>
    <p:fade/>
  </p:transition>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 y="2"/>
            <a:ext cx="12191998" cy="6857999"/>
          </a:xfrm>
          <a:prstGeom prst="rect">
            <a:avLst/>
          </a:prstGeom>
        </p:spPr>
      </p:pic>
      <p:sp>
        <p:nvSpPr>
          <p:cNvPr id="9" name="Title 1"/>
          <p:cNvSpPr>
            <a:spLocks noGrp="1"/>
          </p:cNvSpPr>
          <p:nvPr>
            <p:ph type="title" hasCustomPrompt="1"/>
          </p:nvPr>
        </p:nvSpPr>
        <p:spPr bwMode="white">
          <a:xfrm>
            <a:off x="584201" y="2918225"/>
            <a:ext cx="9144000" cy="615553"/>
          </a:xfrm>
          <a:noFill/>
        </p:spPr>
        <p:txBody>
          <a:bodyPr vert="horz" wrap="square" lIns="0" tIns="0" rIns="0" bIns="0" rtlCol="0" anchor="b" anchorCtr="0">
            <a:spAutoFit/>
          </a:bodyPr>
          <a:lstStyle>
            <a:lvl1pPr>
              <a:defRPr lang="en-US" sz="3999"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spTree>
    <p:extLst>
      <p:ext uri="{BB962C8B-B14F-4D97-AF65-F5344CB8AC3E}">
        <p14:creationId xmlns:p14="http://schemas.microsoft.com/office/powerpoint/2010/main" val="393279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7523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1586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5764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442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303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851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69835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576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52434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8126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1933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29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2371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8102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8800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04604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518"/>
          </a:xfrm>
        </p:spPr>
        <p:txBody>
          <a:bodyPr anchor="t"/>
          <a:lstStyle>
            <a:lvl1pPr>
              <a:defRPr sz="279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10656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77002753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14918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841186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688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7486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78977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0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55365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0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5350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0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95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0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91890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0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588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6"/>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2"/>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7" y="4799411"/>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1"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66934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87708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2"/>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77537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9" y="4800601"/>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7"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9"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27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9811"/>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5"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5"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65713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3856"/>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01758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3856"/>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1"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1" y="4235451"/>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26886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3"/>
            <a:ext cx="3182027" cy="55387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1" y="2309814"/>
            <a:ext cx="7253288" cy="430759"/>
          </a:xfrm>
        </p:spPr>
        <p:txBody>
          <a:bodyPr anchor="t"/>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7"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3940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23632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1"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2099310"/>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694697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1"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092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1"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4" y="4224582"/>
            <a:ext cx="11018520" cy="492443"/>
          </a:xfrm>
        </p:spPr>
        <p:txBody>
          <a:bodyPr/>
          <a:lstStyle>
            <a:lvl1pPr>
              <a:defRPr sz="3199">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3" y="4996505"/>
            <a:ext cx="11018520"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2183987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07083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2"/>
            <a:ext cx="4040887" cy="492443"/>
          </a:xfrm>
        </p:spPr>
        <p:txBody>
          <a:bodyPr/>
          <a:lstStyle>
            <a:lvl1pPr>
              <a:defRPr sz="3199">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4"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07336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92443"/>
          </a:xfrm>
        </p:spPr>
        <p:txBody>
          <a:bodyPr/>
          <a:lstStyle>
            <a:lvl1pPr>
              <a:defRPr sz="3199">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2212544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7"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6388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782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505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776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939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01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523390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845070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42105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Title Slide 1">
    <p:bg>
      <p:bgPr>
        <a:gradFill>
          <a:gsLst>
            <a:gs pos="0">
              <a:srgbClr val="243A5E"/>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3" descr="A picture containing shape&#10;&#10;Description automatically generated">
            <a:extLst>
              <a:ext uri="{FF2B5EF4-FFF2-40B4-BE49-F238E27FC236}">
                <a16:creationId xmlns:a16="http://schemas.microsoft.com/office/drawing/2014/main" id="{0F6BEA72-2DD1-4D6E-A5D6-CB1E136A6B9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72650" y="0"/>
            <a:ext cx="10819350" cy="6858000"/>
          </a:xfrm>
          <a:prstGeom prst="rect">
            <a:avLst/>
          </a:prstGeom>
        </p:spPr>
      </p:pic>
      <p:pic>
        <p:nvPicPr>
          <p:cNvPr id="12" name="Picture 11" descr="A picture containing outdoor object, dark&#10;&#10;Description automatically generated">
            <a:extLst>
              <a:ext uri="{FF2B5EF4-FFF2-40B4-BE49-F238E27FC236}">
                <a16:creationId xmlns:a16="http://schemas.microsoft.com/office/drawing/2014/main" id="{7FCE008F-3A7D-4FB7-961B-B2DAC861E8B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flipV="1">
            <a:off x="2465179" y="0"/>
            <a:ext cx="9726821" cy="6858000"/>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1"/>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28681" y="4676981"/>
            <a:ext cx="9602819" cy="724246"/>
          </a:xfrm>
          <a:prstGeom prst="rect">
            <a:avLst/>
          </a:prstGeom>
        </p:spPr>
        <p:txBody>
          <a:bodyPr/>
          <a:lstStyle>
            <a:lvl1pPr>
              <a:defRPr sz="1765">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cxnSp>
        <p:nvCxnSpPr>
          <p:cNvPr id="17" name="Straight Connector 16">
            <a:extLst>
              <a:ext uri="{FF2B5EF4-FFF2-40B4-BE49-F238E27FC236}">
                <a16:creationId xmlns:a16="http://schemas.microsoft.com/office/drawing/2014/main" id="{972745E7-12EE-45FA-A694-06889CDE1B03}"/>
              </a:ext>
            </a:extLst>
          </p:cNvPr>
          <p:cNvCxnSpPr>
            <a:cxnSpLocks/>
          </p:cNvCxnSpPr>
          <p:nvPr userDrawn="1"/>
        </p:nvCxnSpPr>
        <p:spPr>
          <a:xfrm flipH="1">
            <a:off x="428682" y="4488986"/>
            <a:ext cx="2315753" cy="0"/>
          </a:xfrm>
          <a:prstGeom prst="line">
            <a:avLst/>
          </a:prstGeom>
          <a:ln w="25400">
            <a:gradFill flip="none" rotWithShape="1">
              <a:gsLst>
                <a:gs pos="100000">
                  <a:schemeClr val="accent5"/>
                </a:gs>
                <a:gs pos="0">
                  <a:schemeClr val="accent1">
                    <a:lumMod val="30000"/>
                    <a:lumOff val="70000"/>
                  </a:schemeClr>
                </a:gs>
              </a:gsLst>
              <a:lin ang="0" scaled="1"/>
              <a:tileRect/>
            </a:gradFill>
            <a:headEnd type="none"/>
            <a:tailEnd type="none"/>
          </a:ln>
          <a:effectLst>
            <a:glow rad="63500">
              <a:schemeClr val="tx2">
                <a:alpha val="20000"/>
              </a:schemeClr>
            </a:glow>
          </a:effectLst>
        </p:spPr>
        <p:style>
          <a:lnRef idx="1">
            <a:schemeClr val="accent1"/>
          </a:lnRef>
          <a:fillRef idx="0">
            <a:schemeClr val="accent1"/>
          </a:fillRef>
          <a:effectRef idx="0">
            <a:schemeClr val="accent1"/>
          </a:effectRef>
          <a:fontRef idx="minor">
            <a:schemeClr val="tx1"/>
          </a:fontRef>
        </p:style>
      </p:cxnSp>
      <p:pic>
        <p:nvPicPr>
          <p:cNvPr id="2" name="MS logo white - EMF" descr="Microsoft logo white text version">
            <a:extLst>
              <a:ext uri="{FF2B5EF4-FFF2-40B4-BE49-F238E27FC236}">
                <a16:creationId xmlns:a16="http://schemas.microsoft.com/office/drawing/2014/main" id="{6C37A148-0103-A31B-2B31-C7648F90EB6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605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Agenda Slide">
    <p:bg>
      <p:bgPr>
        <a:gradFill flip="none" rotWithShape="1">
          <a:gsLst>
            <a:gs pos="0">
              <a:srgbClr val="243A5E"/>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AC9785-B061-4A71-AECF-C5F96E9593F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66" y="0"/>
            <a:ext cx="12190269" cy="6857999"/>
          </a:xfrm>
          <a:prstGeom prst="rect">
            <a:avLst/>
          </a:prstGeom>
        </p:spPr>
      </p:pic>
      <p:pic>
        <p:nvPicPr>
          <p:cNvPr id="4" name="Picture 3" descr="A picture containing outdoor object, dark&#10;&#10;Description automatically generated">
            <a:extLst>
              <a:ext uri="{FF2B5EF4-FFF2-40B4-BE49-F238E27FC236}">
                <a16:creationId xmlns:a16="http://schemas.microsoft.com/office/drawing/2014/main" id="{F097D6A5-A556-4099-BC14-015BEC8740DC}"/>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flipV="1">
            <a:off x="0" y="0"/>
            <a:ext cx="9726821" cy="6858000"/>
          </a:xfrm>
          <a:prstGeom prst="rect">
            <a:avLst/>
          </a:prstGeom>
        </p:spPr>
      </p:pic>
      <p:sp>
        <p:nvSpPr>
          <p:cNvPr id="2" name="Title 1"/>
          <p:cNvSpPr>
            <a:spLocks noGrp="1"/>
          </p:cNvSpPr>
          <p:nvPr>
            <p:ph type="title" hasCustomPrompt="1"/>
          </p:nvPr>
        </p:nvSpPr>
        <p:spPr>
          <a:xfrm>
            <a:off x="455996" y="3227431"/>
            <a:ext cx="3185731" cy="438446"/>
          </a:xfrm>
          <a:prstGeom prst="rect">
            <a:avLst/>
          </a:prstGeom>
        </p:spPr>
        <p:txBody>
          <a:bodyPr wrap="square" lIns="0" tIns="0" rIns="0" bIns="0" anchor="ctr">
            <a:spAutoFit/>
          </a:bodyPr>
          <a:lstStyle>
            <a:lvl1pPr>
              <a:lnSpc>
                <a:spcPts val="3137"/>
              </a:lnSpc>
              <a:defRPr sz="4705" strike="noStrike">
                <a:solidFill>
                  <a:schemeClr val="bg1"/>
                </a:solidFill>
                <a:effectLst>
                  <a:glow rad="63500">
                    <a:schemeClr val="tx2">
                      <a:alpha val="20000"/>
                    </a:schemeClr>
                  </a:glow>
                </a:effectLst>
              </a:defRPr>
            </a:lvl1pPr>
          </a:lstStyle>
          <a:p>
            <a:r>
              <a:rPr lang="en-US"/>
              <a:t>Title</a:t>
            </a:r>
          </a:p>
        </p:txBody>
      </p:sp>
      <p:cxnSp>
        <p:nvCxnSpPr>
          <p:cNvPr id="5" name="Straight Connector 4">
            <a:extLst>
              <a:ext uri="{FF2B5EF4-FFF2-40B4-BE49-F238E27FC236}">
                <a16:creationId xmlns:a16="http://schemas.microsoft.com/office/drawing/2014/main" id="{D66EC49A-67EB-41E0-A5C6-184FD9126252}"/>
              </a:ext>
            </a:extLst>
          </p:cNvPr>
          <p:cNvCxnSpPr>
            <a:cxnSpLocks/>
          </p:cNvCxnSpPr>
          <p:nvPr userDrawn="1"/>
        </p:nvCxnSpPr>
        <p:spPr>
          <a:xfrm>
            <a:off x="4208516" y="1588450"/>
            <a:ext cx="0" cy="3681099"/>
          </a:xfrm>
          <a:prstGeom prst="line">
            <a:avLst/>
          </a:prstGeom>
          <a:ln w="25400">
            <a:gradFill>
              <a:gsLst>
                <a:gs pos="100000">
                  <a:schemeClr val="accent5"/>
                </a:gs>
                <a:gs pos="0">
                  <a:schemeClr val="accent1">
                    <a:lumMod val="30000"/>
                    <a:lumOff val="70000"/>
                  </a:schemeClr>
                </a:gs>
              </a:gsLst>
              <a:lin ang="5400000" scaled="1"/>
            </a:gradFill>
            <a:headEnd type="none"/>
            <a:tailEnd type="none"/>
          </a:ln>
          <a:effectLst>
            <a:glow rad="63500">
              <a:schemeClr val="tx2">
                <a:alpha val="20000"/>
              </a:schemeClr>
            </a:glow>
          </a:effectLst>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422AA223-5410-4159-86FB-71C75AC60E95}"/>
              </a:ext>
            </a:extLst>
          </p:cNvPr>
          <p:cNvSpPr>
            <a:spLocks noGrp="1"/>
          </p:cNvSpPr>
          <p:nvPr>
            <p:ph type="body" sz="quarter" idx="11" hasCustomPrompt="1"/>
          </p:nvPr>
        </p:nvSpPr>
        <p:spPr>
          <a:xfrm>
            <a:off x="4775307" y="1535501"/>
            <a:ext cx="6052605" cy="3786998"/>
          </a:xfrm>
          <a:prstGeom prst="rect">
            <a:avLst/>
          </a:prstGeom>
        </p:spPr>
        <p:txBody>
          <a:bodyPr wrap="square" lIns="0" tIns="0" rIns="0" bIns="0" anchor="ctr">
            <a:noAutofit/>
          </a:bodyPr>
          <a:lstStyle>
            <a:lvl1pPr marL="336145" indent="-336145" defTabSz="507330">
              <a:spcAft>
                <a:spcPts val="2353"/>
              </a:spcAft>
              <a:buFont typeface="+mj-lt"/>
              <a:buAutoNum type="arabicPeriod"/>
              <a:defRPr sz="1765" spc="0" baseline="0">
                <a:solidFill>
                  <a:schemeClr val="bg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p>
          <a:p>
            <a:pPr lvl="0"/>
            <a:r>
              <a:rPr lang="en-US"/>
              <a:t>Section Title</a:t>
            </a:r>
          </a:p>
          <a:p>
            <a:pPr lvl="0"/>
            <a:r>
              <a:rPr lang="en-US"/>
              <a:t>Section Title</a:t>
            </a:r>
          </a:p>
          <a:p>
            <a:pPr lvl="0"/>
            <a:r>
              <a:rPr lang="en-US"/>
              <a:t>Section Title</a:t>
            </a:r>
          </a:p>
          <a:p>
            <a:pPr lvl="0"/>
            <a:r>
              <a:rPr lang="en-US"/>
              <a:t>Section Title</a:t>
            </a:r>
          </a:p>
        </p:txBody>
      </p:sp>
    </p:spTree>
    <p:extLst>
      <p:ext uri="{BB962C8B-B14F-4D97-AF65-F5344CB8AC3E}">
        <p14:creationId xmlns:p14="http://schemas.microsoft.com/office/powerpoint/2010/main" val="779461872"/>
      </p:ext>
    </p:extLst>
  </p:cSld>
  <p:clrMapOvr>
    <a:masterClrMapping/>
  </p:clrMapOvr>
  <p:transition>
    <p:fade/>
  </p:transition>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Headline Subhead Graphic">
    <p:spTree>
      <p:nvGrpSpPr>
        <p:cNvPr id="1" name=""/>
        <p:cNvGrpSpPr/>
        <p:nvPr/>
      </p:nvGrpSpPr>
      <p:grpSpPr>
        <a:xfrm>
          <a:off x="0" y="0"/>
          <a:ext cx="0" cy="0"/>
          <a:chOff x="0" y="0"/>
          <a:chExt cx="0" cy="0"/>
        </a:xfrm>
      </p:grpSpPr>
      <p:pic>
        <p:nvPicPr>
          <p:cNvPr id="3" name="Picture 2" descr="A picture containing outdoor object, dark&#10;&#10;Description automatically generated">
            <a:extLst>
              <a:ext uri="{FF2B5EF4-FFF2-40B4-BE49-F238E27FC236}">
                <a16:creationId xmlns:a16="http://schemas.microsoft.com/office/drawing/2014/main" id="{5ACF22CD-7ABB-4F4E-888C-2F5261919E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flipV="1">
            <a:off x="2465179" y="0"/>
            <a:ext cx="9726821" cy="6858000"/>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455995" y="1342223"/>
            <a:ext cx="11306469" cy="589841"/>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18/20.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Tree>
    <p:extLst>
      <p:ext uri="{BB962C8B-B14F-4D97-AF65-F5344CB8AC3E}">
        <p14:creationId xmlns:p14="http://schemas.microsoft.com/office/powerpoint/2010/main" val="410318392"/>
      </p:ext>
    </p:extLst>
  </p:cSld>
  <p:clrMapOvr>
    <a:masterClrMapping/>
  </p:clrMapOvr>
  <p:transition>
    <p:fade/>
  </p:transition>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Headline Subhead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455995" y="1342223"/>
            <a:ext cx="11306469" cy="589841"/>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18/20.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Tree>
    <p:extLst>
      <p:ext uri="{BB962C8B-B14F-4D97-AF65-F5344CB8AC3E}">
        <p14:creationId xmlns:p14="http://schemas.microsoft.com/office/powerpoint/2010/main" val="383027557"/>
      </p:ext>
    </p:extLst>
  </p:cSld>
  <p:clrMapOvr>
    <a:masterClrMapping/>
  </p:clrMapOvr>
  <p:transition>
    <p:fade/>
  </p:transition>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Headline Subhead 1 Column Graphic">
    <p:spTree>
      <p:nvGrpSpPr>
        <p:cNvPr id="1" name=""/>
        <p:cNvGrpSpPr/>
        <p:nvPr/>
      </p:nvGrpSpPr>
      <p:grpSpPr>
        <a:xfrm>
          <a:off x="0" y="0"/>
          <a:ext cx="0" cy="0"/>
          <a:chOff x="0" y="0"/>
          <a:chExt cx="0" cy="0"/>
        </a:xfrm>
      </p:grpSpPr>
      <p:pic>
        <p:nvPicPr>
          <p:cNvPr id="3" name="Picture 2" descr="A picture containing outdoor object, dark&#10;&#10;Description automatically generated">
            <a:extLst>
              <a:ext uri="{FF2B5EF4-FFF2-40B4-BE49-F238E27FC236}">
                <a16:creationId xmlns:a16="http://schemas.microsoft.com/office/drawing/2014/main" id="{5ACF22CD-7ABB-4F4E-888C-2F5261919E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flipV="1">
            <a:off x="2465179" y="0"/>
            <a:ext cx="9726821" cy="6858000"/>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455995" y="1342223"/>
            <a:ext cx="11306469" cy="589841"/>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18/20.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a:extLst>
              <a:ext uri="{FF2B5EF4-FFF2-40B4-BE49-F238E27FC236}">
                <a16:creationId xmlns:a16="http://schemas.microsoft.com/office/drawing/2014/main" id="{BC3957CD-0BE4-422A-9033-386078718FBB}"/>
              </a:ext>
            </a:extLst>
          </p:cNvPr>
          <p:cNvSpPr>
            <a:spLocks noGrp="1"/>
          </p:cNvSpPr>
          <p:nvPr>
            <p:ph type="body" sz="quarter" idx="11" hasCustomPrompt="1"/>
          </p:nvPr>
        </p:nvSpPr>
        <p:spPr>
          <a:xfrm>
            <a:off x="457819" y="2570567"/>
            <a:ext cx="11306469"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6" name="Text Placeholder 4">
            <a:extLst>
              <a:ext uri="{FF2B5EF4-FFF2-40B4-BE49-F238E27FC236}">
                <a16:creationId xmlns:a16="http://schemas.microsoft.com/office/drawing/2014/main" id="{B93E276F-4A07-4250-9E59-24CB373539A9}"/>
              </a:ext>
            </a:extLst>
          </p:cNvPr>
          <p:cNvSpPr>
            <a:spLocks noGrp="1"/>
          </p:cNvSpPr>
          <p:nvPr>
            <p:ph type="body" sz="quarter" idx="17" hasCustomPrompt="1"/>
          </p:nvPr>
        </p:nvSpPr>
        <p:spPr>
          <a:xfrm>
            <a:off x="455994" y="2909687"/>
            <a:ext cx="11306469" cy="113633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7" name="Picture 6">
            <a:extLst>
              <a:ext uri="{FF2B5EF4-FFF2-40B4-BE49-F238E27FC236}">
                <a16:creationId xmlns:a16="http://schemas.microsoft.com/office/drawing/2014/main" id="{B912B3ED-C4B0-4E56-9152-5E3FE011BDF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flipH="1">
            <a:off x="866" y="0"/>
            <a:ext cx="12190269" cy="6857999"/>
          </a:xfrm>
          <a:prstGeom prst="rect">
            <a:avLst/>
          </a:prstGeom>
        </p:spPr>
      </p:pic>
    </p:spTree>
    <p:extLst>
      <p:ext uri="{BB962C8B-B14F-4D97-AF65-F5344CB8AC3E}">
        <p14:creationId xmlns:p14="http://schemas.microsoft.com/office/powerpoint/2010/main" val="2245532072"/>
      </p:ext>
    </p:extLst>
  </p:cSld>
  <p:clrMapOvr>
    <a:masterClrMapping/>
  </p:clrMapOvr>
  <p:transition>
    <p:fade/>
  </p:transition>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Headline Subhead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455995" y="1342223"/>
            <a:ext cx="11306469" cy="589841"/>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18/20.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a:extLst>
              <a:ext uri="{FF2B5EF4-FFF2-40B4-BE49-F238E27FC236}">
                <a16:creationId xmlns:a16="http://schemas.microsoft.com/office/drawing/2014/main" id="{BC3957CD-0BE4-422A-9033-386078718FBB}"/>
              </a:ext>
            </a:extLst>
          </p:cNvPr>
          <p:cNvSpPr>
            <a:spLocks noGrp="1"/>
          </p:cNvSpPr>
          <p:nvPr>
            <p:ph type="body" sz="quarter" idx="11" hasCustomPrompt="1"/>
          </p:nvPr>
        </p:nvSpPr>
        <p:spPr>
          <a:xfrm>
            <a:off x="457819" y="2570567"/>
            <a:ext cx="11306469"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6" name="Text Placeholder 4">
            <a:extLst>
              <a:ext uri="{FF2B5EF4-FFF2-40B4-BE49-F238E27FC236}">
                <a16:creationId xmlns:a16="http://schemas.microsoft.com/office/drawing/2014/main" id="{B93E276F-4A07-4250-9E59-24CB373539A9}"/>
              </a:ext>
            </a:extLst>
          </p:cNvPr>
          <p:cNvSpPr>
            <a:spLocks noGrp="1"/>
          </p:cNvSpPr>
          <p:nvPr>
            <p:ph type="body" sz="quarter" idx="17" hasCustomPrompt="1"/>
          </p:nvPr>
        </p:nvSpPr>
        <p:spPr>
          <a:xfrm>
            <a:off x="455994" y="2909687"/>
            <a:ext cx="11306469" cy="1136337"/>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49778980"/>
      </p:ext>
    </p:extLst>
  </p:cSld>
  <p:clrMapOvr>
    <a:masterClrMapping/>
  </p:clrMapOvr>
  <p:transition>
    <p:fade/>
  </p:transition>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Headline Subhead 2 Column Graphic">
    <p:spTree>
      <p:nvGrpSpPr>
        <p:cNvPr id="1" name=""/>
        <p:cNvGrpSpPr/>
        <p:nvPr/>
      </p:nvGrpSpPr>
      <p:grpSpPr>
        <a:xfrm>
          <a:off x="0" y="0"/>
          <a:ext cx="0" cy="0"/>
          <a:chOff x="0" y="0"/>
          <a:chExt cx="0" cy="0"/>
        </a:xfrm>
      </p:grpSpPr>
      <p:pic>
        <p:nvPicPr>
          <p:cNvPr id="3" name="Picture 2" descr="A picture containing outdoor object, dark&#10;&#10;Description automatically generated">
            <a:extLst>
              <a:ext uri="{FF2B5EF4-FFF2-40B4-BE49-F238E27FC236}">
                <a16:creationId xmlns:a16="http://schemas.microsoft.com/office/drawing/2014/main" id="{5ACF22CD-7ABB-4F4E-888C-2F5261919E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flipV="1">
            <a:off x="2465179" y="0"/>
            <a:ext cx="9726821" cy="6858000"/>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455995" y="1342223"/>
            <a:ext cx="11306469" cy="589841"/>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18/20.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a:extLst>
              <a:ext uri="{FF2B5EF4-FFF2-40B4-BE49-F238E27FC236}">
                <a16:creationId xmlns:a16="http://schemas.microsoft.com/office/drawing/2014/main" id="{BC3957CD-0BE4-422A-9033-386078718FBB}"/>
              </a:ext>
            </a:extLst>
          </p:cNvPr>
          <p:cNvSpPr>
            <a:spLocks noGrp="1"/>
          </p:cNvSpPr>
          <p:nvPr>
            <p:ph type="body" sz="quarter" idx="11" hasCustomPrompt="1"/>
          </p:nvPr>
        </p:nvSpPr>
        <p:spPr>
          <a:xfrm>
            <a:off x="455994" y="2570567"/>
            <a:ext cx="5279215"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6" name="Text Placeholder 4">
            <a:extLst>
              <a:ext uri="{FF2B5EF4-FFF2-40B4-BE49-F238E27FC236}">
                <a16:creationId xmlns:a16="http://schemas.microsoft.com/office/drawing/2014/main" id="{B93E276F-4A07-4250-9E59-24CB373539A9}"/>
              </a:ext>
            </a:extLst>
          </p:cNvPr>
          <p:cNvSpPr>
            <a:spLocks noGrp="1"/>
          </p:cNvSpPr>
          <p:nvPr>
            <p:ph type="body" sz="quarter" idx="17" hasCustomPrompt="1"/>
          </p:nvPr>
        </p:nvSpPr>
        <p:spPr>
          <a:xfrm>
            <a:off x="454169" y="2909686"/>
            <a:ext cx="5279215" cy="1598002"/>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7" name="Text Placeholder 4">
            <a:extLst>
              <a:ext uri="{FF2B5EF4-FFF2-40B4-BE49-F238E27FC236}">
                <a16:creationId xmlns:a16="http://schemas.microsoft.com/office/drawing/2014/main" id="{2C317D1B-EDD3-4BE9-9D21-6920CB5428F6}"/>
              </a:ext>
            </a:extLst>
          </p:cNvPr>
          <p:cNvSpPr>
            <a:spLocks noGrp="1"/>
          </p:cNvSpPr>
          <p:nvPr>
            <p:ph type="body" sz="quarter" idx="18" hasCustomPrompt="1"/>
          </p:nvPr>
        </p:nvSpPr>
        <p:spPr>
          <a:xfrm>
            <a:off x="6483248" y="2570567"/>
            <a:ext cx="5279215"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8" name="Text Placeholder 4">
            <a:extLst>
              <a:ext uri="{FF2B5EF4-FFF2-40B4-BE49-F238E27FC236}">
                <a16:creationId xmlns:a16="http://schemas.microsoft.com/office/drawing/2014/main" id="{B3608D87-59F9-4283-8DCE-E578712FB053}"/>
              </a:ext>
            </a:extLst>
          </p:cNvPr>
          <p:cNvSpPr>
            <a:spLocks noGrp="1"/>
          </p:cNvSpPr>
          <p:nvPr>
            <p:ph type="body" sz="quarter" idx="19" hasCustomPrompt="1"/>
          </p:nvPr>
        </p:nvSpPr>
        <p:spPr>
          <a:xfrm>
            <a:off x="6481423" y="2909686"/>
            <a:ext cx="5279215" cy="1598002"/>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9" name="Picture 8">
            <a:extLst>
              <a:ext uri="{FF2B5EF4-FFF2-40B4-BE49-F238E27FC236}">
                <a16:creationId xmlns:a16="http://schemas.microsoft.com/office/drawing/2014/main" id="{BC8B346C-7B44-4272-8827-B0D1F954B6D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flipH="1">
            <a:off x="866" y="0"/>
            <a:ext cx="12190269" cy="6857999"/>
          </a:xfrm>
          <a:prstGeom prst="rect">
            <a:avLst/>
          </a:prstGeom>
        </p:spPr>
      </p:pic>
    </p:spTree>
    <p:extLst>
      <p:ext uri="{BB962C8B-B14F-4D97-AF65-F5344CB8AC3E}">
        <p14:creationId xmlns:p14="http://schemas.microsoft.com/office/powerpoint/2010/main" val="2247180304"/>
      </p:ext>
    </p:extLst>
  </p:cSld>
  <p:clrMapOvr>
    <a:masterClrMapping/>
  </p:clrMapOvr>
  <p:transition>
    <p:fade/>
  </p:transition>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Headline Subhead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455995" y="1342223"/>
            <a:ext cx="11306469" cy="589841"/>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18/20.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a:extLst>
              <a:ext uri="{FF2B5EF4-FFF2-40B4-BE49-F238E27FC236}">
                <a16:creationId xmlns:a16="http://schemas.microsoft.com/office/drawing/2014/main" id="{BC3957CD-0BE4-422A-9033-386078718FBB}"/>
              </a:ext>
            </a:extLst>
          </p:cNvPr>
          <p:cNvSpPr>
            <a:spLocks noGrp="1"/>
          </p:cNvSpPr>
          <p:nvPr>
            <p:ph type="body" sz="quarter" idx="11" hasCustomPrompt="1"/>
          </p:nvPr>
        </p:nvSpPr>
        <p:spPr>
          <a:xfrm>
            <a:off x="455994" y="2570567"/>
            <a:ext cx="5279215"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6" name="Text Placeholder 4">
            <a:extLst>
              <a:ext uri="{FF2B5EF4-FFF2-40B4-BE49-F238E27FC236}">
                <a16:creationId xmlns:a16="http://schemas.microsoft.com/office/drawing/2014/main" id="{B93E276F-4A07-4250-9E59-24CB373539A9}"/>
              </a:ext>
            </a:extLst>
          </p:cNvPr>
          <p:cNvSpPr>
            <a:spLocks noGrp="1"/>
          </p:cNvSpPr>
          <p:nvPr>
            <p:ph type="body" sz="quarter" idx="17" hasCustomPrompt="1"/>
          </p:nvPr>
        </p:nvSpPr>
        <p:spPr>
          <a:xfrm>
            <a:off x="454169" y="2909686"/>
            <a:ext cx="5279215" cy="1598002"/>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7" name="Text Placeholder 4">
            <a:extLst>
              <a:ext uri="{FF2B5EF4-FFF2-40B4-BE49-F238E27FC236}">
                <a16:creationId xmlns:a16="http://schemas.microsoft.com/office/drawing/2014/main" id="{2C317D1B-EDD3-4BE9-9D21-6920CB5428F6}"/>
              </a:ext>
            </a:extLst>
          </p:cNvPr>
          <p:cNvSpPr>
            <a:spLocks noGrp="1"/>
          </p:cNvSpPr>
          <p:nvPr>
            <p:ph type="body" sz="quarter" idx="18" hasCustomPrompt="1"/>
          </p:nvPr>
        </p:nvSpPr>
        <p:spPr>
          <a:xfrm>
            <a:off x="6483248" y="2570567"/>
            <a:ext cx="5279215"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8" name="Text Placeholder 4">
            <a:extLst>
              <a:ext uri="{FF2B5EF4-FFF2-40B4-BE49-F238E27FC236}">
                <a16:creationId xmlns:a16="http://schemas.microsoft.com/office/drawing/2014/main" id="{B3608D87-59F9-4283-8DCE-E578712FB053}"/>
              </a:ext>
            </a:extLst>
          </p:cNvPr>
          <p:cNvSpPr>
            <a:spLocks noGrp="1"/>
          </p:cNvSpPr>
          <p:nvPr>
            <p:ph type="body" sz="quarter" idx="19" hasCustomPrompt="1"/>
          </p:nvPr>
        </p:nvSpPr>
        <p:spPr>
          <a:xfrm>
            <a:off x="6481423" y="2909686"/>
            <a:ext cx="5279215" cy="1598002"/>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99659368"/>
      </p:ext>
    </p:extLst>
  </p:cSld>
  <p:clrMapOvr>
    <a:masterClrMapping/>
  </p:clrMapOvr>
  <p:transition>
    <p:fade/>
  </p:transition>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Headline Subhead 3 Column Graphic">
    <p:spTree>
      <p:nvGrpSpPr>
        <p:cNvPr id="1" name=""/>
        <p:cNvGrpSpPr/>
        <p:nvPr/>
      </p:nvGrpSpPr>
      <p:grpSpPr>
        <a:xfrm>
          <a:off x="0" y="0"/>
          <a:ext cx="0" cy="0"/>
          <a:chOff x="0" y="0"/>
          <a:chExt cx="0" cy="0"/>
        </a:xfrm>
      </p:grpSpPr>
      <p:pic>
        <p:nvPicPr>
          <p:cNvPr id="3" name="Picture 2" descr="A picture containing outdoor object, dark&#10;&#10;Description automatically generated">
            <a:extLst>
              <a:ext uri="{FF2B5EF4-FFF2-40B4-BE49-F238E27FC236}">
                <a16:creationId xmlns:a16="http://schemas.microsoft.com/office/drawing/2014/main" id="{5ACF22CD-7ABB-4F4E-888C-2F5261919E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flipV="1">
            <a:off x="2465179" y="0"/>
            <a:ext cx="9726821" cy="6858000"/>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455995" y="1342223"/>
            <a:ext cx="11306469" cy="589841"/>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18/20.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a:extLst>
              <a:ext uri="{FF2B5EF4-FFF2-40B4-BE49-F238E27FC236}">
                <a16:creationId xmlns:a16="http://schemas.microsoft.com/office/drawing/2014/main" id="{BC3957CD-0BE4-422A-9033-386078718FBB}"/>
              </a:ext>
            </a:extLst>
          </p:cNvPr>
          <p:cNvSpPr>
            <a:spLocks noGrp="1"/>
          </p:cNvSpPr>
          <p:nvPr>
            <p:ph type="body" sz="quarter" idx="11" hasCustomPrompt="1"/>
          </p:nvPr>
        </p:nvSpPr>
        <p:spPr>
          <a:xfrm>
            <a:off x="455995" y="2570567"/>
            <a:ext cx="3327623"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6" name="Text Placeholder 4">
            <a:extLst>
              <a:ext uri="{FF2B5EF4-FFF2-40B4-BE49-F238E27FC236}">
                <a16:creationId xmlns:a16="http://schemas.microsoft.com/office/drawing/2014/main" id="{B93E276F-4A07-4250-9E59-24CB373539A9}"/>
              </a:ext>
            </a:extLst>
          </p:cNvPr>
          <p:cNvSpPr>
            <a:spLocks noGrp="1"/>
          </p:cNvSpPr>
          <p:nvPr>
            <p:ph type="body" sz="quarter" idx="17" hasCustomPrompt="1"/>
          </p:nvPr>
        </p:nvSpPr>
        <p:spPr>
          <a:xfrm>
            <a:off x="454170" y="2909686"/>
            <a:ext cx="3327623"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3" name="Text Placeholder 4">
            <a:extLst>
              <a:ext uri="{FF2B5EF4-FFF2-40B4-BE49-F238E27FC236}">
                <a16:creationId xmlns:a16="http://schemas.microsoft.com/office/drawing/2014/main" id="{2EB96613-3F62-4CD7-B1DF-D131F9D6D2C2}"/>
              </a:ext>
            </a:extLst>
          </p:cNvPr>
          <p:cNvSpPr>
            <a:spLocks noGrp="1"/>
          </p:cNvSpPr>
          <p:nvPr>
            <p:ph type="body" sz="quarter" idx="18" hasCustomPrompt="1"/>
          </p:nvPr>
        </p:nvSpPr>
        <p:spPr>
          <a:xfrm>
            <a:off x="4432188" y="2570567"/>
            <a:ext cx="3327623"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4" name="Text Placeholder 4">
            <a:extLst>
              <a:ext uri="{FF2B5EF4-FFF2-40B4-BE49-F238E27FC236}">
                <a16:creationId xmlns:a16="http://schemas.microsoft.com/office/drawing/2014/main" id="{BC640AD1-E888-429C-B2F6-D277B2DB0DEE}"/>
              </a:ext>
            </a:extLst>
          </p:cNvPr>
          <p:cNvSpPr>
            <a:spLocks noGrp="1"/>
          </p:cNvSpPr>
          <p:nvPr>
            <p:ph type="body" sz="quarter" idx="19" hasCustomPrompt="1"/>
          </p:nvPr>
        </p:nvSpPr>
        <p:spPr>
          <a:xfrm>
            <a:off x="4430363" y="2909686"/>
            <a:ext cx="3327623"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5" name="Text Placeholder 4">
            <a:extLst>
              <a:ext uri="{FF2B5EF4-FFF2-40B4-BE49-F238E27FC236}">
                <a16:creationId xmlns:a16="http://schemas.microsoft.com/office/drawing/2014/main" id="{4F46EB20-69E7-4DE2-AC68-673B2BE3FFBF}"/>
              </a:ext>
            </a:extLst>
          </p:cNvPr>
          <p:cNvSpPr>
            <a:spLocks noGrp="1"/>
          </p:cNvSpPr>
          <p:nvPr>
            <p:ph type="body" sz="quarter" idx="20" hasCustomPrompt="1"/>
          </p:nvPr>
        </p:nvSpPr>
        <p:spPr>
          <a:xfrm>
            <a:off x="8434840" y="2570567"/>
            <a:ext cx="3327623"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19E12CA8-B4CB-4D52-9503-D1A6662F92CF}"/>
              </a:ext>
            </a:extLst>
          </p:cNvPr>
          <p:cNvSpPr>
            <a:spLocks noGrp="1"/>
          </p:cNvSpPr>
          <p:nvPr>
            <p:ph type="body" sz="quarter" idx="21" hasCustomPrompt="1"/>
          </p:nvPr>
        </p:nvSpPr>
        <p:spPr>
          <a:xfrm>
            <a:off x="8433015" y="2909686"/>
            <a:ext cx="3327623"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11" name="Picture 10">
            <a:extLst>
              <a:ext uri="{FF2B5EF4-FFF2-40B4-BE49-F238E27FC236}">
                <a16:creationId xmlns:a16="http://schemas.microsoft.com/office/drawing/2014/main" id="{9A4CC128-E1A3-4821-8E4D-B727041ED73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flipH="1">
            <a:off x="866" y="0"/>
            <a:ext cx="12190269" cy="6857999"/>
          </a:xfrm>
          <a:prstGeom prst="rect">
            <a:avLst/>
          </a:prstGeom>
        </p:spPr>
      </p:pic>
    </p:spTree>
    <p:extLst>
      <p:ext uri="{BB962C8B-B14F-4D97-AF65-F5344CB8AC3E}">
        <p14:creationId xmlns:p14="http://schemas.microsoft.com/office/powerpoint/2010/main" val="2908193264"/>
      </p:ext>
    </p:extLst>
  </p:cSld>
  <p:clrMapOvr>
    <a:masterClrMapping/>
  </p:clrMapOvr>
  <p:transition>
    <p:fade/>
  </p:transition>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Headline Subhead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455995" y="1342223"/>
            <a:ext cx="11306469" cy="589841"/>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18/20.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a:extLst>
              <a:ext uri="{FF2B5EF4-FFF2-40B4-BE49-F238E27FC236}">
                <a16:creationId xmlns:a16="http://schemas.microsoft.com/office/drawing/2014/main" id="{BC3957CD-0BE4-422A-9033-386078718FBB}"/>
              </a:ext>
            </a:extLst>
          </p:cNvPr>
          <p:cNvSpPr>
            <a:spLocks noGrp="1"/>
          </p:cNvSpPr>
          <p:nvPr>
            <p:ph type="body" sz="quarter" idx="11" hasCustomPrompt="1"/>
          </p:nvPr>
        </p:nvSpPr>
        <p:spPr>
          <a:xfrm>
            <a:off x="455995" y="2570567"/>
            <a:ext cx="3327623"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effectLst>
                  <a:glow rad="63500">
                    <a:schemeClr val="tx2">
                      <a:alpha val="20000"/>
                    </a:schemeClr>
                  </a:glow>
                </a:effectLst>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6" name="Text Placeholder 4">
            <a:extLst>
              <a:ext uri="{FF2B5EF4-FFF2-40B4-BE49-F238E27FC236}">
                <a16:creationId xmlns:a16="http://schemas.microsoft.com/office/drawing/2014/main" id="{B93E276F-4A07-4250-9E59-24CB373539A9}"/>
              </a:ext>
            </a:extLst>
          </p:cNvPr>
          <p:cNvSpPr>
            <a:spLocks noGrp="1"/>
          </p:cNvSpPr>
          <p:nvPr>
            <p:ph type="body" sz="quarter" idx="17" hasCustomPrompt="1"/>
          </p:nvPr>
        </p:nvSpPr>
        <p:spPr>
          <a:xfrm>
            <a:off x="454170" y="2909686"/>
            <a:ext cx="3327623"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3" name="Text Placeholder 4">
            <a:extLst>
              <a:ext uri="{FF2B5EF4-FFF2-40B4-BE49-F238E27FC236}">
                <a16:creationId xmlns:a16="http://schemas.microsoft.com/office/drawing/2014/main" id="{2EB96613-3F62-4CD7-B1DF-D131F9D6D2C2}"/>
              </a:ext>
            </a:extLst>
          </p:cNvPr>
          <p:cNvSpPr>
            <a:spLocks noGrp="1"/>
          </p:cNvSpPr>
          <p:nvPr>
            <p:ph type="body" sz="quarter" idx="18" hasCustomPrompt="1"/>
          </p:nvPr>
        </p:nvSpPr>
        <p:spPr>
          <a:xfrm>
            <a:off x="4432188" y="2570567"/>
            <a:ext cx="3327623"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effectLst>
                  <a:glow rad="63500">
                    <a:schemeClr val="tx2">
                      <a:alpha val="20000"/>
                    </a:schemeClr>
                  </a:glow>
                </a:effectLst>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4" name="Text Placeholder 4">
            <a:extLst>
              <a:ext uri="{FF2B5EF4-FFF2-40B4-BE49-F238E27FC236}">
                <a16:creationId xmlns:a16="http://schemas.microsoft.com/office/drawing/2014/main" id="{BC640AD1-E888-429C-B2F6-D277B2DB0DEE}"/>
              </a:ext>
            </a:extLst>
          </p:cNvPr>
          <p:cNvSpPr>
            <a:spLocks noGrp="1"/>
          </p:cNvSpPr>
          <p:nvPr>
            <p:ph type="body" sz="quarter" idx="19" hasCustomPrompt="1"/>
          </p:nvPr>
        </p:nvSpPr>
        <p:spPr>
          <a:xfrm>
            <a:off x="4430363" y="2909686"/>
            <a:ext cx="3327623"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5" name="Text Placeholder 4">
            <a:extLst>
              <a:ext uri="{FF2B5EF4-FFF2-40B4-BE49-F238E27FC236}">
                <a16:creationId xmlns:a16="http://schemas.microsoft.com/office/drawing/2014/main" id="{4F46EB20-69E7-4DE2-AC68-673B2BE3FFBF}"/>
              </a:ext>
            </a:extLst>
          </p:cNvPr>
          <p:cNvSpPr>
            <a:spLocks noGrp="1"/>
          </p:cNvSpPr>
          <p:nvPr>
            <p:ph type="body" sz="quarter" idx="20" hasCustomPrompt="1"/>
          </p:nvPr>
        </p:nvSpPr>
        <p:spPr>
          <a:xfrm>
            <a:off x="8434840" y="2570567"/>
            <a:ext cx="3327623"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accent5"/>
                </a:solidFill>
                <a:effectLst>
                  <a:glow rad="63500">
                    <a:schemeClr val="tx2">
                      <a:alpha val="20000"/>
                    </a:schemeClr>
                  </a:glow>
                </a:effectLst>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19E12CA8-B4CB-4D52-9503-D1A6662F92CF}"/>
              </a:ext>
            </a:extLst>
          </p:cNvPr>
          <p:cNvSpPr>
            <a:spLocks noGrp="1"/>
          </p:cNvSpPr>
          <p:nvPr>
            <p:ph type="body" sz="quarter" idx="21" hasCustomPrompt="1"/>
          </p:nvPr>
        </p:nvSpPr>
        <p:spPr>
          <a:xfrm>
            <a:off x="8433015" y="2909686"/>
            <a:ext cx="3327623"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bg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6079232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8327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p:cSld name="Headline with Graphic">
    <p:spTree>
      <p:nvGrpSpPr>
        <p:cNvPr id="1" name=""/>
        <p:cNvGrpSpPr/>
        <p:nvPr/>
      </p:nvGrpSpPr>
      <p:grpSpPr>
        <a:xfrm>
          <a:off x="0" y="0"/>
          <a:ext cx="0" cy="0"/>
          <a:chOff x="0" y="0"/>
          <a:chExt cx="0" cy="0"/>
        </a:xfrm>
      </p:grpSpPr>
      <p:pic>
        <p:nvPicPr>
          <p:cNvPr id="3" name="Picture 2" descr="A picture containing outdoor object, dark&#10;&#10;Description automatically generated">
            <a:extLst>
              <a:ext uri="{FF2B5EF4-FFF2-40B4-BE49-F238E27FC236}">
                <a16:creationId xmlns:a16="http://schemas.microsoft.com/office/drawing/2014/main" id="{5ACF22CD-7ABB-4F4E-888C-2F5261919E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flipV="1">
            <a:off x="2465179" y="0"/>
            <a:ext cx="9726821" cy="6858000"/>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pic>
        <p:nvPicPr>
          <p:cNvPr id="4" name="Picture 3">
            <a:extLst>
              <a:ext uri="{FF2B5EF4-FFF2-40B4-BE49-F238E27FC236}">
                <a16:creationId xmlns:a16="http://schemas.microsoft.com/office/drawing/2014/main" id="{8AEDDD86-1B44-45DD-9DF2-26E1876DEF8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flipH="1">
            <a:off x="866" y="0"/>
            <a:ext cx="12190269" cy="6857999"/>
          </a:xfrm>
          <a:prstGeom prst="rect">
            <a:avLst/>
          </a:prstGeom>
        </p:spPr>
      </p:pic>
    </p:spTree>
    <p:extLst>
      <p:ext uri="{BB962C8B-B14F-4D97-AF65-F5344CB8AC3E}">
        <p14:creationId xmlns:p14="http://schemas.microsoft.com/office/powerpoint/2010/main" val="2441666562"/>
      </p:ext>
    </p:extLst>
  </p:cSld>
  <p:clrMapOvr>
    <a:masterClrMapping/>
  </p:clrMapOvr>
  <p:transition>
    <p:fade/>
  </p:transition>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2178326842"/>
      </p:ext>
    </p:extLst>
  </p:cSld>
  <p:clrMapOvr>
    <a:masterClrMapping/>
  </p:clrMapOvr>
  <p:transition>
    <p:fade/>
  </p:transition>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pic>
        <p:nvPicPr>
          <p:cNvPr id="3" name="Picture 2" descr="A picture containing outdoor object, dark&#10;&#10;Description automatically generated">
            <a:extLst>
              <a:ext uri="{FF2B5EF4-FFF2-40B4-BE49-F238E27FC236}">
                <a16:creationId xmlns:a16="http://schemas.microsoft.com/office/drawing/2014/main" id="{ED85F279-E22C-47EA-8C54-C475A470010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flipV="1">
            <a:off x="2465179" y="0"/>
            <a:ext cx="9726821" cy="6858000"/>
          </a:xfrm>
          <a:prstGeom prst="rect">
            <a:avLst/>
          </a:prstGeom>
        </p:spPr>
      </p:pic>
      <p:pic>
        <p:nvPicPr>
          <p:cNvPr id="4" name="Picture 3">
            <a:extLst>
              <a:ext uri="{FF2B5EF4-FFF2-40B4-BE49-F238E27FC236}">
                <a16:creationId xmlns:a16="http://schemas.microsoft.com/office/drawing/2014/main" id="{A03C73B8-0F03-4272-9F0A-92A048A3C65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flipH="1">
            <a:off x="866" y="0"/>
            <a:ext cx="12190269" cy="6857999"/>
          </a:xfrm>
          <a:prstGeom prst="rect">
            <a:avLst/>
          </a:prstGeom>
        </p:spPr>
      </p:pic>
    </p:spTree>
    <p:extLst>
      <p:ext uri="{BB962C8B-B14F-4D97-AF65-F5344CB8AC3E}">
        <p14:creationId xmlns:p14="http://schemas.microsoft.com/office/powerpoint/2010/main" val="1738602401"/>
      </p:ext>
    </p:extLst>
  </p:cSld>
  <p:clrMapOvr>
    <a:masterClrMapping/>
  </p:clrMapOvr>
  <p:transition>
    <p:fade/>
  </p:transition>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37599"/>
      </p:ext>
    </p:extLst>
  </p:cSld>
  <p:clrMapOvr>
    <a:masterClrMapping/>
  </p:clrMapOvr>
  <p:transition>
    <p:fade/>
  </p:transition>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301B15-6668-4572-8A43-4C7B4977706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flipH="1" flipV="1">
            <a:off x="866" y="0"/>
            <a:ext cx="12190269" cy="6857999"/>
          </a:xfrm>
          <a:prstGeom prst="rect">
            <a:avLst/>
          </a:prstGeom>
        </p:spPr>
      </p:pic>
      <p:sp>
        <p:nvSpPr>
          <p:cNvPr id="2" name="Title 1"/>
          <p:cNvSpPr>
            <a:spLocks noGrp="1"/>
          </p:cNvSpPr>
          <p:nvPr>
            <p:ph type="title" hasCustomPrompt="1"/>
          </p:nvPr>
        </p:nvSpPr>
        <p:spPr>
          <a:xfrm>
            <a:off x="455995" y="3017212"/>
            <a:ext cx="11306469" cy="823577"/>
          </a:xfrm>
          <a:prstGeom prst="rect">
            <a:avLst/>
          </a:prstGeom>
        </p:spPr>
        <p:txBody>
          <a:bodyPr wrap="square" lIns="0" tIns="0" rIns="0" bIns="0" anchor="b">
            <a:noAutofit/>
          </a:bodyPr>
          <a:lstStyle>
            <a:lvl1pPr>
              <a:lnSpc>
                <a:spcPts val="3137"/>
              </a:lnSpc>
              <a:defRPr sz="5882" strike="noStrike">
                <a:solidFill>
                  <a:schemeClr val="bg1"/>
                </a:solidFill>
                <a:effectLst>
                  <a:glow rad="63500">
                    <a:schemeClr val="tx2">
                      <a:alpha val="20000"/>
                    </a:schemeClr>
                  </a:glow>
                </a:effectLst>
              </a:defRPr>
            </a:lvl1pPr>
          </a:lstStyle>
          <a:p>
            <a:r>
              <a:rPr lang="en-US"/>
              <a:t>Section Name</a:t>
            </a:r>
          </a:p>
        </p:txBody>
      </p:sp>
      <p:pic>
        <p:nvPicPr>
          <p:cNvPr id="3" name="Picture 2" descr="A picture containing outdoor object, dark&#10;&#10;Description automatically generated">
            <a:extLst>
              <a:ext uri="{FF2B5EF4-FFF2-40B4-BE49-F238E27FC236}">
                <a16:creationId xmlns:a16="http://schemas.microsoft.com/office/drawing/2014/main" id="{F8D9C411-3975-4F9B-B5ED-FF247A6055F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a:off x="2465179" y="0"/>
            <a:ext cx="9726821" cy="6858000"/>
          </a:xfrm>
          <a:prstGeom prst="rect">
            <a:avLst/>
          </a:prstGeom>
        </p:spPr>
      </p:pic>
      <p:cxnSp>
        <p:nvCxnSpPr>
          <p:cNvPr id="4" name="Straight Connector 3">
            <a:extLst>
              <a:ext uri="{FF2B5EF4-FFF2-40B4-BE49-F238E27FC236}">
                <a16:creationId xmlns:a16="http://schemas.microsoft.com/office/drawing/2014/main" id="{010A17D6-74B3-4A91-A143-B68ED9B154A3}"/>
              </a:ext>
            </a:extLst>
          </p:cNvPr>
          <p:cNvCxnSpPr>
            <a:cxnSpLocks/>
          </p:cNvCxnSpPr>
          <p:nvPr userDrawn="1"/>
        </p:nvCxnSpPr>
        <p:spPr>
          <a:xfrm flipH="1">
            <a:off x="428682" y="4488986"/>
            <a:ext cx="2315753" cy="0"/>
          </a:xfrm>
          <a:prstGeom prst="line">
            <a:avLst/>
          </a:prstGeom>
          <a:ln w="25400">
            <a:gradFill flip="none" rotWithShape="1">
              <a:gsLst>
                <a:gs pos="100000">
                  <a:schemeClr val="accent5"/>
                </a:gs>
                <a:gs pos="0">
                  <a:schemeClr val="accent1">
                    <a:lumMod val="30000"/>
                    <a:lumOff val="70000"/>
                  </a:schemeClr>
                </a:gs>
              </a:gsLst>
              <a:lin ang="0" scaled="1"/>
              <a:tileRect/>
            </a:gradFill>
            <a:headEnd type="none"/>
            <a:tailEnd type="none"/>
          </a:ln>
          <a:effectLst>
            <a:glow rad="63500">
              <a:schemeClr val="tx2">
                <a:alpha val="2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38198"/>
      </p:ext>
    </p:extLst>
  </p:cSld>
  <p:clrMapOvr>
    <a:masterClrMapping/>
  </p:clrMapOvr>
  <p:transition>
    <p:fade/>
  </p:transition>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702B4F47-E6AA-43F3-B211-9230978E132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372650" y="0"/>
            <a:ext cx="10819350" cy="6858000"/>
          </a:xfrm>
          <a:prstGeom prst="rect">
            <a:avLst/>
          </a:prstGeom>
        </p:spPr>
      </p:pic>
      <p:pic>
        <p:nvPicPr>
          <p:cNvPr id="3" name="Picture 2" descr="A picture containing outdoor object, dark&#10;&#10;Description automatically generated">
            <a:extLst>
              <a:ext uri="{FF2B5EF4-FFF2-40B4-BE49-F238E27FC236}">
                <a16:creationId xmlns:a16="http://schemas.microsoft.com/office/drawing/2014/main" id="{ED85F279-E22C-47EA-8C54-C475A47001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flipH="1" flipV="1">
            <a:off x="2465179" y="0"/>
            <a:ext cx="9726821" cy="6858000"/>
          </a:xfrm>
          <a:prstGeom prst="rect">
            <a:avLst/>
          </a:prstGeom>
        </p:spPr>
      </p:pic>
      <p:sp>
        <p:nvSpPr>
          <p:cNvPr id="4" name="Title 1">
            <a:extLst>
              <a:ext uri="{FF2B5EF4-FFF2-40B4-BE49-F238E27FC236}">
                <a16:creationId xmlns:a16="http://schemas.microsoft.com/office/drawing/2014/main" id="{66D557B8-92ED-429A-B734-285D2FCBF873}"/>
              </a:ext>
            </a:extLst>
          </p:cNvPr>
          <p:cNvSpPr>
            <a:spLocks noGrp="1"/>
          </p:cNvSpPr>
          <p:nvPr>
            <p:ph type="title" hasCustomPrompt="1"/>
          </p:nvPr>
        </p:nvSpPr>
        <p:spPr>
          <a:xfrm>
            <a:off x="455995" y="2782765"/>
            <a:ext cx="6341893" cy="1327784"/>
          </a:xfrm>
          <a:prstGeom prst="rect">
            <a:avLst/>
          </a:prstGeom>
        </p:spPr>
        <p:txBody>
          <a:bodyPr wrap="square" lIns="0" tIns="0" rIns="0" bIns="0" anchor="ctr">
            <a:spAutoFit/>
          </a:bodyPr>
          <a:lstStyle>
            <a:lvl1pPr>
              <a:lnSpc>
                <a:spcPct val="100000"/>
              </a:lnSpc>
              <a:defRPr sz="8627" strike="noStrike">
                <a:solidFill>
                  <a:schemeClr val="bg1"/>
                </a:solidFill>
                <a:effectLst>
                  <a:glow rad="63500">
                    <a:schemeClr val="tx2">
                      <a:alpha val="20000"/>
                    </a:schemeClr>
                  </a:glow>
                </a:effectLst>
              </a:defRPr>
            </a:lvl1pPr>
          </a:lstStyle>
          <a:p>
            <a:r>
              <a:rPr lang="en-US"/>
              <a:t>Thank you.</a:t>
            </a:r>
          </a:p>
        </p:txBody>
      </p:sp>
      <p:sp>
        <p:nvSpPr>
          <p:cNvPr id="2" name="TextBox 1">
            <a:extLst>
              <a:ext uri="{FF2B5EF4-FFF2-40B4-BE49-F238E27FC236}">
                <a16:creationId xmlns:a16="http://schemas.microsoft.com/office/drawing/2014/main" id="{6D916BD4-026D-4574-8BCC-0D150F05F4EB}"/>
              </a:ext>
            </a:extLst>
          </p:cNvPr>
          <p:cNvSpPr txBox="1"/>
          <p:nvPr userDrawn="1"/>
        </p:nvSpPr>
        <p:spPr>
          <a:xfrm>
            <a:off x="455995" y="5416668"/>
            <a:ext cx="3661956" cy="869096"/>
          </a:xfrm>
          <a:prstGeom prst="rect">
            <a:avLst/>
          </a:prstGeom>
          <a:noFill/>
        </p:spPr>
        <p:txBody>
          <a:bodyPr wrap="square" lIns="0" tIns="0" rIns="0" bIns="0" rtlCol="0">
            <a:spAutoFit/>
          </a:bodyPr>
          <a:lstStyle/>
          <a:p>
            <a:pPr>
              <a:lnSpc>
                <a:spcPct val="90000"/>
              </a:lnSpc>
              <a:spcAft>
                <a:spcPts val="588"/>
              </a:spcAft>
            </a:pPr>
            <a:r>
              <a:rPr lang="en-US" sz="3137" spc="588">
                <a:gradFill flip="none" rotWithShape="1">
                  <a:gsLst>
                    <a:gs pos="0">
                      <a:schemeClr val="tx2"/>
                    </a:gs>
                    <a:gs pos="45000">
                      <a:srgbClr val="8CCAE0"/>
                    </a:gs>
                    <a:gs pos="100000">
                      <a:schemeClr val="bg1"/>
                    </a:gs>
                  </a:gsLst>
                  <a:lin ang="18900000" scaled="1"/>
                  <a:tileRect/>
                </a:gradFill>
                <a:latin typeface="+mj-lt"/>
              </a:rPr>
              <a:t>FY23</a:t>
            </a:r>
            <a:br>
              <a:rPr kumimoji="0" lang="en-US" sz="3137" b="0" i="0" u="none" strike="noStrike" kern="1200" cap="none" spc="-49" normalizeH="0" baseline="0" noProof="0">
                <a:ln w="3175">
                  <a:noFill/>
                </a:ln>
                <a:solidFill>
                  <a:srgbClr val="50E6FF"/>
                </a:solidFill>
                <a:effectLst>
                  <a:glow rad="63500">
                    <a:srgbClr val="0078D3">
                      <a:alpha val="20000"/>
                    </a:srgbClr>
                  </a:glow>
                </a:effectLst>
                <a:uLnTx/>
                <a:uFillTx/>
                <a:latin typeface="Segoe UI Semibold"/>
                <a:ea typeface="+mn-ea"/>
                <a:cs typeface="Segoe UI" pitchFamily="34" charset="0"/>
              </a:rPr>
            </a:br>
            <a:r>
              <a:rPr kumimoji="0" lang="en-US" sz="3137" b="0" i="0" u="none" strike="noStrike" kern="1200" cap="none" spc="-49" normalizeH="0" baseline="0" noProof="0">
                <a:ln w="3175">
                  <a:noFill/>
                </a:ln>
                <a:solidFill>
                  <a:schemeClr val="bg1"/>
                </a:solidFill>
                <a:effectLst>
                  <a:glow rad="63500">
                    <a:srgbClr val="0078D3">
                      <a:alpha val="20000"/>
                    </a:srgbClr>
                  </a:glow>
                </a:effectLst>
                <a:uLnTx/>
                <a:uFillTx/>
                <a:latin typeface="Segoe UI Semibold"/>
                <a:ea typeface="+mn-ea"/>
                <a:cs typeface="Segoe UI" pitchFamily="34" charset="0"/>
              </a:rPr>
              <a:t>Azure BG Summit</a:t>
            </a:r>
            <a:endParaRPr lang="en-US" sz="1078">
              <a:solidFill>
                <a:schemeClr val="bg1"/>
              </a:solidFill>
            </a:endParaRPr>
          </a:p>
        </p:txBody>
      </p:sp>
      <p:pic>
        <p:nvPicPr>
          <p:cNvPr id="5" name="Graphic 4">
            <a:extLst>
              <a:ext uri="{FF2B5EF4-FFF2-40B4-BE49-F238E27FC236}">
                <a16:creationId xmlns:a16="http://schemas.microsoft.com/office/drawing/2014/main" id="{5A2B9A0D-35D7-47B1-A8F3-51F6986C6956}"/>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8681" y="472516"/>
            <a:ext cx="1334400" cy="190278"/>
          </a:xfrm>
          <a:prstGeom prst="rect">
            <a:avLst/>
          </a:prstGeom>
        </p:spPr>
      </p:pic>
      <p:cxnSp>
        <p:nvCxnSpPr>
          <p:cNvPr id="6" name="Straight Connector 5">
            <a:extLst>
              <a:ext uri="{FF2B5EF4-FFF2-40B4-BE49-F238E27FC236}">
                <a16:creationId xmlns:a16="http://schemas.microsoft.com/office/drawing/2014/main" id="{E22D4D59-9882-4894-B94B-ACB9F02F6444}"/>
              </a:ext>
            </a:extLst>
          </p:cNvPr>
          <p:cNvCxnSpPr>
            <a:cxnSpLocks/>
          </p:cNvCxnSpPr>
          <p:nvPr userDrawn="1"/>
        </p:nvCxnSpPr>
        <p:spPr>
          <a:xfrm flipH="1">
            <a:off x="428682" y="5086687"/>
            <a:ext cx="2315753" cy="0"/>
          </a:xfrm>
          <a:prstGeom prst="line">
            <a:avLst/>
          </a:prstGeom>
          <a:ln w="25400">
            <a:gradFill flip="none" rotWithShape="1">
              <a:gsLst>
                <a:gs pos="100000">
                  <a:schemeClr val="accent5"/>
                </a:gs>
                <a:gs pos="0">
                  <a:schemeClr val="accent1">
                    <a:lumMod val="30000"/>
                    <a:lumOff val="70000"/>
                  </a:schemeClr>
                </a:gs>
              </a:gsLst>
              <a:lin ang="0" scaled="1"/>
              <a:tileRect/>
            </a:gradFill>
            <a:headEnd type="none"/>
            <a:tailEnd type="none"/>
          </a:ln>
          <a:effectLst>
            <a:glow rad="63500">
              <a:schemeClr val="tx2">
                <a:alpha val="2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304987"/>
      </p:ext>
    </p:extLst>
  </p:cSld>
  <p:clrMapOvr>
    <a:masterClrMapping/>
  </p:clrMapOvr>
  <p:transition>
    <p:fade/>
  </p:transition>
</p:sldLayout>
</file>

<file path=ppt/slideLayouts/slideLayout9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C1F589-FF11-40DA-B88A-A804ED717BDC}" type="datetimeFigureOut">
              <a:rPr lang="en-US" smtClean="0"/>
              <a:t>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E9BF29-C49C-493A-B4C7-B9273BA680AF}" type="slidenum">
              <a:rPr lang="en-US" smtClean="0"/>
              <a:t>‹#›</a:t>
            </a:fld>
            <a:endParaRPr lang="en-US"/>
          </a:p>
        </p:txBody>
      </p:sp>
    </p:spTree>
    <p:extLst>
      <p:ext uri="{BB962C8B-B14F-4D97-AF65-F5344CB8AC3E}">
        <p14:creationId xmlns:p14="http://schemas.microsoft.com/office/powerpoint/2010/main" val="1559393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41831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968471"/>
      </p:ext>
    </p:extLst>
  </p:cSld>
  <p:clrMapOvr>
    <a:masterClrMapping/>
  </p:clrMapOvr>
  <p:transition>
    <p:fade/>
  </p:transition>
</p:sldLayout>
</file>

<file path=ppt/slideLayouts/slideLayout94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1837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0453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9489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924142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userDrawn="1">
  <p:cSld name="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6505303"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3266242"/>
            <a:ext cx="9144000" cy="677108"/>
          </a:xfrm>
          <a:noFill/>
        </p:spPr>
        <p:txBody>
          <a:bodyPr lIns="0" tIns="0" rIns="0" bIns="0" anchor="b" anchorCtr="0">
            <a:spAutoFit/>
          </a:bodyPr>
          <a:lstStyle>
            <a:lvl1pPr>
              <a:defRPr sz="4400"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10" name="Picture 9" descr="A close-up of a logo&#10;&#10;Description automatically generated with medium confidence">
            <a:extLst>
              <a:ext uri="{FF2B5EF4-FFF2-40B4-BE49-F238E27FC236}">
                <a16:creationId xmlns:a16="http://schemas.microsoft.com/office/drawing/2014/main" id="{97B1F2AE-6C5C-018D-7632-164C4B21705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96863" y="298450"/>
            <a:ext cx="2361272" cy="867859"/>
          </a:xfrm>
          <a:prstGeom prst="rect">
            <a:avLst/>
          </a:prstGeom>
        </p:spPr>
      </p:pic>
      <p:pic>
        <p:nvPicPr>
          <p:cNvPr id="12" name="Picture 11" descr="Copilot icon">
            <a:extLst>
              <a:ext uri="{FF2B5EF4-FFF2-40B4-BE49-F238E27FC236}">
                <a16:creationId xmlns:a16="http://schemas.microsoft.com/office/drawing/2014/main" id="{48E71862-46E9-1E30-ED58-7F0E39F7829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936164" y="421652"/>
            <a:ext cx="677637" cy="744657"/>
          </a:xfrm>
          <a:prstGeom prst="rect">
            <a:avLst/>
          </a:prstGeom>
        </p:spPr>
      </p:pic>
    </p:spTree>
    <p:extLst>
      <p:ext uri="{BB962C8B-B14F-4D97-AF65-F5344CB8AC3E}">
        <p14:creationId xmlns:p14="http://schemas.microsoft.com/office/powerpoint/2010/main" val="742998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userDrawn="1">
  <p:cSld name="1_Title Slide 5">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3" name="Rectangle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1" y="0"/>
            <a:ext cx="6505303"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589133"/>
            <a:ext cx="5511800" cy="1354217"/>
          </a:xfrm>
          <a:noFill/>
        </p:spPr>
        <p:txBody>
          <a:bodyPr wrap="square" lIns="0" tIns="0" rIns="0" bIns="0" anchor="b" anchorCtr="0">
            <a:spAutoFit/>
          </a:bodyPr>
          <a:lstStyle>
            <a:lvl1pPr>
              <a:defRPr sz="4400"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8" name="Picture 7" descr="Copilot icon">
            <a:extLst>
              <a:ext uri="{FF2B5EF4-FFF2-40B4-BE49-F238E27FC236}">
                <a16:creationId xmlns:a16="http://schemas.microsoft.com/office/drawing/2014/main" id="{ABC7415E-C27A-A723-C530-D04A2A9206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36164" y="421652"/>
            <a:ext cx="677637" cy="744657"/>
          </a:xfrm>
          <a:prstGeom prst="rect">
            <a:avLst/>
          </a:prstGeom>
        </p:spPr>
      </p:pic>
      <p:pic>
        <p:nvPicPr>
          <p:cNvPr id="5" name="Picture 4" descr="A close-up of a logo&#10;&#10;Description automatically generated with medium confidence">
            <a:extLst>
              <a:ext uri="{FF2B5EF4-FFF2-40B4-BE49-F238E27FC236}">
                <a16:creationId xmlns:a16="http://schemas.microsoft.com/office/drawing/2014/main" id="{B7CCD9CC-6226-0424-5409-124F7DF60F6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96863" y="298450"/>
            <a:ext cx="2361272" cy="867859"/>
          </a:xfrm>
          <a:prstGeom prst="rect">
            <a:avLst/>
          </a:prstGeom>
        </p:spPr>
      </p:pic>
      <p:pic>
        <p:nvPicPr>
          <p:cNvPr id="6" name="Picture 2" descr="Map, photo with location pin, mobile device with likes icon in magenta, purple, and yellow color">
            <a:extLst>
              <a:ext uri="{FF2B5EF4-FFF2-40B4-BE49-F238E27FC236}">
                <a16:creationId xmlns:a16="http://schemas.microsoft.com/office/drawing/2014/main" id="{0A983905-67D2-5C33-136D-E6F40D6AC0D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038244" y="1060538"/>
            <a:ext cx="4736924" cy="4736924"/>
          </a:xfrm>
          <a:prstGeom prst="rect">
            <a:avLst/>
          </a:prstGeom>
        </p:spPr>
      </p:pic>
    </p:spTree>
    <p:extLst>
      <p:ext uri="{BB962C8B-B14F-4D97-AF65-F5344CB8AC3E}">
        <p14:creationId xmlns:p14="http://schemas.microsoft.com/office/powerpoint/2010/main" val="316539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52086-A920-5E6A-2682-32FAB0FE93A0}"/>
              </a:ext>
            </a:extLst>
          </p:cNvPr>
          <p:cNvPicPr>
            <a:picLocks noChangeAspect="1"/>
          </p:cNvPicPr>
          <p:nvPr userDrawn="1"/>
        </p:nvPicPr>
        <p:blipFill rotWithShape="1">
          <a:blip r:embed="rId2" cstate="email">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a:stretch/>
        </p:blipFill>
        <p:spPr>
          <a:xfrm>
            <a:off x="0" y="0"/>
            <a:ext cx="12192000" cy="6858000"/>
          </a:xfrm>
          <a:prstGeom prst="roundRect">
            <a:avLst>
              <a:gd name="adj" fmla="val 0"/>
            </a:avLst>
          </a:prstGeom>
          <a:solidFill>
            <a:schemeClr val="bg1"/>
          </a:solidFill>
          <a:ln>
            <a:noFill/>
          </a:ln>
          <a:effectLst>
            <a:outerShdw blurRad="223661" dist="140295" dir="2700000" algn="tl" rotWithShape="0">
              <a:srgbClr val="6B2929">
                <a:alpha val="15000"/>
              </a:srgbClr>
            </a:outerShdw>
          </a:effectLst>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6252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52086-A920-5E6A-2682-32FAB0FE93A0}"/>
              </a:ext>
            </a:extLst>
          </p:cNvPr>
          <p:cNvPicPr>
            <a:picLocks noChangeAspect="1"/>
          </p:cNvPicPr>
          <p:nvPr userDrawn="1"/>
        </p:nvPicPr>
        <p:blipFill rotWithShape="1">
          <a:blip r:embed="rId2" cstate="email">
            <a:alphaModFix amt="5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a:stretch/>
        </p:blipFill>
        <p:spPr>
          <a:xfrm>
            <a:off x="0" y="0"/>
            <a:ext cx="12192000" cy="6858000"/>
          </a:xfrm>
          <a:prstGeom prst="roundRect">
            <a:avLst>
              <a:gd name="adj" fmla="val 0"/>
            </a:avLst>
          </a:prstGeom>
          <a:solidFill>
            <a:schemeClr val="bg1"/>
          </a:solidFill>
          <a:ln>
            <a:noFill/>
          </a:ln>
          <a:effectLst>
            <a:outerShdw blurRad="223661" dist="140295" dir="2700000" algn="tl" rotWithShape="0">
              <a:srgbClr val="6B2929">
                <a:alpha val="15000"/>
              </a:srgbClr>
            </a:outerShdw>
          </a:effectLst>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1660538A-9F93-E25A-6FB2-7609FB154490}"/>
              </a:ext>
            </a:extLst>
          </p:cNvPr>
          <p:cNvSpPr>
            <a:spLocks noGrp="1"/>
          </p:cNvSpPr>
          <p:nvPr>
            <p:ph type="body" sz="quarter" idx="10"/>
          </p:nvPr>
        </p:nvSpPr>
        <p:spPr>
          <a:xfrm>
            <a:off x="585788" y="1062911"/>
            <a:ext cx="11020426" cy="307777"/>
          </a:xfrm>
        </p:spPr>
        <p:txBody>
          <a:bodyPr/>
          <a:lstStyle>
            <a:lvl1pPr marL="0" indent="0" algn="l" defTabSz="932742" rtl="0" eaLnBrk="1" latinLnBrk="0" hangingPunct="1">
              <a:lnSpc>
                <a:spcPct val="100000"/>
              </a:lnSpc>
              <a:spcBef>
                <a:spcPct val="0"/>
              </a:spcBef>
              <a:buNone/>
              <a:defRPr lang="en-US" sz="2000" b="0" kern="1200" cap="none" spc="0" baseline="0" dirty="0" smtClean="0">
                <a:ln w="3175">
                  <a:noFill/>
                </a:ln>
                <a:gradFill>
                  <a:gsLst>
                    <a:gs pos="50000">
                      <a:srgbClr val="8661C5"/>
                    </a:gs>
                    <a:gs pos="0">
                      <a:srgbClr val="3E76D4"/>
                    </a:gs>
                    <a:gs pos="100000">
                      <a:srgbClr val="C73ECC"/>
                    </a:gs>
                  </a:gsLst>
                  <a:lin ang="2700000" scaled="1"/>
                </a:gradFill>
                <a:effectLst/>
                <a:latin typeface="+mj-lt"/>
                <a:ea typeface="+mn-ea"/>
                <a:cs typeface="Segoe UI" panose="020B0502040204020203" pitchFamily="34" charset="0"/>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527630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descr="A picture containing blur, colorfulness&#10;&#10;Description automatically generated">
            <a:extLst>
              <a:ext uri="{FF2B5EF4-FFF2-40B4-BE49-F238E27FC236}">
                <a16:creationId xmlns:a16="http://schemas.microsoft.com/office/drawing/2014/main" id="{F6187E10-A926-626B-4493-0B31CE93EBF9}"/>
              </a:ext>
            </a:extLst>
          </p:cNvPr>
          <p:cNvPicPr>
            <a:picLocks noChangeAspect="1"/>
          </p:cNvPicPr>
          <p:nvPr userDrawn="1"/>
        </p:nvPicPr>
        <p:blipFill>
          <a:blip r:embed="rId2" cstate="email">
            <a:alphaModFix amt="75000"/>
            <a:extLst>
              <a:ext uri="{28A0092B-C50C-407E-A947-70E740481C1C}">
                <a14:useLocalDpi xmlns:a14="http://schemas.microsoft.com/office/drawing/2010/main"/>
              </a:ext>
            </a:extLst>
          </a:blip>
          <a:stretch>
            <a:fillRect/>
          </a:stretch>
        </p:blipFill>
        <p:spPr>
          <a:xfrm>
            <a:off x="3175" y="-1787"/>
            <a:ext cx="12185650" cy="6861574"/>
          </a:xfrm>
          <a:prstGeom prst="rect">
            <a:avLst/>
          </a:prstGeom>
          <a:ln>
            <a:noFill/>
          </a:ln>
        </p:spPr>
      </p:pic>
    </p:spTree>
    <p:extLst>
      <p:ext uri="{BB962C8B-B14F-4D97-AF65-F5344CB8AC3E}">
        <p14:creationId xmlns:p14="http://schemas.microsoft.com/office/powerpoint/2010/main" val="2534389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C65E9-4A52-3EE6-E842-26805730EB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438A7F-9147-5021-CF64-D06E046A31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078221"/>
      </p:ext>
    </p:extLst>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906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D036D35-5EFE-4F9A-9DEA-C56B81F64EC4}"/>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2869549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05923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02533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2_Title Slide 5">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37576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6548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Title and Content with bull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1724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Microsoft 365 </a:t>
            </a:r>
          </a:p>
        </p:txBody>
      </p:sp>
    </p:spTree>
    <p:extLst>
      <p:ext uri="{BB962C8B-B14F-4D97-AF65-F5344CB8AC3E}">
        <p14:creationId xmlns:p14="http://schemas.microsoft.com/office/powerpoint/2010/main" val="2714415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12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164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56D41C-2693-DF84-B52B-AAFE49E0D9A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3" name="Rectangle: Rounded Corners 2">
            <a:extLst>
              <a:ext uri="{FF2B5EF4-FFF2-40B4-BE49-F238E27FC236}">
                <a16:creationId xmlns:a16="http://schemas.microsoft.com/office/drawing/2014/main" id="{523EF143-CE0B-763F-31DC-5E3FD677E5F8}"/>
              </a:ext>
              <a:ext uri="{C183D7F6-B498-43B3-948B-1728B52AA6E4}">
                <adec:decorative xmlns:adec="http://schemas.microsoft.com/office/drawing/2017/decorative" val="1"/>
              </a:ext>
            </a:extLst>
          </p:cNvPr>
          <p:cNvSpPr/>
          <p:nvPr userDrawn="1"/>
        </p:nvSpPr>
        <p:spPr bwMode="auto">
          <a:xfrm>
            <a:off x="293689" y="1358900"/>
            <a:ext cx="11604624" cy="4140200"/>
          </a:xfrm>
          <a:prstGeom prst="roundRect">
            <a:avLst>
              <a:gd name="adj" fmla="val 5011"/>
            </a:avLst>
          </a:prstGeom>
          <a:solidFill>
            <a:schemeClr val="bg1">
              <a:alpha val="70000"/>
            </a:schemeClr>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kumimoji="0" lang="en-US" sz="1600" b="0" i="0" u="none" strike="noStrike" kern="1200" cap="none" spc="0" normalizeH="0" baseline="0" noProof="0" err="1">
              <a:ln w="3175">
                <a:noFill/>
              </a:ln>
              <a:gradFill>
                <a:gsLst>
                  <a:gs pos="50000">
                    <a:srgbClr val="8661C5"/>
                  </a:gs>
                  <a:gs pos="0">
                    <a:srgbClr val="3E76D4"/>
                  </a:gs>
                  <a:gs pos="100000">
                    <a:srgbClr val="C73ECC"/>
                  </a:gs>
                </a:gsLst>
                <a:lin ang="2700000" scaled="1"/>
              </a:gradFill>
              <a:effectLst/>
              <a:uLnTx/>
              <a:uFillTx/>
              <a:latin typeface="Segoe UI Semibold"/>
              <a:ea typeface="+mn-ea"/>
              <a:cs typeface="Segoe UI" panose="020B0502040204020203" pitchFamily="34" charset="0"/>
            </a:endParaRPr>
          </a:p>
        </p:txBody>
      </p:sp>
      <p:sp>
        <p:nvSpPr>
          <p:cNvPr id="9" name="Title 1"/>
          <p:cNvSpPr>
            <a:spLocks noGrp="1"/>
          </p:cNvSpPr>
          <p:nvPr>
            <p:ph type="title" hasCustomPrompt="1"/>
          </p:nvPr>
        </p:nvSpPr>
        <p:spPr>
          <a:xfrm>
            <a:off x="584200" y="3152000"/>
            <a:ext cx="9144000" cy="553998"/>
          </a:xfrm>
          <a:noFill/>
        </p:spPr>
        <p:txBody>
          <a:bodyPr wrap="square" lIns="0" tIns="0" rIns="0" bIns="0" anchor="ctr" anchorCtr="0">
            <a:spAutoFit/>
          </a:bodyPr>
          <a:lstStyle>
            <a:lvl1pPr>
              <a:defRPr sz="3600" spc="-50" baseline="0">
                <a:gradFill>
                  <a:gsLst>
                    <a:gs pos="50000">
                      <a:srgbClr val="8661C5"/>
                    </a:gs>
                    <a:gs pos="0">
                      <a:srgbClr val="3E76D4"/>
                    </a:gs>
                    <a:gs pos="100000">
                      <a:srgbClr val="C73ECC"/>
                    </a:gs>
                  </a:gsLst>
                  <a:lin ang="2700000" scaled="1"/>
                </a:gradFill>
                <a:latin typeface="+mj-lt"/>
                <a:cs typeface="Segoe UI" panose="020B0502040204020203" pitchFamily="34" charset="0"/>
              </a:defRPr>
            </a:lvl1pPr>
          </a:lstStyle>
          <a:p>
            <a:r>
              <a:rPr lang="en-US"/>
              <a:t>Event name or presentation title </a:t>
            </a:r>
          </a:p>
        </p:txBody>
      </p:sp>
      <p:pic>
        <p:nvPicPr>
          <p:cNvPr id="4" name="Picture 3" descr="A close-up of a logo&#10;&#10;Description automatically generated with medium confidence">
            <a:extLst>
              <a:ext uri="{FF2B5EF4-FFF2-40B4-BE49-F238E27FC236}">
                <a16:creationId xmlns:a16="http://schemas.microsoft.com/office/drawing/2014/main" id="{FD797F22-8CEB-326B-F6B9-1BD3386F36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96863" y="298450"/>
            <a:ext cx="2361272" cy="867859"/>
          </a:xfrm>
          <a:prstGeom prst="rect">
            <a:avLst/>
          </a:prstGeom>
        </p:spPr>
      </p:pic>
      <p:sp>
        <p:nvSpPr>
          <p:cNvPr id="5" name="Text Placeholder 4">
            <a:extLst>
              <a:ext uri="{FF2B5EF4-FFF2-40B4-BE49-F238E27FC236}">
                <a16:creationId xmlns:a16="http://schemas.microsoft.com/office/drawing/2014/main" id="{039703E5-9373-0D0E-9EF0-0EA0F281ED47}"/>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rgbClr val="0070C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7926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997513"/>
      </p:ext>
    </p:extLst>
  </p:cSld>
  <p:clrMapOvr>
    <a:masterClrMapping/>
  </p:clrMapOvr>
  <p:transition>
    <p:fade/>
  </p:transition>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539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353516" y="1546680"/>
            <a:ext cx="6228884" cy="4631869"/>
          </a:xfrm>
          <a:prstGeom prst="rect">
            <a:avLst/>
          </a:prstGeom>
        </p:spPr>
        <p:txBody>
          <a:bodyPr/>
          <a:lstStyle>
            <a:lvl1pPr>
              <a:spcBef>
                <a:spcPts val="600"/>
              </a:spcBef>
              <a:spcAft>
                <a:spcPts val="1200"/>
              </a:spcAft>
              <a:defRPr/>
            </a:lvl1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B567261E-FC84-A807-B3AA-24D7B53CDFB3}"/>
              </a:ext>
            </a:extLst>
          </p:cNvPr>
          <p:cNvCxnSpPr>
            <a:cxnSpLocks/>
          </p:cNvCxnSpPr>
          <p:nvPr userDrawn="1"/>
        </p:nvCxnSpPr>
        <p:spPr>
          <a:xfrm>
            <a:off x="609600" y="551116"/>
            <a:ext cx="401413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E91178E-3254-FFD9-C472-E90F2815297E}"/>
              </a:ext>
            </a:extLst>
          </p:cNvPr>
          <p:cNvCxnSpPr>
            <a:cxnSpLocks/>
          </p:cNvCxnSpPr>
          <p:nvPr userDrawn="1"/>
        </p:nvCxnSpPr>
        <p:spPr>
          <a:xfrm>
            <a:off x="5354325" y="551116"/>
            <a:ext cx="622807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9543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61436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270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291B17-9318-49DB-B28B-6E5994AE9581}" type="datetime1">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2/1/24</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050" b="0" i="0" u="none" strike="noStrike" kern="1200" cap="none" spc="0" normalizeH="0" baseline="0" noProof="0" smtClean="0">
                <a:ln>
                  <a:noFill/>
                </a:ln>
                <a:solidFill>
                  <a:srgbClr val="00000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042811412"/>
      </p:ext>
    </p:extLst>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p:cSld name="Title Only - gradient">
    <p:bg>
      <p:bgPr>
        <a:gradFill>
          <a:gsLst>
            <a:gs pos="0">
              <a:schemeClr val="bg1"/>
            </a:gs>
            <a:gs pos="100000">
              <a:schemeClr val="bg1">
                <a:lumMod val="85000"/>
                <a:alpha val="50000"/>
              </a:schemeClr>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62395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BAA791-ED13-7FE5-1BB2-19100F5C1DC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8933034-B30C-70E7-17B6-0E3FFF53C439}"/>
              </a:ext>
            </a:extLst>
          </p:cNvPr>
          <p:cNvPicPr>
            <a:picLocks noChangeAspect="1"/>
          </p:cNvPicPr>
          <p:nvPr userDrawn="1"/>
        </p:nvPicPr>
        <p:blipFill rotWithShape="1">
          <a:blip r:embed="rId3" cstate="email">
            <a:alphaModFix amt="39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a:ext>
            </a:extLst>
          </a:blip>
          <a:srcRect/>
          <a:stretch/>
        </p:blipFill>
        <p:spPr>
          <a:xfrm>
            <a:off x="1219200" y="685800"/>
            <a:ext cx="9753600" cy="5486400"/>
          </a:xfrm>
          <a:prstGeom prst="roundRect">
            <a:avLst>
              <a:gd name="adj" fmla="val 1721"/>
            </a:avLst>
          </a:prstGeom>
          <a:solidFill>
            <a:schemeClr val="bg1"/>
          </a:solidFill>
          <a:ln>
            <a:solidFill>
              <a:schemeClr val="bg1"/>
            </a:solidFill>
          </a:ln>
          <a:effectLst>
            <a:outerShdw blurRad="343645" dist="295501" dir="2700000" algn="tl" rotWithShape="0">
              <a:srgbClr val="F3484C">
                <a:alpha val="15816"/>
              </a:srgbClr>
            </a:outerShdw>
          </a:effectLst>
        </p:spPr>
      </p:pic>
      <p:sp>
        <p:nvSpPr>
          <p:cNvPr id="2" name="Title 1">
            <a:extLst>
              <a:ext uri="{FF2B5EF4-FFF2-40B4-BE49-F238E27FC236}">
                <a16:creationId xmlns:a16="http://schemas.microsoft.com/office/drawing/2014/main" id="{1D68B2D0-6768-258E-FF13-532F41DA5AD2}"/>
              </a:ext>
            </a:extLst>
          </p:cNvPr>
          <p:cNvSpPr>
            <a:spLocks noGrp="1"/>
          </p:cNvSpPr>
          <p:nvPr>
            <p:ph type="title"/>
          </p:nvPr>
        </p:nvSpPr>
        <p:spPr>
          <a:xfrm>
            <a:off x="2438400" y="1104856"/>
            <a:ext cx="7315200" cy="553998"/>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D46D253-F339-5FFB-2B47-0B44F462F50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9A1B1-5A8E-4E46-95DF-CCAC78182983}" type="slidenum">
              <a:rPr kumimoji="0" lang="en-US" sz="1050" b="0" i="0" u="none" strike="noStrike" kern="1200" cap="none" spc="0" normalizeH="0" baseline="0" noProof="0" smtClean="0">
                <a:ln>
                  <a:noFill/>
                </a:ln>
                <a:solidFill>
                  <a:srgbClr val="00000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794728252"/>
      </p:ext>
    </p:extLst>
  </p:cSld>
  <p:clrMapOvr>
    <a:masterClrMapping/>
  </p:clrMapOvr>
  <p:transition>
    <p:fade/>
  </p:transition>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Data Cove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5A91E5-67E7-7AE1-FF06-328B70168C9F}"/>
              </a:ext>
            </a:extLst>
          </p:cNvPr>
          <p:cNvSpPr>
            <a:spLocks noGrp="1"/>
          </p:cNvSpPr>
          <p:nvPr>
            <p:ph type="title"/>
          </p:nvPr>
        </p:nvSpPr>
        <p:spPr>
          <a:xfrm>
            <a:off x="584200" y="3124595"/>
            <a:ext cx="4597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endParaRPr lang="en-US"/>
          </a:p>
        </p:txBody>
      </p:sp>
      <p:sp>
        <p:nvSpPr>
          <p:cNvPr id="5" name="Text Placeholder 4"/>
          <p:cNvSpPr>
            <a:spLocks noGrp="1"/>
          </p:cNvSpPr>
          <p:nvPr>
            <p:ph type="body" sz="quarter" idx="12" hasCustomPrompt="1"/>
          </p:nvPr>
        </p:nvSpPr>
        <p:spPr>
          <a:xfrm>
            <a:off x="584200" y="4168772"/>
            <a:ext cx="459740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logo">
            <a:extLst>
              <a:ext uri="{FF2B5EF4-FFF2-40B4-BE49-F238E27FC236}">
                <a16:creationId xmlns:a16="http://schemas.microsoft.com/office/drawing/2014/main" id="{F26B8B1E-152F-53E8-680C-C48BCB3E90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pic>
        <p:nvPicPr>
          <p:cNvPr id="3" name="Picture 2">
            <a:extLst>
              <a:ext uri="{FF2B5EF4-FFF2-40B4-BE49-F238E27FC236}">
                <a16:creationId xmlns:a16="http://schemas.microsoft.com/office/drawing/2014/main" id="{930630DC-07B5-5610-2E45-BAD7EA13D3DC}"/>
              </a:ext>
              <a:ext uri="{C183D7F6-B498-43B3-948B-1728B52AA6E4}">
                <adec:decorative xmlns:adec="http://schemas.microsoft.com/office/drawing/2017/decorative" val="1"/>
              </a:ext>
            </a:extLst>
          </p:cNvPr>
          <p:cNvPicPr>
            <a:picLocks noChangeAspect="1"/>
          </p:cNvPicPr>
          <p:nvPr userDrawn="1"/>
        </p:nvPicPr>
        <p:blipFill rotWithShape="1">
          <a:blip r:embed="rId3" cstate="email">
            <a:alphaModFix amt="31000"/>
            <a:extLst>
              <a:ext uri="{28A0092B-C50C-407E-A947-70E740481C1C}">
                <a14:useLocalDpi xmlns:a14="http://schemas.microsoft.com/office/drawing/2010/main"/>
              </a:ext>
            </a:extLst>
          </a:blip>
          <a:srcRect/>
          <a:stretch/>
        </p:blipFill>
        <p:spPr>
          <a:xfrm rot="5400000">
            <a:off x="5233220" y="-100780"/>
            <a:ext cx="6858000" cy="7059560"/>
          </a:xfrm>
          <a:prstGeom prst="rect">
            <a:avLst/>
          </a:prstGeom>
        </p:spPr>
      </p:pic>
      <p:pic>
        <p:nvPicPr>
          <p:cNvPr id="4" name="Picture 3">
            <a:extLst>
              <a:ext uri="{FF2B5EF4-FFF2-40B4-BE49-F238E27FC236}">
                <a16:creationId xmlns:a16="http://schemas.microsoft.com/office/drawing/2014/main" id="{B40F6821-3176-C2F6-EDDF-54A04AB9838A}"/>
              </a:ext>
              <a:ext uri="{C183D7F6-B498-43B3-948B-1728B52AA6E4}">
                <adec:decorative xmlns:adec="http://schemas.microsoft.com/office/drawing/2017/decorative" val="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28316" y="727430"/>
            <a:ext cx="8263684" cy="5310692"/>
          </a:xfrm>
          <a:prstGeom prst="rect">
            <a:avLst/>
          </a:prstGeom>
        </p:spPr>
      </p:pic>
    </p:spTree>
    <p:extLst>
      <p:ext uri="{BB962C8B-B14F-4D97-AF65-F5344CB8AC3E}">
        <p14:creationId xmlns:p14="http://schemas.microsoft.com/office/powerpoint/2010/main" val="146642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A482471-7815-65D5-555C-5214992516C6}"/>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8958" t="15696" r="20472" b="34570"/>
          <a:stretch/>
        </p:blipFill>
        <p:spPr>
          <a:xfrm>
            <a:off x="0" y="0"/>
            <a:ext cx="12192000" cy="6858000"/>
          </a:xfrm>
          <a:prstGeom prst="rect">
            <a:avLst/>
          </a:prstGeom>
        </p:spPr>
      </p:pic>
      <p:pic>
        <p:nvPicPr>
          <p:cNvPr id="2" name="Picture 1" descr="A logo on a black background&#10;&#10;Description automatically generated">
            <a:extLst>
              <a:ext uri="{FF2B5EF4-FFF2-40B4-BE49-F238E27FC236}">
                <a16:creationId xmlns:a16="http://schemas.microsoft.com/office/drawing/2014/main" id="{61F645C1-8823-F4C9-F198-61395C87917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
        <p:nvSpPr>
          <p:cNvPr id="17" name="Title 1">
            <a:extLst>
              <a:ext uri="{FF2B5EF4-FFF2-40B4-BE49-F238E27FC236}">
                <a16:creationId xmlns:a16="http://schemas.microsoft.com/office/drawing/2014/main" id="{1D0B0DC5-DCA1-534C-5544-BDFA0567781A}"/>
              </a:ext>
            </a:extLst>
          </p:cNvPr>
          <p:cNvSpPr>
            <a:spLocks noGrp="1"/>
          </p:cNvSpPr>
          <p:nvPr>
            <p:ph type="title" hasCustomPrompt="1"/>
          </p:nvPr>
        </p:nvSpPr>
        <p:spPr>
          <a:xfrm>
            <a:off x="584199" y="3152001"/>
            <a:ext cx="7674897" cy="553998"/>
          </a:xfrm>
          <a:noFill/>
        </p:spPr>
        <p:txBody>
          <a:bodyPr wrap="square" lIns="0" tIns="0" rIns="0" bIns="0" anchor="ctr" anchorCtr="0">
            <a:sp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3600" b="0" kern="1200" cap="none" spc="0" baseline="0" dirty="0">
                <a:ln w="3175">
                  <a:noFill/>
                </a:ln>
                <a:gradFill>
                  <a:gsLst>
                    <a:gs pos="100000">
                      <a:schemeClr val="accent4"/>
                    </a:gs>
                    <a:gs pos="10000">
                      <a:schemeClr val="accent3"/>
                    </a:gs>
                  </a:gsLst>
                  <a:lin ang="0" scaled="1"/>
                </a:gradFill>
                <a:effectLst/>
                <a:latin typeface="+mj-lt"/>
                <a:ea typeface="+mn-ea"/>
                <a:cs typeface="Segoe UI" panose="020B0502040204020203" pitchFamily="34" charset="0"/>
              </a:defRPr>
            </a:lvl1pPr>
          </a:lstStyle>
          <a:p>
            <a:r>
              <a:rPr lang="en-US"/>
              <a:t>Section Divider Title Goes Here</a:t>
            </a:r>
          </a:p>
        </p:txBody>
      </p:sp>
    </p:spTree>
    <p:extLst>
      <p:ext uri="{BB962C8B-B14F-4D97-AF65-F5344CB8AC3E}">
        <p14:creationId xmlns:p14="http://schemas.microsoft.com/office/powerpoint/2010/main" val="423544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A64BD209-3A2C-72FF-1208-A252059A22A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5410200" cy="6858001"/>
          </a:xfrm>
          <a:prstGeom prst="rect">
            <a:avLst/>
          </a:prstGeom>
        </p:spPr>
      </p:pic>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1628144" y="3505200"/>
            <a:ext cx="9001756" cy="669971"/>
          </a:xfrm>
        </p:spPr>
        <p:txBody>
          <a:bodyPr anchor="b">
            <a:noAutofit/>
          </a:bodyPr>
          <a:lstStyle>
            <a:lvl1pPr marL="0" marR="0" indent="0" algn="ctr"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3600" b="0" kern="1200" cap="none" spc="0" baseline="0" dirty="0">
                <a:ln w="3175">
                  <a:noFill/>
                </a:ln>
                <a:gradFill>
                  <a:gsLst>
                    <a:gs pos="100000">
                      <a:schemeClr val="accent4"/>
                    </a:gs>
                    <a:gs pos="10000">
                      <a:schemeClr val="accent3"/>
                    </a:gs>
                  </a:gsLst>
                  <a:lin ang="0" scaled="1"/>
                </a:gradFill>
                <a:effectLst/>
                <a:latin typeface="+mj-lt"/>
                <a:ea typeface="+mn-ea"/>
                <a:cs typeface="Segoe UI" panose="020B0502040204020203" pitchFamily="34" charset="0"/>
              </a:defRPr>
            </a:lvl1pPr>
          </a:lstStyle>
          <a:p>
            <a:r>
              <a:rPr lang="en-US"/>
              <a:t>Add heading here</a:t>
            </a:r>
          </a:p>
        </p:txBody>
      </p:sp>
      <p:sp>
        <p:nvSpPr>
          <p:cNvPr id="106" name="Text Placeholder 21">
            <a:extLst>
              <a:ext uri="{FF2B5EF4-FFF2-40B4-BE49-F238E27FC236}">
                <a16:creationId xmlns:a16="http://schemas.microsoft.com/office/drawing/2014/main" id="{F7F1C79C-36ED-8B7B-23F5-892CD242B221}"/>
              </a:ext>
            </a:extLst>
          </p:cNvPr>
          <p:cNvSpPr>
            <a:spLocks noGrp="1"/>
          </p:cNvSpPr>
          <p:nvPr>
            <p:ph type="body" sz="quarter" idx="10" hasCustomPrompt="1"/>
          </p:nvPr>
        </p:nvSpPr>
        <p:spPr>
          <a:xfrm>
            <a:off x="1628144" y="4237961"/>
            <a:ext cx="9001756" cy="1866900"/>
          </a:xfrm>
          <a:prstGeom prst="rect">
            <a:avLst/>
          </a:prstGeom>
        </p:spPr>
        <p:txBody>
          <a:bodyPr lIns="0" tIns="0" rIns="0" bIns="0" anchor="t"/>
          <a:lstStyle>
            <a:lvl1pPr marL="0" indent="0" algn="ctr">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2" name="Picture 1" descr="Microsoft logo">
            <a:extLst>
              <a:ext uri="{FF2B5EF4-FFF2-40B4-BE49-F238E27FC236}">
                <a16:creationId xmlns:a16="http://schemas.microsoft.com/office/drawing/2014/main" id="{094DBDA7-CF0F-E08D-DE43-F05F592CB7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pic>
        <p:nvPicPr>
          <p:cNvPr id="3" name="Picture 2">
            <a:extLst>
              <a:ext uri="{FF2B5EF4-FFF2-40B4-BE49-F238E27FC236}">
                <a16:creationId xmlns:a16="http://schemas.microsoft.com/office/drawing/2014/main" id="{BBB8CE6F-EAA7-16F8-A9B1-6C85EB402B4B}"/>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6000"/>
                    </a14:imgEffect>
                  </a14:imgLayer>
                </a14:imgProps>
              </a:ext>
              <a:ext uri="{28A0092B-C50C-407E-A947-70E740481C1C}">
                <a14:useLocalDpi xmlns:a14="http://schemas.microsoft.com/office/drawing/2010/main"/>
              </a:ext>
            </a:extLst>
          </a:blip>
          <a:stretch>
            <a:fillRect/>
          </a:stretch>
        </p:blipFill>
        <p:spPr>
          <a:xfrm>
            <a:off x="2192674" y="756030"/>
            <a:ext cx="7806652" cy="2695570"/>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762948402"/>
      </p:ext>
    </p:extLst>
  </p:cSld>
  <p:clrMapOvr>
    <a:masterClrMapping/>
  </p:clrMapOvr>
  <p:transition>
    <p:fade/>
  </p:transition>
  <p:extLst>
    <p:ext uri="{DCECCB84-F9BA-43D5-87BE-67443E8EF086}">
      <p15:sldGuideLst xmlns:p15="http://schemas.microsoft.com/office/powerpoint/2012/main">
        <p15:guide id="24" pos="6123">
          <p15:clr>
            <a:srgbClr val="A4A3A4"/>
          </p15:clr>
        </p15:guide>
      </p15:sldGuideLst>
    </p:ext>
  </p:extLst>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Data Enablement">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728259" y="1589622"/>
            <a:ext cx="5367741" cy="1637950"/>
          </a:xfrm>
        </p:spPr>
        <p:txBody>
          <a:bodyPr anchor="b">
            <a:no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3600" b="0" kern="1200" cap="none" spc="0" baseline="0" dirty="0">
                <a:ln w="3175">
                  <a:noFill/>
                </a:ln>
                <a:gradFill>
                  <a:gsLst>
                    <a:gs pos="100000">
                      <a:schemeClr val="accent4"/>
                    </a:gs>
                    <a:gs pos="10000">
                      <a:schemeClr val="accent3"/>
                    </a:gs>
                  </a:gsLst>
                  <a:lin ang="0" scaled="1"/>
                </a:gradFill>
                <a:effectLst/>
                <a:latin typeface="+mj-lt"/>
                <a:ea typeface="+mn-ea"/>
                <a:cs typeface="Segoe UI" panose="020B0502040204020203" pitchFamily="34" charset="0"/>
              </a:defRPr>
            </a:lvl1pPr>
          </a:lstStyle>
          <a:p>
            <a:r>
              <a:rPr lang="en-US"/>
              <a:t>Add heading here</a:t>
            </a:r>
          </a:p>
        </p:txBody>
      </p:sp>
      <p:sp>
        <p:nvSpPr>
          <p:cNvPr id="106" name="Text Placeholder 21">
            <a:extLst>
              <a:ext uri="{FF2B5EF4-FFF2-40B4-BE49-F238E27FC236}">
                <a16:creationId xmlns:a16="http://schemas.microsoft.com/office/drawing/2014/main" id="{F7F1C79C-36ED-8B7B-23F5-892CD242B221}"/>
              </a:ext>
            </a:extLst>
          </p:cNvPr>
          <p:cNvSpPr>
            <a:spLocks noGrp="1"/>
          </p:cNvSpPr>
          <p:nvPr>
            <p:ph type="body" sz="quarter" idx="10" hasCustomPrompt="1"/>
          </p:nvPr>
        </p:nvSpPr>
        <p:spPr>
          <a:xfrm>
            <a:off x="728259" y="3290361"/>
            <a:ext cx="5367741" cy="1866900"/>
          </a:xfrm>
          <a:prstGeom prst="rect">
            <a:avLst/>
          </a:prstGeom>
        </p:spPr>
        <p:txBody>
          <a:bodyPr lIns="0" tIns="0" rIns="0" bIns="0" anchor="t"/>
          <a:lstStyle>
            <a:lvl1pPr marL="0" indent="0" algn="l">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2" name="Picture 1">
            <a:extLst>
              <a:ext uri="{FF2B5EF4-FFF2-40B4-BE49-F238E27FC236}">
                <a16:creationId xmlns:a16="http://schemas.microsoft.com/office/drawing/2014/main" id="{194AE8B9-24EC-2F43-03DB-98F6B905480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12129" y="137699"/>
            <a:ext cx="8779871" cy="6582602"/>
          </a:xfrm>
          <a:prstGeom prst="rect">
            <a:avLst/>
          </a:prstGeom>
        </p:spPr>
      </p:pic>
    </p:spTree>
    <p:extLst>
      <p:ext uri="{BB962C8B-B14F-4D97-AF65-F5344CB8AC3E}">
        <p14:creationId xmlns:p14="http://schemas.microsoft.com/office/powerpoint/2010/main" val="3411668831"/>
      </p:ext>
    </p:extLst>
  </p:cSld>
  <p:clrMapOvr>
    <a:masterClrMapping/>
  </p:clrMapOvr>
  <p:transition>
    <p:fade/>
  </p:transition>
  <p:extLst>
    <p:ext uri="{DCECCB84-F9BA-43D5-87BE-67443E8EF086}">
      <p15:sldGuideLst xmlns:p15="http://schemas.microsoft.com/office/powerpoint/2012/main">
        <p15:guide id="26" pos="6717">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2E6C3B5-13EC-89AC-9065-BD1DF6AD249A}"/>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85673"/>
            <a:ext cx="4224009" cy="5877053"/>
          </a:xfrm>
          <a:prstGeom prst="rect">
            <a:avLst/>
          </a:prstGeom>
        </p:spPr>
      </p:pic>
      <p:pic>
        <p:nvPicPr>
          <p:cNvPr id="69" name="Picture 68">
            <a:extLst>
              <a:ext uri="{FF2B5EF4-FFF2-40B4-BE49-F238E27FC236}">
                <a16:creationId xmlns:a16="http://schemas.microsoft.com/office/drawing/2014/main" id="{C441A260-C69B-50D3-BEEB-74BB88A066DC}"/>
              </a:ext>
              <a:ext uri="{C183D7F6-B498-43B3-948B-1728B52AA6E4}">
                <adec:decorative xmlns:adec="http://schemas.microsoft.com/office/drawing/2017/decorative" val="1"/>
              </a:ext>
            </a:extLst>
          </p:cNvPr>
          <p:cNvPicPr>
            <a:picLocks noChangeAspect="1"/>
          </p:cNvPicPr>
          <p:nvPr/>
        </p:nvPicPr>
        <p:blipFill rotWithShape="1">
          <a:blip r:embed="rId3" cstate="email">
            <a:alphaModFix amt="20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rcRect t="-7641" r="-95448" b="-13920"/>
          <a:stretch/>
        </p:blipFill>
        <p:spPr>
          <a:xfrm>
            <a:off x="1" y="-1"/>
            <a:ext cx="3468573" cy="6858001"/>
          </a:xfrm>
          <a:custGeom>
            <a:avLst/>
            <a:gdLst>
              <a:gd name="connsiteX0" fmla="*/ 0 w 3468573"/>
              <a:gd name="connsiteY0" fmla="*/ 0 h 6858001"/>
              <a:gd name="connsiteX1" fmla="*/ 3468573 w 3468573"/>
              <a:gd name="connsiteY1" fmla="*/ 0 h 6858001"/>
              <a:gd name="connsiteX2" fmla="*/ 3468573 w 3468573"/>
              <a:gd name="connsiteY2" fmla="*/ 6858001 h 6858001"/>
              <a:gd name="connsiteX3" fmla="*/ 0 w 3468573"/>
              <a:gd name="connsiteY3" fmla="*/ 6858001 h 6858001"/>
              <a:gd name="connsiteX4" fmla="*/ 0 w 3468573"/>
              <a:gd name="connsiteY4" fmla="*/ 5711843 h 6858001"/>
              <a:gd name="connsiteX5" fmla="*/ 227890 w 3468573"/>
              <a:gd name="connsiteY5" fmla="*/ 5602063 h 6858001"/>
              <a:gd name="connsiteX6" fmla="*/ 1626657 w 3468573"/>
              <a:gd name="connsiteY6" fmla="*/ 3251886 h 6858001"/>
              <a:gd name="connsiteX7" fmla="*/ 227890 w 3468573"/>
              <a:gd name="connsiteY7" fmla="*/ 901709 h 6858001"/>
              <a:gd name="connsiteX8" fmla="*/ 0 w 3468573"/>
              <a:gd name="connsiteY8" fmla="*/ 791929 h 6858001"/>
              <a:gd name="connsiteX9" fmla="*/ 0 w 3468573"/>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8573" h="6858001">
                <a:moveTo>
                  <a:pt x="0" y="0"/>
                </a:moveTo>
                <a:lnTo>
                  <a:pt x="3468573" y="0"/>
                </a:lnTo>
                <a:lnTo>
                  <a:pt x="3468573" y="6858001"/>
                </a:lnTo>
                <a:lnTo>
                  <a:pt x="0" y="6858001"/>
                </a:lnTo>
                <a:lnTo>
                  <a:pt x="0" y="5711843"/>
                </a:lnTo>
                <a:lnTo>
                  <a:pt x="227890" y="5602063"/>
                </a:lnTo>
                <a:cubicBezTo>
                  <a:pt x="1061059" y="5149459"/>
                  <a:pt x="1626657" y="4266724"/>
                  <a:pt x="1626657" y="3251886"/>
                </a:cubicBezTo>
                <a:cubicBezTo>
                  <a:pt x="1626657" y="2237049"/>
                  <a:pt x="1061059" y="1354314"/>
                  <a:pt x="227890" y="901709"/>
                </a:cubicBezTo>
                <a:lnTo>
                  <a:pt x="0" y="791929"/>
                </a:lnTo>
                <a:lnTo>
                  <a:pt x="0" y="0"/>
                </a:lnTo>
                <a:close/>
              </a:path>
            </a:pathLst>
          </a:custGeom>
        </p:spPr>
      </p:pic>
      <p:sp>
        <p:nvSpPr>
          <p:cNvPr id="76" name="Title 1">
            <a:extLst>
              <a:ext uri="{FF2B5EF4-FFF2-40B4-BE49-F238E27FC236}">
                <a16:creationId xmlns:a16="http://schemas.microsoft.com/office/drawing/2014/main" id="{AE239223-2D18-755F-0BB5-057A9F678D82}"/>
              </a:ext>
            </a:extLst>
          </p:cNvPr>
          <p:cNvSpPr>
            <a:spLocks noGrp="1"/>
          </p:cNvSpPr>
          <p:nvPr>
            <p:ph type="title" hasCustomPrompt="1"/>
          </p:nvPr>
        </p:nvSpPr>
        <p:spPr>
          <a:xfrm>
            <a:off x="588263" y="2495550"/>
            <a:ext cx="3664423" cy="1866900"/>
          </a:xfrm>
        </p:spPr>
        <p:txBody>
          <a:bodyPr anchor="ctr">
            <a:no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4800" b="0" kern="1200" cap="none" spc="200" baseline="0" dirty="0">
                <a:ln w="3175">
                  <a:noFill/>
                </a:ln>
                <a:gradFill>
                  <a:gsLst>
                    <a:gs pos="100000">
                      <a:schemeClr val="accent4"/>
                    </a:gs>
                    <a:gs pos="10000">
                      <a:schemeClr val="accent3"/>
                    </a:gs>
                  </a:gsLst>
                  <a:lin ang="0" scaled="1"/>
                </a:gradFill>
                <a:effectLst/>
                <a:latin typeface="+mj-lt"/>
                <a:ea typeface="+mn-ea"/>
                <a:cs typeface="Segoe UI" panose="020B0502040204020203" pitchFamily="34" charset="0"/>
              </a:defRPr>
            </a:lvl1pPr>
          </a:lstStyle>
          <a:p>
            <a:r>
              <a:rPr lang="en-US"/>
              <a:t>Add Title here</a:t>
            </a:r>
          </a:p>
        </p:txBody>
      </p:sp>
      <p:sp>
        <p:nvSpPr>
          <p:cNvPr id="77" name="Text Placeholder 43">
            <a:extLst>
              <a:ext uri="{FF2B5EF4-FFF2-40B4-BE49-F238E27FC236}">
                <a16:creationId xmlns:a16="http://schemas.microsoft.com/office/drawing/2014/main" id="{8AE3FD70-EE51-E90F-8992-DD1FBB03BB0C}"/>
              </a:ext>
            </a:extLst>
          </p:cNvPr>
          <p:cNvSpPr>
            <a:spLocks noGrp="1"/>
          </p:cNvSpPr>
          <p:nvPr>
            <p:ph type="body" sz="quarter" idx="21" hasCustomPrompt="1"/>
          </p:nvPr>
        </p:nvSpPr>
        <p:spPr>
          <a:xfrm>
            <a:off x="4691858" y="1218214"/>
            <a:ext cx="523876" cy="523876"/>
          </a:xfrm>
          <a:prstGeom prst="roundRect">
            <a:avLst>
              <a:gd name="adj" fmla="val 10606"/>
            </a:avLst>
          </a:prstGeom>
          <a:solidFill>
            <a:srgbClr val="182A23"/>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87" name="Text Placeholder 52">
            <a:extLst>
              <a:ext uri="{FF2B5EF4-FFF2-40B4-BE49-F238E27FC236}">
                <a16:creationId xmlns:a16="http://schemas.microsoft.com/office/drawing/2014/main" id="{6CFD672B-9825-E29D-DAF1-73B4520A45D2}"/>
              </a:ext>
            </a:extLst>
          </p:cNvPr>
          <p:cNvSpPr>
            <a:spLocks noGrp="1"/>
          </p:cNvSpPr>
          <p:nvPr>
            <p:ph type="body" sz="quarter" idx="17" hasCustomPrompt="1"/>
          </p:nvPr>
        </p:nvSpPr>
        <p:spPr>
          <a:xfrm>
            <a:off x="5516563" y="1274231"/>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7" name="Text Placeholder 43">
            <a:extLst>
              <a:ext uri="{FF2B5EF4-FFF2-40B4-BE49-F238E27FC236}">
                <a16:creationId xmlns:a16="http://schemas.microsoft.com/office/drawing/2014/main" id="{81B82A21-E83D-90BC-79DE-7415234F487A}"/>
              </a:ext>
            </a:extLst>
          </p:cNvPr>
          <p:cNvSpPr>
            <a:spLocks noGrp="1"/>
          </p:cNvSpPr>
          <p:nvPr>
            <p:ph type="body" sz="quarter" idx="22" hasCustomPrompt="1"/>
          </p:nvPr>
        </p:nvSpPr>
        <p:spPr>
          <a:xfrm>
            <a:off x="4691858" y="2545296"/>
            <a:ext cx="523876" cy="523876"/>
          </a:xfrm>
          <a:prstGeom prst="roundRect">
            <a:avLst>
              <a:gd name="adj" fmla="val 11818"/>
            </a:avLst>
          </a:prstGeom>
          <a:solidFill>
            <a:srgbClr val="182A23"/>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104" name="Text Placeholder 52">
            <a:extLst>
              <a:ext uri="{FF2B5EF4-FFF2-40B4-BE49-F238E27FC236}">
                <a16:creationId xmlns:a16="http://schemas.microsoft.com/office/drawing/2014/main" id="{45A9DD49-94C1-7029-FD28-EF8E29D0A2EC}"/>
              </a:ext>
            </a:extLst>
          </p:cNvPr>
          <p:cNvSpPr>
            <a:spLocks noGrp="1"/>
          </p:cNvSpPr>
          <p:nvPr>
            <p:ph type="body" sz="quarter" idx="18" hasCustomPrompt="1"/>
          </p:nvPr>
        </p:nvSpPr>
        <p:spPr>
          <a:xfrm>
            <a:off x="5516563" y="2588112"/>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109" name="Text Placeholder 43">
            <a:extLst>
              <a:ext uri="{FF2B5EF4-FFF2-40B4-BE49-F238E27FC236}">
                <a16:creationId xmlns:a16="http://schemas.microsoft.com/office/drawing/2014/main" id="{BEA66C0F-DC46-20F1-2555-9BC9EDC10A95}"/>
              </a:ext>
            </a:extLst>
          </p:cNvPr>
          <p:cNvSpPr>
            <a:spLocks noGrp="1"/>
          </p:cNvSpPr>
          <p:nvPr>
            <p:ph type="body" sz="quarter" idx="23" hasCustomPrompt="1"/>
          </p:nvPr>
        </p:nvSpPr>
        <p:spPr>
          <a:xfrm>
            <a:off x="4691858" y="3852576"/>
            <a:ext cx="523876" cy="523876"/>
          </a:xfrm>
          <a:prstGeom prst="roundRect">
            <a:avLst>
              <a:gd name="adj" fmla="val 11818"/>
            </a:avLst>
          </a:prstGeom>
          <a:solidFill>
            <a:srgbClr val="182A23"/>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117" name="Text Placeholder 52">
            <a:extLst>
              <a:ext uri="{FF2B5EF4-FFF2-40B4-BE49-F238E27FC236}">
                <a16:creationId xmlns:a16="http://schemas.microsoft.com/office/drawing/2014/main" id="{50B54901-FF34-586B-AFD9-E20E774FA516}"/>
              </a:ext>
            </a:extLst>
          </p:cNvPr>
          <p:cNvSpPr>
            <a:spLocks noGrp="1"/>
          </p:cNvSpPr>
          <p:nvPr>
            <p:ph type="body" sz="quarter" idx="19" hasCustomPrompt="1"/>
          </p:nvPr>
        </p:nvSpPr>
        <p:spPr>
          <a:xfrm>
            <a:off x="5516563" y="3901993"/>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120" name="Text Placeholder 43">
            <a:extLst>
              <a:ext uri="{FF2B5EF4-FFF2-40B4-BE49-F238E27FC236}">
                <a16:creationId xmlns:a16="http://schemas.microsoft.com/office/drawing/2014/main" id="{FD47DD6D-EA59-E76B-FF6E-B92AF8DCF81D}"/>
              </a:ext>
            </a:extLst>
          </p:cNvPr>
          <p:cNvSpPr>
            <a:spLocks noGrp="1"/>
          </p:cNvSpPr>
          <p:nvPr>
            <p:ph type="body" sz="quarter" idx="24" hasCustomPrompt="1"/>
          </p:nvPr>
        </p:nvSpPr>
        <p:spPr>
          <a:xfrm>
            <a:off x="4691858" y="5159855"/>
            <a:ext cx="523876" cy="523876"/>
          </a:xfrm>
          <a:prstGeom prst="roundRect">
            <a:avLst>
              <a:gd name="adj" fmla="val 11818"/>
            </a:avLst>
          </a:prstGeom>
          <a:solidFill>
            <a:srgbClr val="182A23"/>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122" name="Text Placeholder 52">
            <a:extLst>
              <a:ext uri="{FF2B5EF4-FFF2-40B4-BE49-F238E27FC236}">
                <a16:creationId xmlns:a16="http://schemas.microsoft.com/office/drawing/2014/main" id="{C695CCB9-C8DE-5C5E-DDD9-693F0CD231EC}"/>
              </a:ext>
            </a:extLst>
          </p:cNvPr>
          <p:cNvSpPr>
            <a:spLocks noGrp="1"/>
          </p:cNvSpPr>
          <p:nvPr>
            <p:ph type="body" sz="quarter" idx="20" hasCustomPrompt="1"/>
          </p:nvPr>
        </p:nvSpPr>
        <p:spPr>
          <a:xfrm>
            <a:off x="5516563" y="5215875"/>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pic>
        <p:nvPicPr>
          <p:cNvPr id="43" name="Picture 42">
            <a:extLst>
              <a:ext uri="{FF2B5EF4-FFF2-40B4-BE49-F238E27FC236}">
                <a16:creationId xmlns:a16="http://schemas.microsoft.com/office/drawing/2014/main" id="{BA151E11-7F6D-DD6D-C73C-DE60F6F44B62}"/>
              </a:ext>
              <a:ext uri="{C183D7F6-B498-43B3-948B-1728B52AA6E4}">
                <adec:decorative xmlns:adec="http://schemas.microsoft.com/office/drawing/2017/decorative" val="1"/>
              </a:ext>
            </a:extLst>
          </p:cNvPr>
          <p:cNvPicPr>
            <a:picLocks noChangeAspect="1"/>
          </p:cNvPicPr>
          <p:nvPr userDrawn="1"/>
        </p:nvPicPr>
        <p:blipFill>
          <a:blip r:embed="rId5" cstate="email">
            <a:alphaModFix amt="15000"/>
            <a:extLst>
              <a:ext uri="{28A0092B-C50C-407E-A947-70E740481C1C}">
                <a14:useLocalDpi xmlns:a14="http://schemas.microsoft.com/office/drawing/2010/main"/>
              </a:ext>
            </a:extLst>
          </a:blip>
          <a:srcRect/>
          <a:stretch>
            <a:fillRect/>
          </a:stretch>
        </p:blipFill>
        <p:spPr>
          <a:xfrm rot="3421133">
            <a:off x="-2060974" y="1357859"/>
            <a:ext cx="4167778" cy="2704636"/>
          </a:xfrm>
          <a:custGeom>
            <a:avLst/>
            <a:gdLst>
              <a:gd name="connsiteX0" fmla="*/ 0 w 5011448"/>
              <a:gd name="connsiteY0" fmla="*/ 0 h 3252125"/>
              <a:gd name="connsiteX1" fmla="*/ 5011448 w 5011448"/>
              <a:gd name="connsiteY1" fmla="*/ 0 h 3252125"/>
              <a:gd name="connsiteX2" fmla="*/ 5011448 w 5011448"/>
              <a:gd name="connsiteY2" fmla="*/ 3252125 h 3252125"/>
              <a:gd name="connsiteX3" fmla="*/ 0 w 5011448"/>
              <a:gd name="connsiteY3" fmla="*/ 0 h 3252125"/>
            </a:gdLst>
            <a:ahLst/>
            <a:cxnLst>
              <a:cxn ang="0">
                <a:pos x="connsiteX0" y="connsiteY0"/>
              </a:cxn>
              <a:cxn ang="0">
                <a:pos x="connsiteX1" y="connsiteY1"/>
              </a:cxn>
              <a:cxn ang="0">
                <a:pos x="connsiteX2" y="connsiteY2"/>
              </a:cxn>
              <a:cxn ang="0">
                <a:pos x="connsiteX3" y="connsiteY3"/>
              </a:cxn>
            </a:cxnLst>
            <a:rect l="l" t="t" r="r" b="b"/>
            <a:pathLst>
              <a:path w="5011448" h="3252125">
                <a:moveTo>
                  <a:pt x="0" y="0"/>
                </a:moveTo>
                <a:lnTo>
                  <a:pt x="5011448" y="0"/>
                </a:lnTo>
                <a:lnTo>
                  <a:pt x="5011448" y="3252125"/>
                </a:lnTo>
                <a:lnTo>
                  <a:pt x="0" y="0"/>
                </a:lnTo>
                <a:close/>
              </a:path>
            </a:pathLst>
          </a:custGeom>
        </p:spPr>
      </p:pic>
    </p:spTree>
    <p:extLst>
      <p:ext uri="{BB962C8B-B14F-4D97-AF65-F5344CB8AC3E}">
        <p14:creationId xmlns:p14="http://schemas.microsoft.com/office/powerpoint/2010/main" val="3543381132"/>
      </p:ext>
    </p:extLst>
  </p:cSld>
  <p:clrMapOvr>
    <a:masterClrMapping/>
  </p:clrMapOvr>
  <p:transition>
    <p:fade/>
  </p:transition>
  <p:extLst>
    <p:ext uri="{DCECCB84-F9BA-43D5-87BE-67443E8EF086}">
      <p15:sldGuideLst xmlns:p15="http://schemas.microsoft.com/office/powerpoint/2012/main"/>
    </p:ext>
  </p:extLst>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FEDC0274-6B2F-3D49-0CE2-98354E1022BA}"/>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Tree>
    <p:extLst>
      <p:ext uri="{BB962C8B-B14F-4D97-AF65-F5344CB8AC3E}">
        <p14:creationId xmlns:p14="http://schemas.microsoft.com/office/powerpoint/2010/main" val="3309069025"/>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81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p:cSld name="Centered Tit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pic>
        <p:nvPicPr>
          <p:cNvPr id="9" name="Graphic 8">
            <a:extLst>
              <a:ext uri="{FF2B5EF4-FFF2-40B4-BE49-F238E27FC236}">
                <a16:creationId xmlns:a16="http://schemas.microsoft.com/office/drawing/2014/main" id="{8B28C8CB-60BF-0B5B-D34F-5850AB2B9803}"/>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Tree>
    <p:extLst>
      <p:ext uri="{BB962C8B-B14F-4D97-AF65-F5344CB8AC3E}">
        <p14:creationId xmlns:p14="http://schemas.microsoft.com/office/powerpoint/2010/main" val="1871767281"/>
      </p:ext>
    </p:extLst>
  </p:cSld>
  <p:clrMapOvr>
    <a:masterClrMapping/>
  </p:clrMapOvr>
  <p:transition>
    <p:fade/>
  </p:transition>
  <p:extLst>
    <p:ext uri="{DCECCB84-F9BA-43D5-87BE-67443E8EF086}">
      <p15:sldGuideLst xmlns:p15="http://schemas.microsoft.com/office/powerpoint/2012/main">
        <p15:guide id="15" pos="3336">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6959ED7-B470-7E62-6E00-2A972103848B}"/>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lIns="0" tIns="0" rIns="0" bIns="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525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C1BEA98-B510-73E7-573B-A6C60E9C6E6D}"/>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a:prstGeom prst="rect">
            <a:avLst/>
          </a:prstGeom>
        </p:spPr>
        <p:txBody>
          <a:bodyPr wrap="square" lIns="0" tIns="0" rIns="0" bIns="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98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2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Single Chart and Conten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1E0FAD1-4F92-475F-164E-293F6D1537B7}"/>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1" name="Chart Placeholder 30">
            <a:extLst>
              <a:ext uri="{FF2B5EF4-FFF2-40B4-BE49-F238E27FC236}">
                <a16:creationId xmlns:a16="http://schemas.microsoft.com/office/drawing/2014/main" id="{46C116A5-A5F1-E821-D8CD-EF37098CA04F}"/>
              </a:ext>
            </a:extLst>
          </p:cNvPr>
          <p:cNvSpPr>
            <a:spLocks noGrp="1"/>
          </p:cNvSpPr>
          <p:nvPr>
            <p:ph type="chart" sz="quarter" idx="10"/>
          </p:nvPr>
        </p:nvSpPr>
        <p:spPr>
          <a:xfrm>
            <a:off x="588964" y="1698172"/>
            <a:ext cx="5540856" cy="4469720"/>
          </a:xfrm>
          <a:prstGeom prst="rect">
            <a:avLst/>
          </a:prstGeom>
        </p:spPr>
        <p:txBody>
          <a:bodyPr/>
          <a:lstStyle>
            <a:lvl1pPr marL="0" indent="0">
              <a:buNone/>
              <a:defRPr/>
            </a:lvl1pPr>
          </a:lstStyle>
          <a:p>
            <a:endParaRPr lang="en-US"/>
          </a:p>
        </p:txBody>
      </p:sp>
      <p:sp>
        <p:nvSpPr>
          <p:cNvPr id="32" name="Rectangle: Top Corners Rounded 31">
            <a:extLst>
              <a:ext uri="{FF2B5EF4-FFF2-40B4-BE49-F238E27FC236}">
                <a16:creationId xmlns:a16="http://schemas.microsoft.com/office/drawing/2014/main" id="{76B89CBB-42FA-FFE2-C63A-E08BCF6A98DF}"/>
              </a:ext>
              <a:ext uri="{C183D7F6-B498-43B3-948B-1728B52AA6E4}">
                <adec:decorative xmlns:adec="http://schemas.microsoft.com/office/drawing/2017/decorative" val="1"/>
              </a:ext>
            </a:extLst>
          </p:cNvPr>
          <p:cNvSpPr/>
          <p:nvPr userDrawn="1"/>
        </p:nvSpPr>
        <p:spPr bwMode="auto">
          <a:xfrm rot="16200000">
            <a:off x="7029790" y="1005682"/>
            <a:ext cx="4469720" cy="5854700"/>
          </a:xfrm>
          <a:prstGeom prst="round2SameRect">
            <a:avLst>
              <a:gd name="adj1" fmla="val 3155"/>
              <a:gd name="adj2" fmla="val 0"/>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41" name="Text Placeholder 40">
            <a:extLst>
              <a:ext uri="{FF2B5EF4-FFF2-40B4-BE49-F238E27FC236}">
                <a16:creationId xmlns:a16="http://schemas.microsoft.com/office/drawing/2014/main" id="{19702A93-19A5-0645-F306-83604784F5FB}"/>
              </a:ext>
            </a:extLst>
          </p:cNvPr>
          <p:cNvSpPr>
            <a:spLocks noGrp="1"/>
          </p:cNvSpPr>
          <p:nvPr>
            <p:ph type="body" sz="quarter" idx="11" hasCustomPrompt="1"/>
          </p:nvPr>
        </p:nvSpPr>
        <p:spPr>
          <a:xfrm>
            <a:off x="6574970" y="1901825"/>
            <a:ext cx="5085217" cy="449489"/>
          </a:xfrm>
          <a:prstGeom prst="rect">
            <a:avLst/>
          </a:prstGeom>
        </p:spPr>
        <p:txBody>
          <a:bodyPr lIns="0" tIns="0" rIns="0" bIns="0" anchor="t"/>
          <a:lstStyle>
            <a:lvl1pPr marL="0" indent="0" algn="l" defTabSz="914400" rtl="0" eaLnBrk="1" latinLnBrk="0" hangingPunct="1">
              <a:lnSpc>
                <a:spcPct val="100000"/>
              </a:lnSpc>
              <a:spcBef>
                <a:spcPts val="0"/>
              </a:spcBef>
              <a:buSzPct val="90000"/>
              <a:buNone/>
              <a:defRPr lang="en-US" sz="2400" b="0" kern="1200" cap="none" spc="0" baseline="0" dirty="0" smtClean="0">
                <a:ln w="3175">
                  <a:noFill/>
                </a:ln>
                <a:gradFill flip="none" rotWithShape="1">
                  <a:gsLst>
                    <a:gs pos="100000">
                      <a:schemeClr val="accent4"/>
                    </a:gs>
                    <a:gs pos="10000">
                      <a:schemeClr val="accent3"/>
                    </a:gs>
                  </a:gsLst>
                  <a:lin ang="0" scaled="1"/>
                  <a:tileRect/>
                </a:gradFill>
                <a:effectLst/>
                <a:latin typeface="+mj-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Heading goes here</a:t>
            </a:r>
          </a:p>
        </p:txBody>
      </p:sp>
      <p:sp>
        <p:nvSpPr>
          <p:cNvPr id="42" name="Text Placeholder 40">
            <a:extLst>
              <a:ext uri="{FF2B5EF4-FFF2-40B4-BE49-F238E27FC236}">
                <a16:creationId xmlns:a16="http://schemas.microsoft.com/office/drawing/2014/main" id="{E6612A49-F4AF-F2FB-19E5-8F6E1BEF3E5A}"/>
              </a:ext>
            </a:extLst>
          </p:cNvPr>
          <p:cNvSpPr>
            <a:spLocks noGrp="1"/>
          </p:cNvSpPr>
          <p:nvPr>
            <p:ph type="body" sz="quarter" idx="12" hasCustomPrompt="1"/>
          </p:nvPr>
        </p:nvSpPr>
        <p:spPr>
          <a:xfrm>
            <a:off x="6574970" y="2369910"/>
            <a:ext cx="5085217" cy="3551919"/>
          </a:xfrm>
          <a:prstGeom prst="rect">
            <a:avLst/>
          </a:prstGeom>
        </p:spPr>
        <p:txBody>
          <a:bodyPr lIns="0" tIns="0" rIns="0" bIns="0" anchor="t"/>
          <a:lstStyle>
            <a:lvl1pPr marL="0" indent="0" algn="l" defTabSz="932742" rtl="0" eaLnBrk="1" latinLnBrk="0" hangingPunct="1">
              <a:lnSpc>
                <a:spcPct val="100000"/>
              </a:lnSpc>
              <a:spcBef>
                <a:spcPct val="0"/>
              </a:spcBef>
              <a:spcAft>
                <a:spcPts val="2400"/>
              </a:spcAft>
              <a:buSzPct val="90000"/>
              <a:buNone/>
              <a:defRPr lang="en-US" sz="1800" b="0" kern="1200" cap="none" spc="0" baseline="0" dirty="0">
                <a:ln w="3175">
                  <a:noFill/>
                </a:ln>
                <a:solidFill>
                  <a:schemeClr val="tx1"/>
                </a:solidFill>
                <a:effectLst/>
                <a:latin typeface="+mn-lt"/>
                <a:ea typeface="+mn-ea"/>
                <a:cs typeface="Segoe UI"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body text here</a:t>
            </a:r>
          </a:p>
        </p:txBody>
      </p:sp>
    </p:spTree>
    <p:extLst>
      <p:ext uri="{BB962C8B-B14F-4D97-AF65-F5344CB8AC3E}">
        <p14:creationId xmlns:p14="http://schemas.microsoft.com/office/powerpoint/2010/main" val="3572737766"/>
      </p:ext>
    </p:extLst>
  </p:cSld>
  <p:clrMapOvr>
    <a:masterClrMapping/>
  </p:clrMapOvr>
  <p:transition>
    <p:fade/>
  </p:transition>
  <p:extLst>
    <p:ext uri="{DCECCB84-F9BA-43D5-87BE-67443E8EF086}">
      <p15:sldGuideLst xmlns:p15="http://schemas.microsoft.com/office/powerpoint/2012/main">
        <p15:guide id="25" pos="63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1/3 Image and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lvl1pPr>
              <a:defRPr>
                <a:solidFill>
                  <a:schemeClr val="tx1"/>
                </a:solidFill>
              </a:defRPr>
            </a:lvl1pPr>
          </a:lstStyle>
          <a:p>
            <a:r>
              <a:rPr lang="en-US"/>
              <a:t>Click to edit Master title style</a:t>
            </a:r>
          </a:p>
        </p:txBody>
      </p:sp>
      <p:sp>
        <p:nvSpPr>
          <p:cNvPr id="5" name="Picture Placeholder 7" descr="Image placeholder">
            <a:extLst>
              <a:ext uri="{FF2B5EF4-FFF2-40B4-BE49-F238E27FC236}">
                <a16:creationId xmlns:a16="http://schemas.microsoft.com/office/drawing/2014/main" id="{54B25B4C-CBC6-C8E5-C474-8CB0C455F2C1}"/>
              </a:ext>
            </a:extLst>
          </p:cNvPr>
          <p:cNvSpPr>
            <a:spLocks noGrp="1"/>
          </p:cNvSpPr>
          <p:nvPr>
            <p:ph type="pic" sz="quarter" idx="10" hasCustomPrompt="1"/>
          </p:nvPr>
        </p:nvSpPr>
        <p:spPr bwMode="ltGray">
          <a:xfrm>
            <a:off x="8127999" y="0"/>
            <a:ext cx="4063999"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215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26" pos="6717">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1/2 Image and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363275" cy="1107996"/>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3AFE3C10-2183-FDFC-BB0C-1CDFF373D5B4}"/>
              </a:ext>
            </a:extLst>
          </p:cNvPr>
          <p:cNvSpPr>
            <a:spLocks noGrp="1"/>
          </p:cNvSpPr>
          <p:nvPr>
            <p:ph type="body" sz="quarter" idx="21"/>
          </p:nvPr>
        </p:nvSpPr>
        <p:spPr>
          <a:xfrm>
            <a:off x="588963" y="1929947"/>
            <a:ext cx="5362575" cy="4209596"/>
          </a:xfrm>
          <a:prstGeom prst="rect">
            <a:avLst/>
          </a:prstGeom>
        </p:spPr>
        <p:txBody>
          <a:bodyPr lIns="0" tIns="0" rIns="0" bIns="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7" descr="Image placeholder">
            <a:extLst>
              <a:ext uri="{FF2B5EF4-FFF2-40B4-BE49-F238E27FC236}">
                <a16:creationId xmlns:a16="http://schemas.microsoft.com/office/drawing/2014/main" id="{CA6B974F-B76C-07B7-3448-A84548022437}"/>
              </a:ext>
            </a:extLst>
          </p:cNvPr>
          <p:cNvSpPr>
            <a:spLocks noGrp="1"/>
          </p:cNvSpPr>
          <p:nvPr>
            <p:ph type="pic" sz="quarter" idx="10" hasCustomPrompt="1"/>
          </p:nvPr>
        </p:nvSpPr>
        <p:spPr bwMode="ltGray">
          <a:xfrm>
            <a:off x="6095999" y="0"/>
            <a:ext cx="6096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8059528"/>
      </p:ext>
    </p:extLst>
  </p:cSld>
  <p:clrMapOvr>
    <a:masterClrMapping/>
  </p:clrMapOvr>
  <p:transition>
    <p:fade/>
  </p:transition>
  <p:extLst>
    <p:ext uri="{DCECCB84-F9BA-43D5-87BE-67443E8EF086}">
      <p15:sldGuideLst xmlns:p15="http://schemas.microsoft.com/office/powerpoint/2012/main">
        <p15:guide id="17" pos="3932">
          <p15:clr>
            <a:srgbClr val="A4A3A4"/>
          </p15:clr>
        </p15:guide>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19B72B1D-CA80-0D87-8D11-1226D0ACC3AE}"/>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ext Placeholder 8">
            <a:extLst>
              <a:ext uri="{FF2B5EF4-FFF2-40B4-BE49-F238E27FC236}">
                <a16:creationId xmlns:a16="http://schemas.microsoft.com/office/drawing/2014/main" id="{C062E985-84D1-579D-29AD-310D89B5C265}"/>
              </a:ext>
            </a:extLst>
          </p:cNvPr>
          <p:cNvSpPr>
            <a:spLocks noGrp="1"/>
          </p:cNvSpPr>
          <p:nvPr>
            <p:ph type="body" sz="quarter" idx="13"/>
          </p:nvPr>
        </p:nvSpPr>
        <p:spPr>
          <a:xfrm>
            <a:off x="0" y="3683000"/>
            <a:ext cx="12192000" cy="3175001"/>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6200000" scaled="1"/>
            <a:tileRect/>
          </a:gradFill>
        </p:spPr>
        <p:txBody>
          <a:bodyPr lIns="548640" tIns="2286000" bIns="365760" anchor="b"/>
          <a:lstStyle>
            <a:lvl1pPr marL="0" indent="0">
              <a:buNone/>
              <a:defRPr lang="en-US" sz="3600" kern="1200" spc="0" baseline="0" dirty="0">
                <a:gradFill flip="none" rotWithShape="1">
                  <a:gsLst>
                    <a:gs pos="10000">
                      <a:schemeClr val="accent3"/>
                    </a:gs>
                    <a:gs pos="100000">
                      <a:schemeClr val="accent4"/>
                    </a:gs>
                  </a:gsLst>
                  <a:lin ang="0" scaled="1"/>
                  <a:tileRect/>
                </a:gra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Tree>
    <p:extLst>
      <p:ext uri="{BB962C8B-B14F-4D97-AF65-F5344CB8AC3E}">
        <p14:creationId xmlns:p14="http://schemas.microsoft.com/office/powerpoint/2010/main" val="2872690038"/>
      </p:ext>
    </p:extLst>
  </p:cSld>
  <p:clrMapOvr>
    <a:masterClrMapping/>
  </p:clrMapOvr>
  <p:transition>
    <p:fade/>
  </p:transition>
  <p:extLst>
    <p:ext uri="{DCECCB84-F9BA-43D5-87BE-67443E8EF086}">
      <p15:sldGuideLst xmlns:p15="http://schemas.microsoft.com/office/powerpoint/2012/main"/>
    </p:ext>
  </p:extLst>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4A36F897-85C1-27BD-5B62-644FC6A49907}"/>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4" name="Title 2">
            <a:extLst>
              <a:ext uri="{FF2B5EF4-FFF2-40B4-BE49-F238E27FC236}">
                <a16:creationId xmlns:a16="http://schemas.microsoft.com/office/drawing/2014/main" id="{FBEEC591-7E0F-0BE7-7714-4253EF90B0D5}"/>
              </a:ext>
            </a:extLst>
          </p:cNvPr>
          <p:cNvSpPr txBox="1">
            <a:spLocks/>
          </p:cNvSpPr>
          <p:nvPr userDrawn="1"/>
        </p:nvSpPr>
        <p:spPr bwMode="ltGray">
          <a:xfrm>
            <a:off x="-3" y="0"/>
            <a:ext cx="5461003" cy="6858000"/>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0" scaled="1"/>
            <a:tileRect/>
          </a:gradFill>
        </p:spPr>
        <p:txBody>
          <a:bodyPr vert="horz" wrap="square" lIns="585216" tIns="585216" rIns="2286000" bIns="585216" rtlCol="0" anchor="ctr">
            <a:noAutofit/>
          </a:bodyPr>
          <a:lstStyle>
            <a:lvl1pPr algn="l" defTabSz="932742" rtl="0" eaLnBrk="1" latinLnBrk="0" hangingPunct="1">
              <a:lnSpc>
                <a:spcPct val="100000"/>
              </a:lnSpc>
              <a:spcBef>
                <a:spcPct val="0"/>
              </a:spcBef>
              <a:buNone/>
              <a:defRPr lang="en-US" sz="3600" b="0" kern="1200" cap="none" spc="0" baseline="0" dirty="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sz="3600" b="0" kern="1200" cap="none" spc="0" baseline="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rPr>
              <a:t>Click to edit </a:t>
            </a:r>
            <a:br>
              <a:rPr lang="en-US" sz="3600" b="0" kern="1200" cap="none" spc="0" baseline="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rPr>
            </a:br>
            <a:r>
              <a:rPr lang="en-US" sz="3600" b="0" kern="1200" cap="none" spc="0" baseline="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rPr>
              <a:t>Master title style</a:t>
            </a:r>
          </a:p>
        </p:txBody>
      </p:sp>
    </p:spTree>
    <p:extLst>
      <p:ext uri="{BB962C8B-B14F-4D97-AF65-F5344CB8AC3E}">
        <p14:creationId xmlns:p14="http://schemas.microsoft.com/office/powerpoint/2010/main" val="1211465940"/>
      </p:ext>
    </p:extLst>
  </p:cSld>
  <p:clrMapOvr>
    <a:masterClrMapping/>
  </p:clrMapOvr>
  <p:transition>
    <p:fade/>
  </p:transition>
  <p:extLst>
    <p:ext uri="{DCECCB84-F9BA-43D5-87BE-67443E8EF086}">
      <p15:sldGuideLst xmlns:p15="http://schemas.microsoft.com/office/powerpoint/2012/main"/>
    </p:ext>
  </p:extLst>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223FAC7E-E748-1FB0-6B5A-3FB1D579F676}"/>
              </a:ext>
            </a:extLst>
          </p:cNvPr>
          <p:cNvSpPr>
            <a:spLocks noGrp="1" noChangeAspect="1"/>
          </p:cNvSpPr>
          <p:nvPr>
            <p:ph type="pic" sz="quarter" idx="11" hasCustomPrompt="1"/>
          </p:nvPr>
        </p:nvSpPr>
        <p:spPr bwMode="ltGray">
          <a:xfrm>
            <a:off x="0" y="0"/>
            <a:ext cx="12192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4" name="Title 2">
            <a:extLst>
              <a:ext uri="{FF2B5EF4-FFF2-40B4-BE49-F238E27FC236}">
                <a16:creationId xmlns:a16="http://schemas.microsoft.com/office/drawing/2014/main" id="{CC440E74-BE04-799A-8A7B-5B3264553D4B}"/>
              </a:ext>
            </a:extLst>
          </p:cNvPr>
          <p:cNvSpPr txBox="1">
            <a:spLocks/>
          </p:cNvSpPr>
          <p:nvPr userDrawn="1"/>
        </p:nvSpPr>
        <p:spPr bwMode="ltGray">
          <a:xfrm>
            <a:off x="6516688" y="0"/>
            <a:ext cx="5675312" cy="6858000"/>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0800000" scaled="1"/>
            <a:tileRect/>
          </a:gradFill>
        </p:spPr>
        <p:txBody>
          <a:bodyPr vert="horz" wrap="square" lIns="182880" tIns="585216" rIns="585216" bIns="585216" rtlCol="0" anchor="ctr">
            <a:noAutofit/>
          </a:bodyPr>
          <a:lstStyle>
            <a:lvl1pPr algn="r" defTabSz="932742" rtl="0" eaLnBrk="1" latinLnBrk="0" hangingPunct="1">
              <a:lnSpc>
                <a:spcPct val="100000"/>
              </a:lnSpc>
              <a:spcBef>
                <a:spcPct val="0"/>
              </a:spcBef>
              <a:buNone/>
              <a:defRPr lang="en-US" sz="3600" b="0" kern="1200" cap="none" spc="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itchFamily="34" charset="0"/>
              </a:defRPr>
            </a:lvl1pPr>
          </a:lstStyle>
          <a:p>
            <a:pPr algn="r" defTabSz="932742" rtl="0" eaLnBrk="1" latinLnBrk="0" hangingPunct="1">
              <a:lnSpc>
                <a:spcPct val="100000"/>
              </a:lnSpc>
              <a:spcBef>
                <a:spcPct val="0"/>
              </a:spcBef>
              <a:buSzPct val="90000"/>
              <a:buFont typeface="Wingdings" panose="05000000000000000000" pitchFamily="2" charset="2"/>
              <a:buNone/>
            </a:pPr>
            <a:r>
              <a:rPr lang="en-US" sz="3600" b="0" kern="1200" cap="none" spc="0" baseline="0">
                <a:ln w="3175">
                  <a:noFill/>
                </a:ln>
                <a:gradFill flip="none" rotWithShape="1">
                  <a:gsLst>
                    <a:gs pos="10000">
                      <a:schemeClr val="accent3"/>
                    </a:gs>
                    <a:gs pos="100000">
                      <a:schemeClr val="accent4"/>
                    </a:gs>
                  </a:gsLst>
                  <a:lin ang="0" scaled="1"/>
                  <a:tileRect/>
                </a:gradFill>
                <a:effectLst/>
                <a:latin typeface="+mj-lt"/>
                <a:ea typeface="+mn-ea"/>
                <a:cs typeface="Segoe UI" pitchFamily="34" charset="0"/>
              </a:rPr>
              <a:t>Click to edit</a:t>
            </a:r>
            <a:br>
              <a:rPr lang="en-US" sz="3600" b="0" kern="1200" cap="none" spc="0" baseline="0">
                <a:ln w="3175">
                  <a:noFill/>
                </a:ln>
                <a:gradFill flip="none" rotWithShape="1">
                  <a:gsLst>
                    <a:gs pos="10000">
                      <a:schemeClr val="accent3"/>
                    </a:gs>
                    <a:gs pos="100000">
                      <a:schemeClr val="accent4"/>
                    </a:gs>
                  </a:gsLst>
                  <a:lin ang="0" scaled="1"/>
                  <a:tileRect/>
                </a:gradFill>
                <a:effectLst/>
                <a:latin typeface="+mj-lt"/>
                <a:ea typeface="+mn-ea"/>
                <a:cs typeface="Segoe UI" pitchFamily="34" charset="0"/>
              </a:rPr>
            </a:br>
            <a:r>
              <a:rPr lang="en-US" sz="3600" b="0" kern="1200" cap="none" spc="0" baseline="0">
                <a:ln w="3175">
                  <a:noFill/>
                </a:ln>
                <a:gradFill flip="none" rotWithShape="1">
                  <a:gsLst>
                    <a:gs pos="10000">
                      <a:schemeClr val="accent3"/>
                    </a:gs>
                    <a:gs pos="100000">
                      <a:schemeClr val="accent4"/>
                    </a:gs>
                  </a:gsLst>
                  <a:lin ang="0" scaled="1"/>
                  <a:tileRect/>
                </a:gradFill>
                <a:effectLst/>
                <a:latin typeface="+mj-lt"/>
                <a:ea typeface="+mn-ea"/>
                <a:cs typeface="Segoe UI" pitchFamily="34" charset="0"/>
              </a:rPr>
              <a:t>Master title style</a:t>
            </a:r>
          </a:p>
        </p:txBody>
      </p:sp>
    </p:spTree>
    <p:extLst>
      <p:ext uri="{BB962C8B-B14F-4D97-AF65-F5344CB8AC3E}">
        <p14:creationId xmlns:p14="http://schemas.microsoft.com/office/powerpoint/2010/main" val="2681398115"/>
      </p:ext>
    </p:extLst>
  </p:cSld>
  <p:clrMapOvr>
    <a:masterClrMapping/>
  </p:clrMapOvr>
  <p:transition>
    <p:fade/>
  </p:transition>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66058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Screen Capture and Conten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346CB0A-E32F-53E9-AF29-2536CA24B4A4}"/>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AE309D6-5F40-25EE-EEBF-39435B781299}"/>
              </a:ext>
            </a:extLst>
          </p:cNvPr>
          <p:cNvSpPr>
            <a:spLocks noGrp="1"/>
          </p:cNvSpPr>
          <p:nvPr>
            <p:ph type="body" sz="quarter" idx="21"/>
          </p:nvPr>
        </p:nvSpPr>
        <p:spPr>
          <a:xfrm>
            <a:off x="588964" y="1752849"/>
            <a:ext cx="4211636" cy="4458315"/>
          </a:xfrm>
          <a:prstGeom prst="rect">
            <a:avLst/>
          </a:prstGeom>
        </p:spPr>
        <p:txBody>
          <a:bodyPr lIns="0" tIns="0" rIns="0" bIns="0"/>
          <a:lstStyle>
            <a:lvl1pPr marL="0" indent="0">
              <a:buNone/>
              <a:defRPr sz="2000">
                <a:solidFill>
                  <a:schemeClr val="tx1"/>
                </a:solidFill>
              </a:defRPr>
            </a:lvl1pPr>
            <a:lvl2pPr marL="228600" indent="0">
              <a:buNone/>
              <a:defRPr sz="1600">
                <a:solidFill>
                  <a:schemeClr val="tx1"/>
                </a:solidFill>
              </a:defRPr>
            </a:lvl2pPr>
            <a:lvl3pPr marL="457200" indent="0">
              <a:buNone/>
              <a:defRPr sz="1200">
                <a:solidFill>
                  <a:schemeClr val="tx1"/>
                </a:solidFill>
              </a:defRPr>
            </a:lvl3pPr>
            <a:lvl4pPr marL="661988" indent="0">
              <a:buNone/>
              <a:defRPr sz="1100">
                <a:solidFill>
                  <a:schemeClr val="tx1"/>
                </a:solidFill>
              </a:defRPr>
            </a:lvl4pPr>
            <a:lvl5pPr marL="855663" indent="0">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13">
            <a:extLst>
              <a:ext uri="{FF2B5EF4-FFF2-40B4-BE49-F238E27FC236}">
                <a16:creationId xmlns:a16="http://schemas.microsoft.com/office/drawing/2014/main" id="{3597755B-004D-F3FE-A7F3-93CA03E75EAA}"/>
              </a:ext>
              <a:ext uri="{C183D7F6-B498-43B3-948B-1728B52AA6E4}">
                <adec:decorative xmlns:adec="http://schemas.microsoft.com/office/drawing/2017/decorative" val="1"/>
              </a:ext>
            </a:extLst>
          </p:cNvPr>
          <p:cNvSpPr>
            <a:spLocks/>
          </p:cNvSpPr>
          <p:nvPr userDrawn="1"/>
        </p:nvSpPr>
        <p:spPr bwMode="auto">
          <a:xfrm rot="16200000">
            <a:off x="6438598" y="457753"/>
            <a:ext cx="4458314" cy="7048507"/>
          </a:xfrm>
          <a:prstGeom prst="round2SameRect">
            <a:avLst>
              <a:gd name="adj1" fmla="val 3495"/>
              <a:gd name="adj2" fmla="val 0"/>
            </a:avLst>
          </a:prstGeom>
          <a:solidFill>
            <a:schemeClr val="bg1">
              <a:lumMod val="90000"/>
              <a:lumOff val="10000"/>
            </a:schemeClr>
          </a:solidFill>
          <a:ln w="12700">
            <a:gradFill>
              <a:gsLst>
                <a:gs pos="28000">
                  <a:schemeClr val="bg1">
                    <a:lumMod val="75000"/>
                    <a:lumOff val="25000"/>
                  </a:schemeClr>
                </a:gs>
                <a:gs pos="100000">
                  <a:schemeClr val="bg1">
                    <a:lumMod val="50000"/>
                    <a:lumOff val="50000"/>
                  </a:schemeClr>
                </a:gs>
              </a:gsLst>
              <a:lin ang="5400000" scaled="1"/>
            </a:gra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3" name="Picture Placeholder 7" descr="Image placeholder">
            <a:extLst>
              <a:ext uri="{FF2B5EF4-FFF2-40B4-BE49-F238E27FC236}">
                <a16:creationId xmlns:a16="http://schemas.microsoft.com/office/drawing/2014/main" id="{7712028A-89E6-DD3D-0070-D7210D4135A5}"/>
              </a:ext>
            </a:extLst>
          </p:cNvPr>
          <p:cNvSpPr>
            <a:spLocks noGrp="1"/>
          </p:cNvSpPr>
          <p:nvPr>
            <p:ph type="pic" sz="quarter" idx="10" hasCustomPrompt="1"/>
          </p:nvPr>
        </p:nvSpPr>
        <p:spPr bwMode="ltGray">
          <a:xfrm>
            <a:off x="5400664" y="2021807"/>
            <a:ext cx="6791336" cy="3929669"/>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4944770"/>
      </p:ext>
    </p:extLst>
  </p:cSld>
  <p:clrMapOvr>
    <a:masterClrMapping/>
  </p:clrMapOvr>
  <p:transition>
    <p:fade/>
  </p:transition>
  <p:extLst>
    <p:ext uri="{DCECCB84-F9BA-43D5-87BE-67443E8EF086}">
      <p15:sldGuideLst xmlns:p15="http://schemas.microsoft.com/office/powerpoint/2012/main">
        <p15:guide id="23" pos="5714">
          <p15:clr>
            <a:srgbClr val="A4A3A4"/>
          </p15:clr>
        </p15:guide>
        <p15:guide id="24" pos="6123">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Media and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9C275EF1-35C8-E6F8-6EA3-54DF56A7985A}"/>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AE309D6-5F40-25EE-EEBF-39435B781299}"/>
              </a:ext>
            </a:extLst>
          </p:cNvPr>
          <p:cNvSpPr>
            <a:spLocks noGrp="1"/>
          </p:cNvSpPr>
          <p:nvPr>
            <p:ph type="body" sz="quarter" idx="21"/>
          </p:nvPr>
        </p:nvSpPr>
        <p:spPr>
          <a:xfrm>
            <a:off x="588964" y="1752849"/>
            <a:ext cx="4211636" cy="4458315"/>
          </a:xfrm>
          <a:prstGeom prst="rect">
            <a:avLst/>
          </a:prstGeom>
        </p:spPr>
        <p:txBody>
          <a:bodyPr lIns="0" tIns="0" rIns="0" bIns="0"/>
          <a:lstStyle>
            <a:lvl1pPr marL="0" indent="0">
              <a:buNone/>
              <a:defRPr sz="2000">
                <a:solidFill>
                  <a:schemeClr val="tx1"/>
                </a:solidFill>
              </a:defRPr>
            </a:lvl1pPr>
            <a:lvl2pPr marL="228600" indent="0">
              <a:buNone/>
              <a:defRPr sz="1600">
                <a:solidFill>
                  <a:schemeClr val="tx1"/>
                </a:solidFill>
              </a:defRPr>
            </a:lvl2pPr>
            <a:lvl3pPr marL="457200" indent="0">
              <a:buNone/>
              <a:defRPr sz="1200">
                <a:solidFill>
                  <a:schemeClr val="tx1"/>
                </a:solidFill>
              </a:defRPr>
            </a:lvl3pPr>
            <a:lvl4pPr marL="661988" indent="0">
              <a:buNone/>
              <a:defRPr sz="1100">
                <a:solidFill>
                  <a:schemeClr val="tx1"/>
                </a:solidFill>
              </a:defRPr>
            </a:lvl4pPr>
            <a:lvl5pPr marL="855663" indent="0">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13">
            <a:extLst>
              <a:ext uri="{FF2B5EF4-FFF2-40B4-BE49-F238E27FC236}">
                <a16:creationId xmlns:a16="http://schemas.microsoft.com/office/drawing/2014/main" id="{3597755B-004D-F3FE-A7F3-93CA03E75EAA}"/>
              </a:ext>
              <a:ext uri="{C183D7F6-B498-43B3-948B-1728B52AA6E4}">
                <adec:decorative xmlns:adec="http://schemas.microsoft.com/office/drawing/2017/decorative" val="1"/>
              </a:ext>
            </a:extLst>
          </p:cNvPr>
          <p:cNvSpPr>
            <a:spLocks/>
          </p:cNvSpPr>
          <p:nvPr userDrawn="1"/>
        </p:nvSpPr>
        <p:spPr bwMode="auto">
          <a:xfrm rot="16200000">
            <a:off x="6438598" y="457753"/>
            <a:ext cx="4458314" cy="7048507"/>
          </a:xfrm>
          <a:prstGeom prst="round2SameRect">
            <a:avLst>
              <a:gd name="adj1" fmla="val 3495"/>
              <a:gd name="adj2" fmla="val 0"/>
            </a:avLst>
          </a:prstGeom>
          <a:solidFill>
            <a:schemeClr val="bg1">
              <a:lumMod val="90000"/>
              <a:lumOff val="10000"/>
            </a:schemeClr>
          </a:solidFill>
          <a:ln w="12700">
            <a:gradFill>
              <a:gsLst>
                <a:gs pos="28000">
                  <a:schemeClr val="bg1">
                    <a:lumMod val="75000"/>
                    <a:lumOff val="25000"/>
                  </a:schemeClr>
                </a:gs>
                <a:gs pos="100000">
                  <a:schemeClr val="bg1">
                    <a:lumMod val="50000"/>
                    <a:lumOff val="50000"/>
                  </a:schemeClr>
                </a:gs>
              </a:gsLst>
              <a:lin ang="5400000" scaled="1"/>
            </a:gra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5" name="Media Placeholder 3">
            <a:extLst>
              <a:ext uri="{FF2B5EF4-FFF2-40B4-BE49-F238E27FC236}">
                <a16:creationId xmlns:a16="http://schemas.microsoft.com/office/drawing/2014/main" id="{AFEEE24A-1DC2-7E72-5A93-CF638FD0E537}"/>
              </a:ext>
            </a:extLst>
          </p:cNvPr>
          <p:cNvSpPr>
            <a:spLocks noGrp="1"/>
          </p:cNvSpPr>
          <p:nvPr>
            <p:ph type="media" sz="quarter" idx="22" hasCustomPrompt="1"/>
          </p:nvPr>
        </p:nvSpPr>
        <p:spPr>
          <a:xfrm>
            <a:off x="5400664" y="2022475"/>
            <a:ext cx="6791325" cy="3929063"/>
          </a:xfrm>
          <a:prstGeom prst="rect">
            <a:avLst/>
          </a:prstGeom>
        </p:spPr>
        <p:txBody>
          <a:bodyPr anchor="ctr"/>
          <a:lstStyle>
            <a:lvl1pPr marL="0" indent="0" algn="ctr">
              <a:buNone/>
              <a:defRPr/>
            </a:lvl1pPr>
          </a:lstStyle>
          <a:p>
            <a:r>
              <a:rPr lang="en-IN"/>
              <a:t>Insert media here</a:t>
            </a:r>
            <a:endParaRPr lang="en-US"/>
          </a:p>
        </p:txBody>
      </p:sp>
    </p:spTree>
    <p:extLst>
      <p:ext uri="{BB962C8B-B14F-4D97-AF65-F5344CB8AC3E}">
        <p14:creationId xmlns:p14="http://schemas.microsoft.com/office/powerpoint/2010/main" val="318737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B1C284E-86A8-0BE8-4099-F200BDE50981}"/>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3" name="TextBox 2">
            <a:extLst>
              <a:ext uri="{FF2B5EF4-FFF2-40B4-BE49-F238E27FC236}">
                <a16:creationId xmlns:a16="http://schemas.microsoft.com/office/drawing/2014/main" id="{DF1E764D-A86A-C2F4-38DB-CF3B4F4A18C8}"/>
              </a:ext>
              <a:ext uri="{C183D7F6-B498-43B3-948B-1728B52AA6E4}">
                <adec:decorative xmlns:adec="http://schemas.microsoft.com/office/drawing/2017/decorative" val="1"/>
              </a:ext>
            </a:extLst>
          </p:cNvPr>
          <p:cNvSpPr txBox="1"/>
          <p:nvPr userDrawn="1"/>
        </p:nvSpPr>
        <p:spPr>
          <a:xfrm>
            <a:off x="10912990" y="5304502"/>
            <a:ext cx="823216" cy="807626"/>
          </a:xfrm>
          <a:prstGeom prst="roundRect">
            <a:avLst>
              <a:gd name="adj" fmla="val 29252"/>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lvl="0"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4" name="Rounded Rectangle 12">
            <a:extLst>
              <a:ext uri="{FF2B5EF4-FFF2-40B4-BE49-F238E27FC236}">
                <a16:creationId xmlns:a16="http://schemas.microsoft.com/office/drawing/2014/main" id="{B57A51F4-B64E-12FF-C94C-CF5409ECE9BE}"/>
              </a:ext>
              <a:ext uri="{C183D7F6-B498-43B3-948B-1728B52AA6E4}">
                <adec:decorative xmlns:adec="http://schemas.microsoft.com/office/drawing/2017/decorative" val="1"/>
              </a:ext>
            </a:extLst>
          </p:cNvPr>
          <p:cNvSpPr>
            <a:spLocks/>
          </p:cNvSpPr>
          <p:nvPr userDrawn="1"/>
        </p:nvSpPr>
        <p:spPr bwMode="auto">
          <a:xfrm>
            <a:off x="8234926" y="1553498"/>
            <a:ext cx="3371858" cy="4437676"/>
          </a:xfrm>
          <a:prstGeom prst="roundRect">
            <a:avLst>
              <a:gd name="adj" fmla="val 3969"/>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5" name="TextBox 4">
            <a:extLst>
              <a:ext uri="{FF2B5EF4-FFF2-40B4-BE49-F238E27FC236}">
                <a16:creationId xmlns:a16="http://schemas.microsoft.com/office/drawing/2014/main" id="{729D3E76-0096-B5D6-A1D5-E5915B7C8277}"/>
              </a:ext>
              <a:ext uri="{C183D7F6-B498-43B3-948B-1728B52AA6E4}">
                <adec:decorative xmlns:adec="http://schemas.microsoft.com/office/drawing/2017/decorative" val="1"/>
              </a:ext>
            </a:extLst>
          </p:cNvPr>
          <p:cNvSpPr txBox="1"/>
          <p:nvPr userDrawn="1"/>
        </p:nvSpPr>
        <p:spPr>
          <a:xfrm>
            <a:off x="7088135" y="5304502"/>
            <a:ext cx="823216" cy="807626"/>
          </a:xfrm>
          <a:prstGeom prst="roundRect">
            <a:avLst>
              <a:gd name="adj" fmla="val 29252"/>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lvl="0"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6" name="Rounded Rectangle 12">
            <a:extLst>
              <a:ext uri="{FF2B5EF4-FFF2-40B4-BE49-F238E27FC236}">
                <a16:creationId xmlns:a16="http://schemas.microsoft.com/office/drawing/2014/main" id="{5FF654E5-1281-4812-3F20-B84A217D089A}"/>
              </a:ext>
              <a:ext uri="{C183D7F6-B498-43B3-948B-1728B52AA6E4}">
                <adec:decorative xmlns:adec="http://schemas.microsoft.com/office/drawing/2017/decorative" val="1"/>
              </a:ext>
            </a:extLst>
          </p:cNvPr>
          <p:cNvSpPr>
            <a:spLocks/>
          </p:cNvSpPr>
          <p:nvPr userDrawn="1"/>
        </p:nvSpPr>
        <p:spPr bwMode="auto">
          <a:xfrm>
            <a:off x="4410071" y="1553498"/>
            <a:ext cx="3371858" cy="4437676"/>
          </a:xfrm>
          <a:prstGeom prst="roundRect">
            <a:avLst>
              <a:gd name="adj" fmla="val 3969"/>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7" name="TextBox 6">
            <a:extLst>
              <a:ext uri="{FF2B5EF4-FFF2-40B4-BE49-F238E27FC236}">
                <a16:creationId xmlns:a16="http://schemas.microsoft.com/office/drawing/2014/main" id="{0701D02E-120D-9C36-1C8C-E9905C02C888}"/>
              </a:ext>
              <a:ext uri="{C183D7F6-B498-43B3-948B-1728B52AA6E4}">
                <adec:decorative xmlns:adec="http://schemas.microsoft.com/office/drawing/2017/decorative" val="1"/>
              </a:ext>
            </a:extLst>
          </p:cNvPr>
          <p:cNvSpPr txBox="1"/>
          <p:nvPr userDrawn="1"/>
        </p:nvSpPr>
        <p:spPr>
          <a:xfrm>
            <a:off x="3263281" y="5304502"/>
            <a:ext cx="823216" cy="807626"/>
          </a:xfrm>
          <a:prstGeom prst="roundRect">
            <a:avLst>
              <a:gd name="adj" fmla="val 29252"/>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lvl="0" defTabSz="932472" fontAlgn="base">
              <a:spcBef>
                <a:spcPct val="0"/>
              </a:spcBef>
              <a:spcAft>
                <a:spcPct val="0"/>
              </a:spcAft>
              <a:defRPr sz="20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9" name="Rounded Rectangle 12">
            <a:extLst>
              <a:ext uri="{FF2B5EF4-FFF2-40B4-BE49-F238E27FC236}">
                <a16:creationId xmlns:a16="http://schemas.microsoft.com/office/drawing/2014/main" id="{A1093592-3AE2-4489-9ED1-6792F3204456}"/>
              </a:ext>
              <a:ext uri="{C183D7F6-B498-43B3-948B-1728B52AA6E4}">
                <adec:decorative xmlns:adec="http://schemas.microsoft.com/office/drawing/2017/decorative" val="1"/>
              </a:ext>
            </a:extLst>
          </p:cNvPr>
          <p:cNvSpPr>
            <a:spLocks/>
          </p:cNvSpPr>
          <p:nvPr userDrawn="1"/>
        </p:nvSpPr>
        <p:spPr bwMode="auto">
          <a:xfrm>
            <a:off x="585217" y="1553498"/>
            <a:ext cx="3371858" cy="4437676"/>
          </a:xfrm>
          <a:prstGeom prst="roundRect">
            <a:avLst>
              <a:gd name="adj" fmla="val 3969"/>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104" name="Content Placeholder 10">
            <a:extLst>
              <a:ext uri="{FF2B5EF4-FFF2-40B4-BE49-F238E27FC236}">
                <a16:creationId xmlns:a16="http://schemas.microsoft.com/office/drawing/2014/main" id="{5410BD2B-F5E0-DB10-9E40-802B5A560C50}"/>
              </a:ext>
            </a:extLst>
          </p:cNvPr>
          <p:cNvSpPr>
            <a:spLocks noGrp="1"/>
          </p:cNvSpPr>
          <p:nvPr>
            <p:ph sz="quarter" idx="18" hasCustomPrompt="1"/>
          </p:nvPr>
        </p:nvSpPr>
        <p:spPr>
          <a:xfrm>
            <a:off x="770720"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12" name="Text Placeholder 57">
            <a:extLst>
              <a:ext uri="{FF2B5EF4-FFF2-40B4-BE49-F238E27FC236}">
                <a16:creationId xmlns:a16="http://schemas.microsoft.com/office/drawing/2014/main" id="{6EBCEC40-0155-B16A-FEEE-2415DF1DFA6E}"/>
              </a:ext>
            </a:extLst>
          </p:cNvPr>
          <p:cNvSpPr>
            <a:spLocks noGrp="1"/>
          </p:cNvSpPr>
          <p:nvPr>
            <p:ph type="body" sz="quarter" idx="31" hasCustomPrompt="1"/>
          </p:nvPr>
        </p:nvSpPr>
        <p:spPr>
          <a:xfrm>
            <a:off x="585217" y="2635770"/>
            <a:ext cx="3357219"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19" name="Text Placeholder 8">
            <a:extLst>
              <a:ext uri="{FF2B5EF4-FFF2-40B4-BE49-F238E27FC236}">
                <a16:creationId xmlns:a16="http://schemas.microsoft.com/office/drawing/2014/main" id="{DE09FF1C-B908-D1F6-0DDD-A0512D82ED5A}"/>
              </a:ext>
            </a:extLst>
          </p:cNvPr>
          <p:cNvSpPr>
            <a:spLocks noGrp="1"/>
          </p:cNvSpPr>
          <p:nvPr>
            <p:ph type="body" sz="quarter" idx="27"/>
          </p:nvPr>
        </p:nvSpPr>
        <p:spPr>
          <a:xfrm>
            <a:off x="585217" y="3267075"/>
            <a:ext cx="3368811"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8" name="Content Placeholder 10">
            <a:extLst>
              <a:ext uri="{FF2B5EF4-FFF2-40B4-BE49-F238E27FC236}">
                <a16:creationId xmlns:a16="http://schemas.microsoft.com/office/drawing/2014/main" id="{E81EC152-DDA0-028D-CBF1-43B40A5EB1A2}"/>
              </a:ext>
            </a:extLst>
          </p:cNvPr>
          <p:cNvSpPr>
            <a:spLocks noGrp="1"/>
          </p:cNvSpPr>
          <p:nvPr>
            <p:ph sz="quarter" idx="24" hasCustomPrompt="1"/>
          </p:nvPr>
        </p:nvSpPr>
        <p:spPr>
          <a:xfrm>
            <a:off x="4580049"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3" name="Text Placeholder 57">
            <a:extLst>
              <a:ext uri="{FF2B5EF4-FFF2-40B4-BE49-F238E27FC236}">
                <a16:creationId xmlns:a16="http://schemas.microsoft.com/office/drawing/2014/main" id="{BA9D2F74-69F6-A133-CB18-53788C568D46}"/>
              </a:ext>
            </a:extLst>
          </p:cNvPr>
          <p:cNvSpPr>
            <a:spLocks noGrp="1"/>
          </p:cNvSpPr>
          <p:nvPr>
            <p:ph type="body" sz="quarter" idx="32" hasCustomPrompt="1"/>
          </p:nvPr>
        </p:nvSpPr>
        <p:spPr>
          <a:xfrm>
            <a:off x="4410071" y="2635770"/>
            <a:ext cx="3357219"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37" name="Text Placeholder 8">
            <a:extLst>
              <a:ext uri="{FF2B5EF4-FFF2-40B4-BE49-F238E27FC236}">
                <a16:creationId xmlns:a16="http://schemas.microsoft.com/office/drawing/2014/main" id="{37A432BD-331B-EBA5-EFF0-45F63AF3C87B}"/>
              </a:ext>
            </a:extLst>
          </p:cNvPr>
          <p:cNvSpPr>
            <a:spLocks noGrp="1"/>
          </p:cNvSpPr>
          <p:nvPr>
            <p:ph type="body" sz="quarter" idx="28"/>
          </p:nvPr>
        </p:nvSpPr>
        <p:spPr>
          <a:xfrm>
            <a:off x="4410071" y="3267075"/>
            <a:ext cx="3371857"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 name="Content Placeholder 10">
            <a:extLst>
              <a:ext uri="{FF2B5EF4-FFF2-40B4-BE49-F238E27FC236}">
                <a16:creationId xmlns:a16="http://schemas.microsoft.com/office/drawing/2014/main" id="{092E086C-3D5C-B14B-09C9-B825E36A958E}"/>
              </a:ext>
            </a:extLst>
          </p:cNvPr>
          <p:cNvSpPr>
            <a:spLocks noGrp="1"/>
          </p:cNvSpPr>
          <p:nvPr>
            <p:ph sz="quarter" idx="26" hasCustomPrompt="1"/>
          </p:nvPr>
        </p:nvSpPr>
        <p:spPr>
          <a:xfrm>
            <a:off x="8405318"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45" name="Text Placeholder 57">
            <a:extLst>
              <a:ext uri="{FF2B5EF4-FFF2-40B4-BE49-F238E27FC236}">
                <a16:creationId xmlns:a16="http://schemas.microsoft.com/office/drawing/2014/main" id="{C70BF8AF-7692-5CBD-EF9C-E43B2E523E11}"/>
              </a:ext>
            </a:extLst>
          </p:cNvPr>
          <p:cNvSpPr>
            <a:spLocks noGrp="1"/>
          </p:cNvSpPr>
          <p:nvPr>
            <p:ph type="body" sz="quarter" idx="33" hasCustomPrompt="1"/>
          </p:nvPr>
        </p:nvSpPr>
        <p:spPr>
          <a:xfrm>
            <a:off x="8234926" y="2635770"/>
            <a:ext cx="3357219"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46" name="Text Placeholder 8">
            <a:extLst>
              <a:ext uri="{FF2B5EF4-FFF2-40B4-BE49-F238E27FC236}">
                <a16:creationId xmlns:a16="http://schemas.microsoft.com/office/drawing/2014/main" id="{09C7AA90-B224-2507-1A31-AC9823836702}"/>
              </a:ext>
            </a:extLst>
          </p:cNvPr>
          <p:cNvSpPr>
            <a:spLocks noGrp="1"/>
          </p:cNvSpPr>
          <p:nvPr>
            <p:ph type="body" sz="quarter" idx="30"/>
          </p:nvPr>
        </p:nvSpPr>
        <p:spPr>
          <a:xfrm>
            <a:off x="8234926" y="3267075"/>
            <a:ext cx="3368811"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246709"/>
      </p:ext>
    </p:extLst>
  </p:cSld>
  <p:clrMapOvr>
    <a:masterClrMapping/>
  </p:clrMapOvr>
  <p:transition>
    <p:fade/>
  </p:transition>
  <p:extLst>
    <p:ext uri="{DCECCB84-F9BA-43D5-87BE-67443E8EF086}">
      <p15:sldGuideLst xmlns:p15="http://schemas.microsoft.com/office/powerpoint/2012/main">
        <p15:guide id="9" pos="1556">
          <p15:clr>
            <a:srgbClr val="A4A3A4"/>
          </p15:clr>
        </p15:guide>
        <p15:guide id="29" orient="horz" pos="1271">
          <p15:clr>
            <a:srgbClr val="5ACBF0"/>
          </p15:clr>
        </p15:guide>
        <p15:guide id="30" orient="horz" pos="288">
          <p15:clr>
            <a:srgbClr val="5ACBF0"/>
          </p15:clr>
        </p15:guide>
      </p15:sldGuideLst>
    </p:ext>
  </p:extLst>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A58E9F6-86C3-7DF1-E881-65A0A96358A1}"/>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12" name="TextBox 11">
            <a:extLst>
              <a:ext uri="{FF2B5EF4-FFF2-40B4-BE49-F238E27FC236}">
                <a16:creationId xmlns:a16="http://schemas.microsoft.com/office/drawing/2014/main" id="{B5452B8F-C65B-2A86-D539-36686FD9C61C}"/>
              </a:ext>
              <a:ext uri="{C183D7F6-B498-43B3-948B-1728B52AA6E4}">
                <adec:decorative xmlns:adec="http://schemas.microsoft.com/office/drawing/2017/decorative" val="1"/>
              </a:ext>
            </a:extLst>
          </p:cNvPr>
          <p:cNvSpPr txBox="1"/>
          <p:nvPr userDrawn="1"/>
        </p:nvSpPr>
        <p:spPr>
          <a:xfrm>
            <a:off x="5195333" y="5305175"/>
            <a:ext cx="823216" cy="807626"/>
          </a:xfrm>
          <a:prstGeom prst="roundRect">
            <a:avLst>
              <a:gd name="adj" fmla="val 29252"/>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lvl="0" defTabSz="932472" fontAlgn="base">
              <a:spcBef>
                <a:spcPct val="0"/>
              </a:spcBef>
              <a:spcAft>
                <a:spcPct val="0"/>
              </a:spcAft>
              <a:defRPr sz="2000">
                <a:gradFill>
                  <a:gsLst>
                    <a:gs pos="100000">
                      <a:schemeClr val="accent2">
                        <a:lumMod val="40000"/>
                        <a:lumOff val="60000"/>
                      </a:schemeClr>
                    </a:gs>
                    <a:gs pos="20000">
                      <a:schemeClr val="bg2">
                        <a:lumMod val="40000"/>
                        <a:lumOff val="60000"/>
                      </a:schemeClr>
                    </a:gs>
                  </a:gsLst>
                  <a:lin ang="0" scaled="1"/>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13" name="Rounded Rectangle 12">
            <a:extLst>
              <a:ext uri="{FF2B5EF4-FFF2-40B4-BE49-F238E27FC236}">
                <a16:creationId xmlns:a16="http://schemas.microsoft.com/office/drawing/2014/main" id="{BF103187-F54B-240A-FCCA-FF5479C71E2D}"/>
              </a:ext>
              <a:ext uri="{C183D7F6-B498-43B3-948B-1728B52AA6E4}">
                <adec:decorative xmlns:adec="http://schemas.microsoft.com/office/drawing/2017/decorative" val="1"/>
              </a:ext>
            </a:extLst>
          </p:cNvPr>
          <p:cNvSpPr>
            <a:spLocks/>
          </p:cNvSpPr>
          <p:nvPr userDrawn="1"/>
        </p:nvSpPr>
        <p:spPr bwMode="auto">
          <a:xfrm>
            <a:off x="3444046" y="1553498"/>
            <a:ext cx="2445080" cy="4437676"/>
          </a:xfrm>
          <a:prstGeom prst="roundRect">
            <a:avLst>
              <a:gd name="adj" fmla="val 6034"/>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15" name="TextBox 14">
            <a:extLst>
              <a:ext uri="{FF2B5EF4-FFF2-40B4-BE49-F238E27FC236}">
                <a16:creationId xmlns:a16="http://schemas.microsoft.com/office/drawing/2014/main" id="{CC34092E-5869-47B3-7FD6-52730CFE097B}"/>
              </a:ext>
              <a:ext uri="{C183D7F6-B498-43B3-948B-1728B52AA6E4}">
                <adec:decorative xmlns:adec="http://schemas.microsoft.com/office/drawing/2017/decorative" val="1"/>
              </a:ext>
            </a:extLst>
          </p:cNvPr>
          <p:cNvSpPr txBox="1"/>
          <p:nvPr userDrawn="1"/>
        </p:nvSpPr>
        <p:spPr>
          <a:xfrm>
            <a:off x="8054162" y="5305175"/>
            <a:ext cx="823216" cy="807626"/>
          </a:xfrm>
          <a:prstGeom prst="roundRect">
            <a:avLst>
              <a:gd name="adj" fmla="val 29252"/>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lvl="0" defTabSz="932472" fontAlgn="base">
              <a:spcBef>
                <a:spcPct val="0"/>
              </a:spcBef>
              <a:spcAft>
                <a:spcPct val="0"/>
              </a:spcAft>
              <a:defRPr sz="2000">
                <a:gradFill>
                  <a:gsLst>
                    <a:gs pos="100000">
                      <a:schemeClr val="accent2">
                        <a:lumMod val="40000"/>
                        <a:lumOff val="60000"/>
                      </a:schemeClr>
                    </a:gs>
                    <a:gs pos="20000">
                      <a:schemeClr val="bg2">
                        <a:lumMod val="40000"/>
                        <a:lumOff val="60000"/>
                      </a:schemeClr>
                    </a:gs>
                  </a:gsLst>
                  <a:lin ang="0" scaled="1"/>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16" name="Rounded Rectangle 12">
            <a:extLst>
              <a:ext uri="{FF2B5EF4-FFF2-40B4-BE49-F238E27FC236}">
                <a16:creationId xmlns:a16="http://schemas.microsoft.com/office/drawing/2014/main" id="{109C9514-13EF-A0CE-D138-7A35BCC63294}"/>
              </a:ext>
              <a:ext uri="{C183D7F6-B498-43B3-948B-1728B52AA6E4}">
                <adec:decorative xmlns:adec="http://schemas.microsoft.com/office/drawing/2017/decorative" val="1"/>
              </a:ext>
            </a:extLst>
          </p:cNvPr>
          <p:cNvSpPr>
            <a:spLocks/>
          </p:cNvSpPr>
          <p:nvPr userDrawn="1"/>
        </p:nvSpPr>
        <p:spPr bwMode="auto">
          <a:xfrm>
            <a:off x="6302875" y="1553498"/>
            <a:ext cx="2445080" cy="4437676"/>
          </a:xfrm>
          <a:prstGeom prst="roundRect">
            <a:avLst>
              <a:gd name="adj" fmla="val 6034"/>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17" name="TextBox 16">
            <a:extLst>
              <a:ext uri="{FF2B5EF4-FFF2-40B4-BE49-F238E27FC236}">
                <a16:creationId xmlns:a16="http://schemas.microsoft.com/office/drawing/2014/main" id="{B69FD4CF-BD64-18F6-6AF1-15456550754C}"/>
              </a:ext>
              <a:ext uri="{C183D7F6-B498-43B3-948B-1728B52AA6E4}">
                <adec:decorative xmlns:adec="http://schemas.microsoft.com/office/drawing/2017/decorative" val="1"/>
              </a:ext>
            </a:extLst>
          </p:cNvPr>
          <p:cNvSpPr txBox="1"/>
          <p:nvPr userDrawn="1"/>
        </p:nvSpPr>
        <p:spPr>
          <a:xfrm>
            <a:off x="10912990" y="5305175"/>
            <a:ext cx="823216" cy="807626"/>
          </a:xfrm>
          <a:prstGeom prst="roundRect">
            <a:avLst>
              <a:gd name="adj" fmla="val 29252"/>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lvl="0" defTabSz="932472" fontAlgn="base">
              <a:spcBef>
                <a:spcPct val="0"/>
              </a:spcBef>
              <a:spcAft>
                <a:spcPct val="0"/>
              </a:spcAft>
              <a:defRPr sz="2000">
                <a:gradFill>
                  <a:gsLst>
                    <a:gs pos="100000">
                      <a:schemeClr val="accent2">
                        <a:lumMod val="40000"/>
                        <a:lumOff val="60000"/>
                      </a:schemeClr>
                    </a:gs>
                    <a:gs pos="20000">
                      <a:schemeClr val="bg2">
                        <a:lumMod val="40000"/>
                        <a:lumOff val="60000"/>
                      </a:schemeClr>
                    </a:gs>
                  </a:gsLst>
                  <a:lin ang="0" scaled="1"/>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18" name="Rounded Rectangle 12">
            <a:extLst>
              <a:ext uri="{FF2B5EF4-FFF2-40B4-BE49-F238E27FC236}">
                <a16:creationId xmlns:a16="http://schemas.microsoft.com/office/drawing/2014/main" id="{FF5A783A-7347-9740-90C9-1AA587DF0F4C}"/>
              </a:ext>
              <a:ext uri="{C183D7F6-B498-43B3-948B-1728B52AA6E4}">
                <adec:decorative xmlns:adec="http://schemas.microsoft.com/office/drawing/2017/decorative" val="1"/>
              </a:ext>
            </a:extLst>
          </p:cNvPr>
          <p:cNvSpPr>
            <a:spLocks/>
          </p:cNvSpPr>
          <p:nvPr userDrawn="1"/>
        </p:nvSpPr>
        <p:spPr bwMode="auto">
          <a:xfrm>
            <a:off x="9161703" y="1553498"/>
            <a:ext cx="2445080" cy="4437676"/>
          </a:xfrm>
          <a:prstGeom prst="roundRect">
            <a:avLst>
              <a:gd name="adj" fmla="val 6034"/>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19" name="TextBox 18">
            <a:extLst>
              <a:ext uri="{FF2B5EF4-FFF2-40B4-BE49-F238E27FC236}">
                <a16:creationId xmlns:a16="http://schemas.microsoft.com/office/drawing/2014/main" id="{83BD9763-AAE3-AA4B-8F9E-BA6119DCEF16}"/>
              </a:ext>
              <a:ext uri="{C183D7F6-B498-43B3-948B-1728B52AA6E4}">
                <adec:decorative xmlns:adec="http://schemas.microsoft.com/office/drawing/2017/decorative" val="1"/>
              </a:ext>
            </a:extLst>
          </p:cNvPr>
          <p:cNvSpPr txBox="1"/>
          <p:nvPr userDrawn="1"/>
        </p:nvSpPr>
        <p:spPr>
          <a:xfrm>
            <a:off x="2336504" y="5305175"/>
            <a:ext cx="823216" cy="807626"/>
          </a:xfrm>
          <a:prstGeom prst="roundRect">
            <a:avLst>
              <a:gd name="adj" fmla="val 29252"/>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lvl="0" defTabSz="932472" fontAlgn="base">
              <a:spcBef>
                <a:spcPct val="0"/>
              </a:spcBef>
              <a:spcAft>
                <a:spcPct val="0"/>
              </a:spcAft>
              <a:defRPr sz="2000">
                <a:gradFill>
                  <a:gsLst>
                    <a:gs pos="100000">
                      <a:schemeClr val="accent2">
                        <a:lumMod val="40000"/>
                        <a:lumOff val="60000"/>
                      </a:schemeClr>
                    </a:gs>
                    <a:gs pos="20000">
                      <a:schemeClr val="bg2">
                        <a:lumMod val="40000"/>
                        <a:lumOff val="60000"/>
                      </a:schemeClr>
                    </a:gs>
                  </a:gsLst>
                  <a:lin ang="0" scaled="1"/>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a:p>
        </p:txBody>
      </p:sp>
      <p:sp>
        <p:nvSpPr>
          <p:cNvPr id="20" name="Rounded Rectangle 12">
            <a:extLst>
              <a:ext uri="{FF2B5EF4-FFF2-40B4-BE49-F238E27FC236}">
                <a16:creationId xmlns:a16="http://schemas.microsoft.com/office/drawing/2014/main" id="{3F24AC7B-298E-A218-0ACE-0A30AC14AE31}"/>
              </a:ext>
              <a:ext uri="{C183D7F6-B498-43B3-948B-1728B52AA6E4}">
                <adec:decorative xmlns:adec="http://schemas.microsoft.com/office/drawing/2017/decorative" val="1"/>
              </a:ext>
            </a:extLst>
          </p:cNvPr>
          <p:cNvSpPr>
            <a:spLocks/>
          </p:cNvSpPr>
          <p:nvPr userDrawn="1"/>
        </p:nvSpPr>
        <p:spPr bwMode="auto">
          <a:xfrm>
            <a:off x="585217" y="1553498"/>
            <a:ext cx="2445080" cy="4437676"/>
          </a:xfrm>
          <a:prstGeom prst="roundRect">
            <a:avLst>
              <a:gd name="adj" fmla="val 6034"/>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err="1">
              <a:solidFill>
                <a:schemeClr val="bg1"/>
              </a:soli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a:defRPr>
                <a:solidFill>
                  <a:schemeClr val="tx1"/>
                </a:solidFill>
              </a:defRPr>
            </a:lvl1pPr>
          </a:lstStyle>
          <a:p>
            <a:r>
              <a:rPr lang="en-US"/>
              <a:t>Click to edit Master title style</a:t>
            </a:r>
          </a:p>
        </p:txBody>
      </p:sp>
      <p:sp>
        <p:nvSpPr>
          <p:cNvPr id="120" name="Content Placeholder 10">
            <a:extLst>
              <a:ext uri="{FF2B5EF4-FFF2-40B4-BE49-F238E27FC236}">
                <a16:creationId xmlns:a16="http://schemas.microsoft.com/office/drawing/2014/main" id="{22E61415-56A5-6A69-38A0-E1288374D70A}"/>
              </a:ext>
            </a:extLst>
          </p:cNvPr>
          <p:cNvSpPr>
            <a:spLocks noGrp="1"/>
          </p:cNvSpPr>
          <p:nvPr>
            <p:ph sz="quarter" idx="18" hasCustomPrompt="1"/>
          </p:nvPr>
        </p:nvSpPr>
        <p:spPr>
          <a:xfrm>
            <a:off x="770720"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1" name="Text Placeholder 57">
            <a:extLst>
              <a:ext uri="{FF2B5EF4-FFF2-40B4-BE49-F238E27FC236}">
                <a16:creationId xmlns:a16="http://schemas.microsoft.com/office/drawing/2014/main" id="{ED026B52-2D8E-3688-C955-1B87EBF8E3D6}"/>
              </a:ext>
            </a:extLst>
          </p:cNvPr>
          <p:cNvSpPr>
            <a:spLocks noGrp="1"/>
          </p:cNvSpPr>
          <p:nvPr>
            <p:ph type="body" sz="quarter" idx="32" hasCustomPrompt="1"/>
          </p:nvPr>
        </p:nvSpPr>
        <p:spPr>
          <a:xfrm>
            <a:off x="585217" y="2635770"/>
            <a:ext cx="2445080"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41" name="Text Placeholder 8">
            <a:extLst>
              <a:ext uri="{FF2B5EF4-FFF2-40B4-BE49-F238E27FC236}">
                <a16:creationId xmlns:a16="http://schemas.microsoft.com/office/drawing/2014/main" id="{58389DC0-324A-45DF-E81B-BE1FC8906A2D}"/>
              </a:ext>
            </a:extLst>
          </p:cNvPr>
          <p:cNvSpPr>
            <a:spLocks noGrp="1"/>
          </p:cNvSpPr>
          <p:nvPr>
            <p:ph type="body" sz="quarter" idx="24"/>
          </p:nvPr>
        </p:nvSpPr>
        <p:spPr>
          <a:xfrm>
            <a:off x="585539"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0" name="Content Placeholder 10">
            <a:extLst>
              <a:ext uri="{FF2B5EF4-FFF2-40B4-BE49-F238E27FC236}">
                <a16:creationId xmlns:a16="http://schemas.microsoft.com/office/drawing/2014/main" id="{CF08C09F-D2F8-CB51-2C4C-E4866F35171F}"/>
              </a:ext>
            </a:extLst>
          </p:cNvPr>
          <p:cNvSpPr>
            <a:spLocks noGrp="1"/>
          </p:cNvSpPr>
          <p:nvPr>
            <p:ph sz="quarter" idx="21" hasCustomPrompt="1"/>
          </p:nvPr>
        </p:nvSpPr>
        <p:spPr>
          <a:xfrm>
            <a:off x="3626669"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58" name="Text Placeholder 57">
            <a:extLst>
              <a:ext uri="{FF2B5EF4-FFF2-40B4-BE49-F238E27FC236}">
                <a16:creationId xmlns:a16="http://schemas.microsoft.com/office/drawing/2014/main" id="{F6FB328D-71C6-19EE-0CDB-D2274777F603}"/>
              </a:ext>
            </a:extLst>
          </p:cNvPr>
          <p:cNvSpPr>
            <a:spLocks noGrp="1"/>
          </p:cNvSpPr>
          <p:nvPr>
            <p:ph type="body" sz="quarter" idx="33" hasCustomPrompt="1"/>
          </p:nvPr>
        </p:nvSpPr>
        <p:spPr>
          <a:xfrm>
            <a:off x="3441165" y="2635770"/>
            <a:ext cx="2445080"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65" name="Text Placeholder 8">
            <a:extLst>
              <a:ext uri="{FF2B5EF4-FFF2-40B4-BE49-F238E27FC236}">
                <a16:creationId xmlns:a16="http://schemas.microsoft.com/office/drawing/2014/main" id="{8AD82BAA-5A9B-8AB8-32E8-8F616CBF4691}"/>
              </a:ext>
            </a:extLst>
          </p:cNvPr>
          <p:cNvSpPr>
            <a:spLocks noGrp="1"/>
          </p:cNvSpPr>
          <p:nvPr>
            <p:ph type="body" sz="quarter" idx="25"/>
          </p:nvPr>
        </p:nvSpPr>
        <p:spPr>
          <a:xfrm>
            <a:off x="3438286"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1" name="Content Placeholder 10">
            <a:extLst>
              <a:ext uri="{FF2B5EF4-FFF2-40B4-BE49-F238E27FC236}">
                <a16:creationId xmlns:a16="http://schemas.microsoft.com/office/drawing/2014/main" id="{1E9E455C-B5A4-BB4E-F6B2-105997E69486}"/>
              </a:ext>
            </a:extLst>
          </p:cNvPr>
          <p:cNvSpPr>
            <a:spLocks noGrp="1"/>
          </p:cNvSpPr>
          <p:nvPr>
            <p:ph sz="quarter" idx="22" hasCustomPrompt="1"/>
          </p:nvPr>
        </p:nvSpPr>
        <p:spPr>
          <a:xfrm>
            <a:off x="6491258"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76" name="Text Placeholder 57">
            <a:extLst>
              <a:ext uri="{FF2B5EF4-FFF2-40B4-BE49-F238E27FC236}">
                <a16:creationId xmlns:a16="http://schemas.microsoft.com/office/drawing/2014/main" id="{67DB78FB-FC09-FB28-578A-FD483750FF81}"/>
              </a:ext>
            </a:extLst>
          </p:cNvPr>
          <p:cNvSpPr>
            <a:spLocks noGrp="1"/>
          </p:cNvSpPr>
          <p:nvPr>
            <p:ph type="body" sz="quarter" idx="34" hasCustomPrompt="1"/>
          </p:nvPr>
        </p:nvSpPr>
        <p:spPr>
          <a:xfrm>
            <a:off x="6305754" y="2635770"/>
            <a:ext cx="2445080"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80" name="Text Placeholder 8">
            <a:extLst>
              <a:ext uri="{FF2B5EF4-FFF2-40B4-BE49-F238E27FC236}">
                <a16:creationId xmlns:a16="http://schemas.microsoft.com/office/drawing/2014/main" id="{4FCB7EB4-C216-3406-8582-83296A048D65}"/>
              </a:ext>
            </a:extLst>
          </p:cNvPr>
          <p:cNvSpPr>
            <a:spLocks noGrp="1"/>
          </p:cNvSpPr>
          <p:nvPr>
            <p:ph type="body" sz="quarter" idx="26"/>
          </p:nvPr>
        </p:nvSpPr>
        <p:spPr>
          <a:xfrm>
            <a:off x="6302875"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 name="Content Placeholder 10">
            <a:extLst>
              <a:ext uri="{FF2B5EF4-FFF2-40B4-BE49-F238E27FC236}">
                <a16:creationId xmlns:a16="http://schemas.microsoft.com/office/drawing/2014/main" id="{54291D80-DD0B-A64B-CFE4-4325282F4967}"/>
              </a:ext>
            </a:extLst>
          </p:cNvPr>
          <p:cNvSpPr>
            <a:spLocks noGrp="1"/>
          </p:cNvSpPr>
          <p:nvPr>
            <p:ph sz="quarter" idx="23" hasCustomPrompt="1"/>
          </p:nvPr>
        </p:nvSpPr>
        <p:spPr>
          <a:xfrm>
            <a:off x="9346885"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88" name="Text Placeholder 57">
            <a:extLst>
              <a:ext uri="{FF2B5EF4-FFF2-40B4-BE49-F238E27FC236}">
                <a16:creationId xmlns:a16="http://schemas.microsoft.com/office/drawing/2014/main" id="{74EF00B9-3D58-FBED-8811-3D8BC90B8D78}"/>
              </a:ext>
            </a:extLst>
          </p:cNvPr>
          <p:cNvSpPr>
            <a:spLocks noGrp="1"/>
          </p:cNvSpPr>
          <p:nvPr>
            <p:ph type="body" sz="quarter" idx="35" hasCustomPrompt="1"/>
          </p:nvPr>
        </p:nvSpPr>
        <p:spPr>
          <a:xfrm>
            <a:off x="9161381" y="2635770"/>
            <a:ext cx="2445080" cy="306387"/>
          </a:xfrm>
          <a:prstGeom prst="rect">
            <a:avLst/>
          </a:prstGeom>
        </p:spPr>
        <p:txBody>
          <a:bodyPr lIns="182880" rIns="182880" anchor="ctr"/>
          <a:lstStyle>
            <a:lvl1pPr marL="0" indent="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89" name="Text Placeholder 8">
            <a:extLst>
              <a:ext uri="{FF2B5EF4-FFF2-40B4-BE49-F238E27FC236}">
                <a16:creationId xmlns:a16="http://schemas.microsoft.com/office/drawing/2014/main" id="{5AEA2078-1981-9043-308A-ACD70400B2FB}"/>
              </a:ext>
            </a:extLst>
          </p:cNvPr>
          <p:cNvSpPr>
            <a:spLocks noGrp="1"/>
          </p:cNvSpPr>
          <p:nvPr>
            <p:ph type="body" sz="quarter" idx="27"/>
          </p:nvPr>
        </p:nvSpPr>
        <p:spPr>
          <a:xfrm>
            <a:off x="9158502"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0827049"/>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4 Coloumn Image and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62064CA-5324-A6F7-2F3E-4FF859CBDE9A}"/>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5" name="Rectangle: Rounded Corners 4">
            <a:extLst>
              <a:ext uri="{FF2B5EF4-FFF2-40B4-BE49-F238E27FC236}">
                <a16:creationId xmlns:a16="http://schemas.microsoft.com/office/drawing/2014/main" id="{3D1D49CB-615E-24E5-4F23-A4B4BE579D10}"/>
              </a:ext>
              <a:ext uri="{C183D7F6-B498-43B3-948B-1728B52AA6E4}">
                <adec:decorative xmlns:adec="http://schemas.microsoft.com/office/drawing/2017/decorative" val="1"/>
              </a:ext>
            </a:extLst>
          </p:cNvPr>
          <p:cNvSpPr/>
          <p:nvPr userDrawn="1"/>
        </p:nvSpPr>
        <p:spPr bwMode="auto">
          <a:xfrm>
            <a:off x="10703077" y="5283713"/>
            <a:ext cx="1090744" cy="1091688"/>
          </a:xfrm>
          <a:prstGeom prst="roundRect">
            <a:avLst>
              <a:gd name="adj" fmla="val 22840"/>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6" name="Rectangle: Rounded Corners 5">
            <a:extLst>
              <a:ext uri="{FF2B5EF4-FFF2-40B4-BE49-F238E27FC236}">
                <a16:creationId xmlns:a16="http://schemas.microsoft.com/office/drawing/2014/main" id="{00AFD1EB-EB63-19B7-3C38-A4CAA8717561}"/>
              </a:ext>
              <a:ext uri="{C183D7F6-B498-43B3-948B-1728B52AA6E4}">
                <adec:decorative xmlns:adec="http://schemas.microsoft.com/office/drawing/2017/decorative" val="1"/>
              </a:ext>
            </a:extLst>
          </p:cNvPr>
          <p:cNvSpPr/>
          <p:nvPr userDrawn="1"/>
        </p:nvSpPr>
        <p:spPr bwMode="auto">
          <a:xfrm>
            <a:off x="584200" y="1473200"/>
            <a:ext cx="11023600" cy="4724400"/>
          </a:xfrm>
          <a:prstGeom prst="roundRect">
            <a:avLst>
              <a:gd name="adj" fmla="val 3905"/>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53" name="Text Placeholder 52">
            <a:extLst>
              <a:ext uri="{FF2B5EF4-FFF2-40B4-BE49-F238E27FC236}">
                <a16:creationId xmlns:a16="http://schemas.microsoft.com/office/drawing/2014/main" id="{AFF7BD29-34A4-FA4A-3A79-9130F5225BD5}"/>
              </a:ext>
            </a:extLst>
          </p:cNvPr>
          <p:cNvSpPr>
            <a:spLocks noGrp="1"/>
          </p:cNvSpPr>
          <p:nvPr>
            <p:ph type="body" sz="quarter" idx="11" hasCustomPrompt="1"/>
          </p:nvPr>
        </p:nvSpPr>
        <p:spPr>
          <a:xfrm>
            <a:off x="790405" y="1714500"/>
            <a:ext cx="2133600" cy="387350"/>
          </a:xfrm>
          <a:prstGeom prst="rect">
            <a:avLst/>
          </a:prstGeom>
        </p:spPr>
        <p:txBody>
          <a:bodyPr lIns="0" tIns="0" rIns="0" bIns="0" anchor="b"/>
          <a:lstStyle>
            <a:lvl1pPr marL="0" indent="0" algn="l" defTabSz="914400" rtl="0" eaLnBrk="1" latinLnBrk="0" hangingPunct="1">
              <a:buSzPct val="9000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79" name="Text Placeholder 78">
            <a:extLst>
              <a:ext uri="{FF2B5EF4-FFF2-40B4-BE49-F238E27FC236}">
                <a16:creationId xmlns:a16="http://schemas.microsoft.com/office/drawing/2014/main" id="{86195FE7-823E-965F-96F0-C6F4934FECED}"/>
              </a:ext>
            </a:extLst>
          </p:cNvPr>
          <p:cNvSpPr>
            <a:spLocks noGrp="1"/>
          </p:cNvSpPr>
          <p:nvPr>
            <p:ph type="body" sz="quarter" idx="23" hasCustomPrompt="1"/>
          </p:nvPr>
        </p:nvSpPr>
        <p:spPr>
          <a:xfrm>
            <a:off x="790575" y="2222500"/>
            <a:ext cx="2133430" cy="2115820"/>
          </a:xfrm>
          <a:prstGeom prst="rect">
            <a:avLst/>
          </a:prstGeom>
        </p:spPr>
        <p:txBody>
          <a:bodyPr lIns="0" tIns="0" rIns="0" bIns="0"/>
          <a:lstStyle>
            <a:lvl1pPr marL="0" indent="0">
              <a:buNone/>
              <a:defRPr sz="16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3" name="Picture Placeholder 63">
            <a:extLst>
              <a:ext uri="{FF2B5EF4-FFF2-40B4-BE49-F238E27FC236}">
                <a16:creationId xmlns:a16="http://schemas.microsoft.com/office/drawing/2014/main" id="{608F4744-82C8-0420-4CAB-1BD232EB0D6B}"/>
              </a:ext>
            </a:extLst>
          </p:cNvPr>
          <p:cNvSpPr>
            <a:spLocks noGrp="1"/>
          </p:cNvSpPr>
          <p:nvPr>
            <p:ph type="pic" sz="quarter" idx="19" hasCustomPrompt="1"/>
          </p:nvPr>
        </p:nvSpPr>
        <p:spPr>
          <a:xfrm>
            <a:off x="804243" y="4534828"/>
            <a:ext cx="2105924" cy="1466264"/>
          </a:xfrm>
          <a:prstGeom prst="roundRect">
            <a:avLst>
              <a:gd name="adj" fmla="val 4487"/>
            </a:avLst>
          </a:prstGeom>
        </p:spPr>
        <p:txBody>
          <a:bodyPr/>
          <a:lstStyle>
            <a:lvl1pPr marL="0" indent="0" algn="ctr">
              <a:buNone/>
              <a:defRPr sz="1400"/>
            </a:lvl1pPr>
          </a:lstStyle>
          <a:p>
            <a:r>
              <a:rPr lang="en-US"/>
              <a:t>Insert image here</a:t>
            </a:r>
          </a:p>
        </p:txBody>
      </p:sp>
      <p:sp>
        <p:nvSpPr>
          <p:cNvPr id="174" name="Text Placeholder 52">
            <a:extLst>
              <a:ext uri="{FF2B5EF4-FFF2-40B4-BE49-F238E27FC236}">
                <a16:creationId xmlns:a16="http://schemas.microsoft.com/office/drawing/2014/main" id="{336A6317-7811-8328-00C0-B4ABB4EAA0F8}"/>
              </a:ext>
            </a:extLst>
          </p:cNvPr>
          <p:cNvSpPr>
            <a:spLocks noGrp="1"/>
          </p:cNvSpPr>
          <p:nvPr>
            <p:ph type="body" sz="quarter" idx="13" hasCustomPrompt="1"/>
          </p:nvPr>
        </p:nvSpPr>
        <p:spPr>
          <a:xfrm>
            <a:off x="3625301" y="1714500"/>
            <a:ext cx="2133600" cy="387350"/>
          </a:xfrm>
          <a:prstGeom prst="rect">
            <a:avLst/>
          </a:prstGeom>
        </p:spPr>
        <p:txBody>
          <a:bodyPr lIns="0" tIns="0" rIns="0" bIns="0" anchor="b"/>
          <a:lstStyle>
            <a:lvl1pPr marL="0" indent="0" algn="l" defTabSz="914400" rtl="0" eaLnBrk="1" latinLnBrk="0" hangingPunct="1">
              <a:buSzPct val="9000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75" name="Text Placeholder 78">
            <a:extLst>
              <a:ext uri="{FF2B5EF4-FFF2-40B4-BE49-F238E27FC236}">
                <a16:creationId xmlns:a16="http://schemas.microsoft.com/office/drawing/2014/main" id="{3E3841E6-9F6D-CBF3-E0C1-E6326D6EAD9C}"/>
              </a:ext>
            </a:extLst>
          </p:cNvPr>
          <p:cNvSpPr>
            <a:spLocks noGrp="1"/>
          </p:cNvSpPr>
          <p:nvPr>
            <p:ph type="body" sz="quarter" idx="24" hasCustomPrompt="1"/>
          </p:nvPr>
        </p:nvSpPr>
        <p:spPr>
          <a:xfrm>
            <a:off x="3625301" y="2222500"/>
            <a:ext cx="2133430" cy="2115820"/>
          </a:xfrm>
          <a:prstGeom prst="rect">
            <a:avLst/>
          </a:prstGeom>
        </p:spPr>
        <p:txBody>
          <a:bodyPr lIns="0" tIns="0" rIns="0" bIns="0"/>
          <a:lstStyle>
            <a:lvl1pPr marL="0" indent="0">
              <a:buNone/>
              <a:defRPr sz="16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6" name="Picture Placeholder 63">
            <a:extLst>
              <a:ext uri="{FF2B5EF4-FFF2-40B4-BE49-F238E27FC236}">
                <a16:creationId xmlns:a16="http://schemas.microsoft.com/office/drawing/2014/main" id="{DE9B03A3-F3E5-6952-1832-03C9A1E284CA}"/>
              </a:ext>
            </a:extLst>
          </p:cNvPr>
          <p:cNvSpPr>
            <a:spLocks noGrp="1"/>
          </p:cNvSpPr>
          <p:nvPr>
            <p:ph type="pic" sz="quarter" idx="20" hasCustomPrompt="1"/>
          </p:nvPr>
        </p:nvSpPr>
        <p:spPr>
          <a:xfrm>
            <a:off x="3639139" y="4534828"/>
            <a:ext cx="2105924" cy="1466264"/>
          </a:xfrm>
          <a:prstGeom prst="roundRect">
            <a:avLst>
              <a:gd name="adj" fmla="val 4487"/>
            </a:avLst>
          </a:prstGeom>
        </p:spPr>
        <p:txBody>
          <a:bodyPr/>
          <a:lstStyle>
            <a:lvl1pPr marL="0" indent="0" algn="ctr">
              <a:buNone/>
              <a:defRPr sz="1400"/>
            </a:lvl1pPr>
          </a:lstStyle>
          <a:p>
            <a:r>
              <a:rPr lang="en-US"/>
              <a:t>Insert image here</a:t>
            </a:r>
          </a:p>
        </p:txBody>
      </p:sp>
      <p:sp>
        <p:nvSpPr>
          <p:cNvPr id="177" name="Text Placeholder 52">
            <a:extLst>
              <a:ext uri="{FF2B5EF4-FFF2-40B4-BE49-F238E27FC236}">
                <a16:creationId xmlns:a16="http://schemas.microsoft.com/office/drawing/2014/main" id="{680CA227-E4A9-33B2-B5A5-C4EDA0EBA4FC}"/>
              </a:ext>
            </a:extLst>
          </p:cNvPr>
          <p:cNvSpPr>
            <a:spLocks noGrp="1"/>
          </p:cNvSpPr>
          <p:nvPr>
            <p:ph type="body" sz="quarter" idx="15" hasCustomPrompt="1"/>
          </p:nvPr>
        </p:nvSpPr>
        <p:spPr>
          <a:xfrm>
            <a:off x="6458439" y="1714500"/>
            <a:ext cx="2133600" cy="387350"/>
          </a:xfrm>
          <a:prstGeom prst="rect">
            <a:avLst/>
          </a:prstGeom>
        </p:spPr>
        <p:txBody>
          <a:bodyPr lIns="0" tIns="0" rIns="0" bIns="0" anchor="b"/>
          <a:lstStyle>
            <a:lvl1pPr marL="0" indent="0" algn="l" defTabSz="914400" rtl="0" eaLnBrk="1" latinLnBrk="0" hangingPunct="1">
              <a:buSzPct val="9000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78" name="Text Placeholder 78">
            <a:extLst>
              <a:ext uri="{FF2B5EF4-FFF2-40B4-BE49-F238E27FC236}">
                <a16:creationId xmlns:a16="http://schemas.microsoft.com/office/drawing/2014/main" id="{D79326D8-C5C7-E06D-F132-2405F3CA5CED}"/>
              </a:ext>
            </a:extLst>
          </p:cNvPr>
          <p:cNvSpPr>
            <a:spLocks noGrp="1"/>
          </p:cNvSpPr>
          <p:nvPr>
            <p:ph type="body" sz="quarter" idx="25" hasCustomPrompt="1"/>
          </p:nvPr>
        </p:nvSpPr>
        <p:spPr>
          <a:xfrm>
            <a:off x="6458439" y="2222500"/>
            <a:ext cx="2133430" cy="2115820"/>
          </a:xfrm>
          <a:prstGeom prst="rect">
            <a:avLst/>
          </a:prstGeom>
        </p:spPr>
        <p:txBody>
          <a:bodyPr lIns="0" tIns="0" rIns="0" bIns="0"/>
          <a:lstStyle>
            <a:lvl1pPr marL="0" indent="0">
              <a:buNone/>
              <a:defRPr sz="16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79" name="Picture Placeholder 63">
            <a:extLst>
              <a:ext uri="{FF2B5EF4-FFF2-40B4-BE49-F238E27FC236}">
                <a16:creationId xmlns:a16="http://schemas.microsoft.com/office/drawing/2014/main" id="{871CAECA-AB93-5F75-70AA-B63A81D3DB0A}"/>
              </a:ext>
            </a:extLst>
          </p:cNvPr>
          <p:cNvSpPr>
            <a:spLocks noGrp="1"/>
          </p:cNvSpPr>
          <p:nvPr>
            <p:ph type="pic" sz="quarter" idx="21" hasCustomPrompt="1"/>
          </p:nvPr>
        </p:nvSpPr>
        <p:spPr>
          <a:xfrm>
            <a:off x="6472277" y="4534828"/>
            <a:ext cx="2105924" cy="1466264"/>
          </a:xfrm>
          <a:prstGeom prst="roundRect">
            <a:avLst>
              <a:gd name="adj" fmla="val 4487"/>
            </a:avLst>
          </a:prstGeom>
        </p:spPr>
        <p:txBody>
          <a:bodyPr/>
          <a:lstStyle>
            <a:lvl1pPr marL="0" indent="0" algn="ctr">
              <a:buNone/>
              <a:defRPr sz="1400"/>
            </a:lvl1pPr>
          </a:lstStyle>
          <a:p>
            <a:r>
              <a:rPr lang="en-US"/>
              <a:t>Insert image here</a:t>
            </a:r>
          </a:p>
        </p:txBody>
      </p:sp>
      <p:sp>
        <p:nvSpPr>
          <p:cNvPr id="180" name="Text Placeholder 52">
            <a:extLst>
              <a:ext uri="{FF2B5EF4-FFF2-40B4-BE49-F238E27FC236}">
                <a16:creationId xmlns:a16="http://schemas.microsoft.com/office/drawing/2014/main" id="{9862E4BD-DD57-334A-04FD-5144315220A8}"/>
              </a:ext>
            </a:extLst>
          </p:cNvPr>
          <p:cNvSpPr>
            <a:spLocks noGrp="1"/>
          </p:cNvSpPr>
          <p:nvPr>
            <p:ph type="body" sz="quarter" idx="17" hasCustomPrompt="1"/>
          </p:nvPr>
        </p:nvSpPr>
        <p:spPr>
          <a:xfrm>
            <a:off x="9291577" y="1714500"/>
            <a:ext cx="2133600" cy="387350"/>
          </a:xfrm>
          <a:prstGeom prst="rect">
            <a:avLst/>
          </a:prstGeom>
        </p:spPr>
        <p:txBody>
          <a:bodyPr lIns="0" tIns="0" rIns="0" bIns="0" anchor="b"/>
          <a:lstStyle>
            <a:lvl1pPr marL="0" indent="0" algn="l" defTabSz="914400" rtl="0" eaLnBrk="1" latinLnBrk="0" hangingPunct="1">
              <a:buSzPct val="90000"/>
              <a:buNone/>
              <a:defRPr lang="en-US" sz="1800" b="0" kern="1200" cap="none" spc="0" baseline="0" dirty="0">
                <a:ln w="3175">
                  <a:noFill/>
                </a:ln>
                <a:gradFill flip="none" rotWithShape="1">
                  <a:gsLst>
                    <a:gs pos="10000">
                      <a:schemeClr val="accent3"/>
                    </a:gs>
                    <a:gs pos="100000">
                      <a:schemeClr val="accent4"/>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Heading goes here</a:t>
            </a:r>
          </a:p>
        </p:txBody>
      </p:sp>
      <p:sp>
        <p:nvSpPr>
          <p:cNvPr id="181" name="Text Placeholder 78">
            <a:extLst>
              <a:ext uri="{FF2B5EF4-FFF2-40B4-BE49-F238E27FC236}">
                <a16:creationId xmlns:a16="http://schemas.microsoft.com/office/drawing/2014/main" id="{B1234160-B5DC-D92B-6DE7-9E25F91E0564}"/>
              </a:ext>
            </a:extLst>
          </p:cNvPr>
          <p:cNvSpPr>
            <a:spLocks noGrp="1"/>
          </p:cNvSpPr>
          <p:nvPr>
            <p:ph type="body" sz="quarter" idx="26" hasCustomPrompt="1"/>
          </p:nvPr>
        </p:nvSpPr>
        <p:spPr>
          <a:xfrm>
            <a:off x="9291577" y="2222500"/>
            <a:ext cx="2133430" cy="2115820"/>
          </a:xfrm>
          <a:prstGeom prst="rect">
            <a:avLst/>
          </a:prstGeom>
        </p:spPr>
        <p:txBody>
          <a:bodyPr lIns="0" tIns="0" rIns="0" bIns="0"/>
          <a:lstStyle>
            <a:lvl1pPr marL="0" indent="0">
              <a:buNone/>
              <a:defRPr sz="16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 text here</a:t>
            </a:r>
          </a:p>
        </p:txBody>
      </p:sp>
      <p:sp>
        <p:nvSpPr>
          <p:cNvPr id="182" name="Picture Placeholder 63">
            <a:extLst>
              <a:ext uri="{FF2B5EF4-FFF2-40B4-BE49-F238E27FC236}">
                <a16:creationId xmlns:a16="http://schemas.microsoft.com/office/drawing/2014/main" id="{FD546D39-5AF5-7E98-6E0E-F5C0BCD1E6B1}"/>
              </a:ext>
            </a:extLst>
          </p:cNvPr>
          <p:cNvSpPr>
            <a:spLocks noGrp="1"/>
          </p:cNvSpPr>
          <p:nvPr>
            <p:ph type="pic" sz="quarter" idx="22" hasCustomPrompt="1"/>
          </p:nvPr>
        </p:nvSpPr>
        <p:spPr>
          <a:xfrm>
            <a:off x="9305415" y="4534828"/>
            <a:ext cx="2105924" cy="1466264"/>
          </a:xfrm>
          <a:prstGeom prst="roundRect">
            <a:avLst>
              <a:gd name="adj" fmla="val 4487"/>
            </a:avLst>
          </a:prstGeom>
        </p:spPr>
        <p:txBody>
          <a:bodyPr/>
          <a:lstStyle>
            <a:lvl1pPr marL="0" indent="0" algn="ctr">
              <a:buNone/>
              <a:defRPr sz="1400"/>
            </a:lvl1pPr>
          </a:lstStyle>
          <a:p>
            <a:r>
              <a:rPr lang="en-US"/>
              <a:t>Insert image here</a:t>
            </a:r>
          </a:p>
        </p:txBody>
      </p:sp>
    </p:spTree>
    <p:extLst>
      <p:ext uri="{BB962C8B-B14F-4D97-AF65-F5344CB8AC3E}">
        <p14:creationId xmlns:p14="http://schemas.microsoft.com/office/powerpoint/2010/main" val="17521633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Single Statistic">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7C02327-9F3C-FCC0-84F5-9F5B067151F2}"/>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3" name="Rectangle: Rounded Corners 2">
            <a:extLst>
              <a:ext uri="{FF2B5EF4-FFF2-40B4-BE49-F238E27FC236}">
                <a16:creationId xmlns:a16="http://schemas.microsoft.com/office/drawing/2014/main" id="{2CDF1A82-4B2E-9518-C08A-CD4FB362EE36}"/>
              </a:ext>
              <a:ext uri="{C183D7F6-B498-43B3-948B-1728B52AA6E4}">
                <adec:decorative xmlns:adec="http://schemas.microsoft.com/office/drawing/2017/decorative" val="1"/>
              </a:ext>
            </a:extLst>
          </p:cNvPr>
          <p:cNvSpPr/>
          <p:nvPr userDrawn="1"/>
        </p:nvSpPr>
        <p:spPr bwMode="auto">
          <a:xfrm>
            <a:off x="10243304" y="3936158"/>
            <a:ext cx="1587826" cy="1593180"/>
          </a:xfrm>
          <a:prstGeom prst="roundRect">
            <a:avLst>
              <a:gd name="adj" fmla="val 19409"/>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4" name="Rectangle: Rounded Corners 3">
            <a:extLst>
              <a:ext uri="{FF2B5EF4-FFF2-40B4-BE49-F238E27FC236}">
                <a16:creationId xmlns:a16="http://schemas.microsoft.com/office/drawing/2014/main" id="{7BABAC0D-31C6-D5C5-5262-172D5EF4D17D}"/>
              </a:ext>
              <a:ext uri="{C183D7F6-B498-43B3-948B-1728B52AA6E4}">
                <adec:decorative xmlns:adec="http://schemas.microsoft.com/office/drawing/2017/decorative" val="1"/>
              </a:ext>
            </a:extLst>
          </p:cNvPr>
          <p:cNvSpPr/>
          <p:nvPr userDrawn="1"/>
        </p:nvSpPr>
        <p:spPr bwMode="auto">
          <a:xfrm>
            <a:off x="584200" y="1774979"/>
            <a:ext cx="11025188" cy="3530600"/>
          </a:xfrm>
          <a:prstGeom prst="roundRect">
            <a:avLst>
              <a:gd name="adj" fmla="val 3731"/>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2" name="Title 1">
            <a:extLst>
              <a:ext uri="{FF2B5EF4-FFF2-40B4-BE49-F238E27FC236}">
                <a16:creationId xmlns:a16="http://schemas.microsoft.com/office/drawing/2014/main" id="{9939F7EF-FCC9-22EA-09F4-AEDAAEEC5DAB}"/>
              </a:ext>
            </a:extLst>
          </p:cNvPr>
          <p:cNvSpPr>
            <a:spLocks noGrp="1"/>
          </p:cNvSpPr>
          <p:nvPr>
            <p:ph type="title"/>
          </p:nvPr>
        </p:nvSpPr>
        <p:spPr/>
        <p:txBody>
          <a:bodyPr/>
          <a:lstStyle/>
          <a:p>
            <a:r>
              <a:rPr lang="en-US"/>
              <a:t>Click to edit Master title style</a:t>
            </a:r>
          </a:p>
        </p:txBody>
      </p:sp>
      <p:sp>
        <p:nvSpPr>
          <p:cNvPr id="10" name="Text Placeholder 21">
            <a:extLst>
              <a:ext uri="{FF2B5EF4-FFF2-40B4-BE49-F238E27FC236}">
                <a16:creationId xmlns:a16="http://schemas.microsoft.com/office/drawing/2014/main" id="{46C623B8-58A2-8554-B20C-29E64C41F1D8}"/>
              </a:ext>
            </a:extLst>
          </p:cNvPr>
          <p:cNvSpPr>
            <a:spLocks noGrp="1"/>
          </p:cNvSpPr>
          <p:nvPr>
            <p:ph type="body" sz="quarter" idx="11" hasCustomPrompt="1"/>
          </p:nvPr>
        </p:nvSpPr>
        <p:spPr>
          <a:xfrm>
            <a:off x="1219634" y="2606829"/>
            <a:ext cx="3136466" cy="186690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5400" b="1" kern="1200" cap="none" spc="0" baseline="0" dirty="0">
                <a:ln w="3175">
                  <a:noFill/>
                </a:ln>
                <a:gradFill flip="none" rotWithShape="1">
                  <a:gsLst>
                    <a:gs pos="10000">
                      <a:schemeClr val="accent3"/>
                    </a:gs>
                    <a:gs pos="100000">
                      <a:schemeClr val="accent4"/>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7" name="Text Placeholder 21">
            <a:extLst>
              <a:ext uri="{FF2B5EF4-FFF2-40B4-BE49-F238E27FC236}">
                <a16:creationId xmlns:a16="http://schemas.microsoft.com/office/drawing/2014/main" id="{7CF45685-B62D-C09A-DF0F-DFFB64FCF3EC}"/>
              </a:ext>
            </a:extLst>
          </p:cNvPr>
          <p:cNvSpPr>
            <a:spLocks noGrp="1"/>
          </p:cNvSpPr>
          <p:nvPr>
            <p:ph type="body" sz="quarter" idx="10" hasCustomPrompt="1"/>
          </p:nvPr>
        </p:nvSpPr>
        <p:spPr>
          <a:xfrm>
            <a:off x="4918076" y="2606829"/>
            <a:ext cx="6054290" cy="1866900"/>
          </a:xfrm>
          <a:prstGeom prst="rect">
            <a:avLst/>
          </a:prstGeom>
        </p:spPr>
        <p:txBody>
          <a:bodyPr lIns="0" tIns="0" rIns="0" bIns="0" anchor="ct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Tree>
    <p:extLst>
      <p:ext uri="{BB962C8B-B14F-4D97-AF65-F5344CB8AC3E}">
        <p14:creationId xmlns:p14="http://schemas.microsoft.com/office/powerpoint/2010/main" val="70007707"/>
      </p:ext>
    </p:extLst>
  </p:cSld>
  <p:clrMapOvr>
    <a:masterClrMapping/>
  </p:clrMapOvr>
  <p:transition>
    <p:fade/>
  </p:transition>
  <p:extLst>
    <p:ext uri="{DCECCB84-F9BA-43D5-87BE-67443E8EF086}">
      <p15:sldGuideLst xmlns:p15="http://schemas.microsoft.com/office/powerpoint/2012/main">
        <p15:guide id="19" pos="4531">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Multiple Statistic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C48FD63-F4A6-7139-20A0-7A1D58B20573}"/>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3" name="Rectangle: Rounded Corners 2">
            <a:extLst>
              <a:ext uri="{FF2B5EF4-FFF2-40B4-BE49-F238E27FC236}">
                <a16:creationId xmlns:a16="http://schemas.microsoft.com/office/drawing/2014/main" id="{2A2040AA-64B6-946C-3AF8-449E5CCB7AA3}"/>
              </a:ext>
              <a:ext uri="{C183D7F6-B498-43B3-948B-1728B52AA6E4}">
                <adec:decorative xmlns:adec="http://schemas.microsoft.com/office/drawing/2017/decorative" val="1"/>
              </a:ext>
            </a:extLst>
          </p:cNvPr>
          <p:cNvSpPr/>
          <p:nvPr userDrawn="1"/>
        </p:nvSpPr>
        <p:spPr bwMode="auto">
          <a:xfrm>
            <a:off x="10243304" y="3936158"/>
            <a:ext cx="1587826" cy="1593180"/>
          </a:xfrm>
          <a:prstGeom prst="roundRect">
            <a:avLst>
              <a:gd name="adj" fmla="val 19409"/>
            </a:avLst>
          </a:prstGeom>
          <a:gradFill flip="none" rotWithShape="1">
            <a:gsLst>
              <a:gs pos="100000">
                <a:schemeClr val="accent4"/>
              </a:gs>
              <a:gs pos="0">
                <a:schemeClr val="accent3"/>
              </a:gs>
            </a:gsLst>
            <a:lin ang="0" scaled="1"/>
            <a:tileRect/>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4" name="Rectangle: Rounded Corners 3">
            <a:extLst>
              <a:ext uri="{FF2B5EF4-FFF2-40B4-BE49-F238E27FC236}">
                <a16:creationId xmlns:a16="http://schemas.microsoft.com/office/drawing/2014/main" id="{AB392107-6F93-D207-7A2A-013DD2AFF858}"/>
              </a:ext>
              <a:ext uri="{C183D7F6-B498-43B3-948B-1728B52AA6E4}">
                <adec:decorative xmlns:adec="http://schemas.microsoft.com/office/drawing/2017/decorative" val="1"/>
              </a:ext>
            </a:extLst>
          </p:cNvPr>
          <p:cNvSpPr/>
          <p:nvPr userDrawn="1"/>
        </p:nvSpPr>
        <p:spPr bwMode="auto">
          <a:xfrm>
            <a:off x="584200" y="1774979"/>
            <a:ext cx="11025188" cy="3530600"/>
          </a:xfrm>
          <a:prstGeom prst="roundRect">
            <a:avLst>
              <a:gd name="adj" fmla="val 3731"/>
            </a:avLst>
          </a:prstGeom>
          <a:solidFill>
            <a:srgbClr val="1E362D"/>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2" name="Title 1">
            <a:extLst>
              <a:ext uri="{FF2B5EF4-FFF2-40B4-BE49-F238E27FC236}">
                <a16:creationId xmlns:a16="http://schemas.microsoft.com/office/drawing/2014/main" id="{9939F7EF-FCC9-22EA-09F4-AEDAAEEC5DAB}"/>
              </a:ext>
            </a:extLst>
          </p:cNvPr>
          <p:cNvSpPr>
            <a:spLocks noGrp="1"/>
          </p:cNvSpPr>
          <p:nvPr>
            <p:ph type="title"/>
          </p:nvPr>
        </p:nvSpPr>
        <p:spPr/>
        <p:txBody>
          <a:bodyPr/>
          <a:lstStyle/>
          <a:p>
            <a:r>
              <a:rPr lang="en-US"/>
              <a:t>Click to edit Master title style</a:t>
            </a:r>
          </a:p>
        </p:txBody>
      </p:sp>
      <p:sp>
        <p:nvSpPr>
          <p:cNvPr id="10" name="Text Placeholder 21">
            <a:extLst>
              <a:ext uri="{FF2B5EF4-FFF2-40B4-BE49-F238E27FC236}">
                <a16:creationId xmlns:a16="http://schemas.microsoft.com/office/drawing/2014/main" id="{46C623B8-58A2-8554-B20C-29E64C41F1D8}"/>
              </a:ext>
            </a:extLst>
          </p:cNvPr>
          <p:cNvSpPr>
            <a:spLocks noGrp="1"/>
          </p:cNvSpPr>
          <p:nvPr>
            <p:ph type="body" sz="quarter" idx="11" hasCustomPrompt="1"/>
          </p:nvPr>
        </p:nvSpPr>
        <p:spPr>
          <a:xfrm>
            <a:off x="1004186" y="2594906"/>
            <a:ext cx="2956644" cy="492443"/>
          </a:xfrm>
          <a:prstGeom prst="rect">
            <a:avLst/>
          </a:prstGeom>
        </p:spPr>
        <p:txBody>
          <a:bodyPr lIns="0" tIns="0" rIns="0" bIns="0" anchor="b">
            <a:sp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10000">
                      <a:schemeClr val="accent3"/>
                    </a:gs>
                    <a:gs pos="100000">
                      <a:schemeClr val="accent4"/>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7" name="Text Placeholder 21">
            <a:extLst>
              <a:ext uri="{FF2B5EF4-FFF2-40B4-BE49-F238E27FC236}">
                <a16:creationId xmlns:a16="http://schemas.microsoft.com/office/drawing/2014/main" id="{7CF45685-B62D-C09A-DF0F-DFFB64FCF3EC}"/>
              </a:ext>
            </a:extLst>
          </p:cNvPr>
          <p:cNvSpPr>
            <a:spLocks noGrp="1"/>
          </p:cNvSpPr>
          <p:nvPr>
            <p:ph type="body" sz="quarter" idx="10" hasCustomPrompt="1"/>
          </p:nvPr>
        </p:nvSpPr>
        <p:spPr>
          <a:xfrm>
            <a:off x="1004186" y="3254546"/>
            <a:ext cx="2956644" cy="246221"/>
          </a:xfrm>
          <a:prstGeom prst="rect">
            <a:avLst/>
          </a:prstGeom>
        </p:spPr>
        <p:txBody>
          <a:bodyPr lIns="0" tIns="0" rIns="0" bIns="0" anchor="t">
            <a:spAutoFit/>
          </a:bodyPr>
          <a:lstStyle>
            <a:lvl1pPr marL="0" indent="0">
              <a:buNone/>
              <a:defRPr sz="16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9" name="Text Placeholder 21">
            <a:extLst>
              <a:ext uri="{FF2B5EF4-FFF2-40B4-BE49-F238E27FC236}">
                <a16:creationId xmlns:a16="http://schemas.microsoft.com/office/drawing/2014/main" id="{56614C8C-157B-C376-022E-A7BEBAF93C04}"/>
              </a:ext>
            </a:extLst>
          </p:cNvPr>
          <p:cNvSpPr>
            <a:spLocks noGrp="1"/>
          </p:cNvSpPr>
          <p:nvPr>
            <p:ph type="body" sz="quarter" idx="12" hasCustomPrompt="1"/>
          </p:nvPr>
        </p:nvSpPr>
        <p:spPr>
          <a:xfrm>
            <a:off x="4601523" y="2594906"/>
            <a:ext cx="2956644" cy="492443"/>
          </a:xfrm>
          <a:prstGeom prst="rect">
            <a:avLst/>
          </a:prstGeom>
        </p:spPr>
        <p:txBody>
          <a:bodyPr lIns="0" tIns="0" rIns="0" bIns="0" anchor="b">
            <a:sp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10000">
                      <a:schemeClr val="accent3"/>
                    </a:gs>
                    <a:gs pos="100000">
                      <a:schemeClr val="accent4"/>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18" name="Text Placeholder 21">
            <a:extLst>
              <a:ext uri="{FF2B5EF4-FFF2-40B4-BE49-F238E27FC236}">
                <a16:creationId xmlns:a16="http://schemas.microsoft.com/office/drawing/2014/main" id="{DB0FFCA8-BD56-9EB4-9C8F-47B5314C8A1C}"/>
              </a:ext>
            </a:extLst>
          </p:cNvPr>
          <p:cNvSpPr>
            <a:spLocks noGrp="1"/>
          </p:cNvSpPr>
          <p:nvPr>
            <p:ph type="body" sz="quarter" idx="13" hasCustomPrompt="1"/>
          </p:nvPr>
        </p:nvSpPr>
        <p:spPr>
          <a:xfrm>
            <a:off x="4601523" y="3254546"/>
            <a:ext cx="2956644" cy="246221"/>
          </a:xfrm>
          <a:prstGeom prst="rect">
            <a:avLst/>
          </a:prstGeom>
        </p:spPr>
        <p:txBody>
          <a:bodyPr lIns="0" tIns="0" rIns="0" bIns="0" anchor="t">
            <a:spAutoFit/>
          </a:bodyPr>
          <a:lstStyle>
            <a:lvl1pPr marL="0" indent="0">
              <a:buNone/>
              <a:defRPr sz="16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
        <p:nvSpPr>
          <p:cNvPr id="19" name="Text Placeholder 21">
            <a:extLst>
              <a:ext uri="{FF2B5EF4-FFF2-40B4-BE49-F238E27FC236}">
                <a16:creationId xmlns:a16="http://schemas.microsoft.com/office/drawing/2014/main" id="{35DF4E6C-9CAE-A65D-836E-99EACBA37066}"/>
              </a:ext>
            </a:extLst>
          </p:cNvPr>
          <p:cNvSpPr>
            <a:spLocks noGrp="1"/>
          </p:cNvSpPr>
          <p:nvPr>
            <p:ph type="body" sz="quarter" idx="14" hasCustomPrompt="1"/>
          </p:nvPr>
        </p:nvSpPr>
        <p:spPr>
          <a:xfrm>
            <a:off x="8198861" y="2594906"/>
            <a:ext cx="2956644" cy="492443"/>
          </a:xfrm>
          <a:prstGeom prst="rect">
            <a:avLst/>
          </a:prstGeom>
        </p:spPr>
        <p:txBody>
          <a:bodyPr lIns="0" tIns="0" rIns="0" bIns="0" anchor="b">
            <a:sp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200" b="1" kern="1200" cap="none" spc="0" baseline="0" dirty="0">
                <a:ln w="3175">
                  <a:noFill/>
                </a:ln>
                <a:gradFill flip="none" rotWithShape="1">
                  <a:gsLst>
                    <a:gs pos="10000">
                      <a:schemeClr val="accent3"/>
                    </a:gs>
                    <a:gs pos="100000">
                      <a:schemeClr val="accent4"/>
                    </a:gs>
                  </a:gsLst>
                  <a:lin ang="0" scaled="1"/>
                  <a:tileRect/>
                </a:gradFill>
                <a:effectLst/>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r>
              <a:rPr lang="en-US"/>
              <a:t>Add Data here</a:t>
            </a:r>
          </a:p>
        </p:txBody>
      </p:sp>
      <p:sp>
        <p:nvSpPr>
          <p:cNvPr id="20" name="Text Placeholder 21">
            <a:extLst>
              <a:ext uri="{FF2B5EF4-FFF2-40B4-BE49-F238E27FC236}">
                <a16:creationId xmlns:a16="http://schemas.microsoft.com/office/drawing/2014/main" id="{866CFB52-EA5A-220D-3EC7-E16818593635}"/>
              </a:ext>
            </a:extLst>
          </p:cNvPr>
          <p:cNvSpPr>
            <a:spLocks noGrp="1"/>
          </p:cNvSpPr>
          <p:nvPr>
            <p:ph type="body" sz="quarter" idx="15" hasCustomPrompt="1"/>
          </p:nvPr>
        </p:nvSpPr>
        <p:spPr>
          <a:xfrm>
            <a:off x="8198861" y="3254546"/>
            <a:ext cx="2956644" cy="246221"/>
          </a:xfrm>
          <a:prstGeom prst="rect">
            <a:avLst/>
          </a:prstGeom>
        </p:spPr>
        <p:txBody>
          <a:bodyPr lIns="0" tIns="0" rIns="0" bIns="0" anchor="t">
            <a:spAutoFit/>
          </a:bodyPr>
          <a:lstStyle>
            <a:lvl1pPr marL="0" indent="0">
              <a:buNone/>
              <a:defRPr sz="16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text here</a:t>
            </a:r>
          </a:p>
        </p:txBody>
      </p:sp>
    </p:spTree>
    <p:extLst>
      <p:ext uri="{BB962C8B-B14F-4D97-AF65-F5344CB8AC3E}">
        <p14:creationId xmlns:p14="http://schemas.microsoft.com/office/powerpoint/2010/main" val="53833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Tiles Arc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57" name="Text Placeholder 21">
            <a:extLst>
              <a:ext uri="{FF2B5EF4-FFF2-40B4-BE49-F238E27FC236}">
                <a16:creationId xmlns:a16="http://schemas.microsoft.com/office/drawing/2014/main" id="{2745A770-4C0C-5D2A-ED8D-DD258D51191B}"/>
              </a:ext>
            </a:extLst>
          </p:cNvPr>
          <p:cNvSpPr>
            <a:spLocks noGrp="1"/>
          </p:cNvSpPr>
          <p:nvPr>
            <p:ph type="body" sz="quarter" idx="10" hasCustomPrompt="1"/>
          </p:nvPr>
        </p:nvSpPr>
        <p:spPr>
          <a:xfrm>
            <a:off x="582609" y="1611086"/>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21" name="Text Placeholder 21">
            <a:extLst>
              <a:ext uri="{FF2B5EF4-FFF2-40B4-BE49-F238E27FC236}">
                <a16:creationId xmlns:a16="http://schemas.microsoft.com/office/drawing/2014/main" id="{7C22F63D-FA22-E86F-8198-ADCFE5930CD4}"/>
              </a:ext>
            </a:extLst>
          </p:cNvPr>
          <p:cNvSpPr>
            <a:spLocks noGrp="1"/>
          </p:cNvSpPr>
          <p:nvPr>
            <p:ph type="body" sz="quarter" idx="21" hasCustomPrompt="1"/>
          </p:nvPr>
        </p:nvSpPr>
        <p:spPr>
          <a:xfrm>
            <a:off x="582609" y="3171648"/>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42" name="Text Placeholder 21">
            <a:extLst>
              <a:ext uri="{FF2B5EF4-FFF2-40B4-BE49-F238E27FC236}">
                <a16:creationId xmlns:a16="http://schemas.microsoft.com/office/drawing/2014/main" id="{EB25FAAC-0C05-6C7B-64A5-DF1240B412BC}"/>
              </a:ext>
            </a:extLst>
          </p:cNvPr>
          <p:cNvSpPr>
            <a:spLocks noGrp="1"/>
          </p:cNvSpPr>
          <p:nvPr>
            <p:ph type="body" sz="quarter" idx="22" hasCustomPrompt="1"/>
          </p:nvPr>
        </p:nvSpPr>
        <p:spPr>
          <a:xfrm>
            <a:off x="582609" y="4732210"/>
            <a:ext cx="748783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grpSp>
        <p:nvGrpSpPr>
          <p:cNvPr id="143" name="Group 142">
            <a:extLst>
              <a:ext uri="{FF2B5EF4-FFF2-40B4-BE49-F238E27FC236}">
                <a16:creationId xmlns:a16="http://schemas.microsoft.com/office/drawing/2014/main" id="{1E7F272D-6C0E-473C-7A34-A97150A515C8}"/>
              </a:ext>
              <a:ext uri="{C183D7F6-B498-43B3-948B-1728B52AA6E4}">
                <adec:decorative xmlns:adec="http://schemas.microsoft.com/office/drawing/2017/decorative" val="1"/>
              </a:ext>
            </a:extLst>
          </p:cNvPr>
          <p:cNvGrpSpPr/>
          <p:nvPr userDrawn="1"/>
        </p:nvGrpSpPr>
        <p:grpSpPr>
          <a:xfrm flipH="1">
            <a:off x="8091879" y="1175658"/>
            <a:ext cx="3517515" cy="5049866"/>
            <a:chOff x="4225058" y="1490994"/>
            <a:chExt cx="1436472" cy="2062247"/>
          </a:xfrm>
          <a:gradFill>
            <a:gsLst>
              <a:gs pos="30000">
                <a:schemeClr val="accent3"/>
              </a:gs>
              <a:gs pos="100000">
                <a:schemeClr val="accent4"/>
              </a:gs>
            </a:gsLst>
            <a:lin ang="5400000" scaled="0"/>
          </a:gradFill>
        </p:grpSpPr>
        <p:sp>
          <p:nvSpPr>
            <p:cNvPr id="144" name="Freeform 28">
              <a:extLst>
                <a:ext uri="{FF2B5EF4-FFF2-40B4-BE49-F238E27FC236}">
                  <a16:creationId xmlns:a16="http://schemas.microsoft.com/office/drawing/2014/main" id="{0440D4C9-6A7F-502E-1350-7D81A3C0AAC1}"/>
                </a:ext>
              </a:extLst>
            </p:cNvPr>
            <p:cNvSpPr/>
            <p:nvPr/>
          </p:nvSpPr>
          <p:spPr>
            <a:xfrm>
              <a:off x="4542625" y="1522178"/>
              <a:ext cx="334953" cy="331878"/>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145" name="Freeform 29">
              <a:extLst>
                <a:ext uri="{FF2B5EF4-FFF2-40B4-BE49-F238E27FC236}">
                  <a16:creationId xmlns:a16="http://schemas.microsoft.com/office/drawing/2014/main" id="{B3976F28-756E-AECF-2BBD-576A1D0D2223}"/>
                </a:ext>
              </a:extLst>
            </p:cNvPr>
            <p:cNvSpPr/>
            <p:nvPr/>
          </p:nvSpPr>
          <p:spPr>
            <a:xfrm>
              <a:off x="4697830" y="3208816"/>
              <a:ext cx="345029" cy="344425"/>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146" name="Freeform 44">
              <a:extLst>
                <a:ext uri="{FF2B5EF4-FFF2-40B4-BE49-F238E27FC236}">
                  <a16:creationId xmlns:a16="http://schemas.microsoft.com/office/drawing/2014/main" id="{0A5B9770-D3E6-F7F9-8EAF-101453A5B862}"/>
                </a:ext>
              </a:extLst>
            </p:cNvPr>
            <p:cNvSpPr/>
            <p:nvPr/>
          </p:nvSpPr>
          <p:spPr>
            <a:xfrm>
              <a:off x="5020281" y="2435941"/>
              <a:ext cx="117747" cy="150662"/>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147" name="Freeform 45">
              <a:extLst>
                <a:ext uri="{FF2B5EF4-FFF2-40B4-BE49-F238E27FC236}">
                  <a16:creationId xmlns:a16="http://schemas.microsoft.com/office/drawing/2014/main" id="{3CD0193D-7A40-874D-488A-899A59DE2A25}"/>
                </a:ext>
              </a:extLst>
            </p:cNvPr>
            <p:cNvSpPr/>
            <p:nvPr/>
          </p:nvSpPr>
          <p:spPr>
            <a:xfrm>
              <a:off x="4816426" y="2841906"/>
              <a:ext cx="322604" cy="293823"/>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148" name="Freeform 46">
              <a:extLst>
                <a:ext uri="{FF2B5EF4-FFF2-40B4-BE49-F238E27FC236}">
                  <a16:creationId xmlns:a16="http://schemas.microsoft.com/office/drawing/2014/main" id="{B039FEB0-D62B-C615-1A0D-3C42B3700D14}"/>
                </a:ext>
              </a:extLst>
            </p:cNvPr>
            <p:cNvSpPr/>
            <p:nvPr/>
          </p:nvSpPr>
          <p:spPr>
            <a:xfrm>
              <a:off x="4950704" y="1490994"/>
              <a:ext cx="315656" cy="304628"/>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149" name="Freeform 47">
              <a:extLst>
                <a:ext uri="{FF2B5EF4-FFF2-40B4-BE49-F238E27FC236}">
                  <a16:creationId xmlns:a16="http://schemas.microsoft.com/office/drawing/2014/main" id="{E16D644B-660C-B442-E2BC-93EA1A643718}"/>
                </a:ext>
              </a:extLst>
            </p:cNvPr>
            <p:cNvSpPr/>
            <p:nvPr/>
          </p:nvSpPr>
          <p:spPr>
            <a:xfrm>
              <a:off x="4949646" y="3032403"/>
              <a:ext cx="472529" cy="473664"/>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150" name="Freeform 48">
              <a:extLst>
                <a:ext uri="{FF2B5EF4-FFF2-40B4-BE49-F238E27FC236}">
                  <a16:creationId xmlns:a16="http://schemas.microsoft.com/office/drawing/2014/main" id="{50E7DB7F-7E69-BAD2-C9EB-11115F08461B}"/>
                </a:ext>
              </a:extLst>
            </p:cNvPr>
            <p:cNvSpPr/>
            <p:nvPr/>
          </p:nvSpPr>
          <p:spPr>
            <a:xfrm>
              <a:off x="5020250" y="2043766"/>
              <a:ext cx="165373" cy="349749"/>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151" name="Freeform 52">
              <a:extLst>
                <a:ext uri="{FF2B5EF4-FFF2-40B4-BE49-F238E27FC236}">
                  <a16:creationId xmlns:a16="http://schemas.microsoft.com/office/drawing/2014/main" id="{3B814327-AB1E-9CAA-D298-67482106A8A7}"/>
                </a:ext>
              </a:extLst>
            </p:cNvPr>
            <p:cNvSpPr/>
            <p:nvPr/>
          </p:nvSpPr>
          <p:spPr>
            <a:xfrm>
              <a:off x="5109170" y="2784914"/>
              <a:ext cx="263903" cy="329729"/>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152" name="Freeform 55">
              <a:extLst>
                <a:ext uri="{FF2B5EF4-FFF2-40B4-BE49-F238E27FC236}">
                  <a16:creationId xmlns:a16="http://schemas.microsoft.com/office/drawing/2014/main" id="{3CE4E06B-0E91-DE69-0804-6C2BC4A1AE16}"/>
                </a:ext>
              </a:extLst>
            </p:cNvPr>
            <p:cNvSpPr/>
            <p:nvPr/>
          </p:nvSpPr>
          <p:spPr>
            <a:xfrm>
              <a:off x="5341557" y="3083047"/>
              <a:ext cx="319973" cy="259959"/>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153" name="Freeform 56">
              <a:extLst>
                <a:ext uri="{FF2B5EF4-FFF2-40B4-BE49-F238E27FC236}">
                  <a16:creationId xmlns:a16="http://schemas.microsoft.com/office/drawing/2014/main" id="{D19472A5-9858-D874-64BD-D523D34CBA82}"/>
                </a:ext>
              </a:extLst>
            </p:cNvPr>
            <p:cNvSpPr/>
            <p:nvPr/>
          </p:nvSpPr>
          <p:spPr>
            <a:xfrm>
              <a:off x="5113501" y="1585249"/>
              <a:ext cx="393986" cy="450112"/>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154" name="Freeform 58">
              <a:extLst>
                <a:ext uri="{FF2B5EF4-FFF2-40B4-BE49-F238E27FC236}">
                  <a16:creationId xmlns:a16="http://schemas.microsoft.com/office/drawing/2014/main" id="{06EB87FE-DD2F-B3BA-2940-B60517DACB2F}"/>
                </a:ext>
              </a:extLst>
            </p:cNvPr>
            <p:cNvSpPr/>
            <p:nvPr/>
          </p:nvSpPr>
          <p:spPr>
            <a:xfrm>
              <a:off x="4735776" y="2613792"/>
              <a:ext cx="446455" cy="281303"/>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155" name="Freeform 59">
              <a:extLst>
                <a:ext uri="{FF2B5EF4-FFF2-40B4-BE49-F238E27FC236}">
                  <a16:creationId xmlns:a16="http://schemas.microsoft.com/office/drawing/2014/main" id="{72AA411C-7E64-D54A-A2D9-62F5D3463A0D}"/>
                </a:ext>
              </a:extLst>
            </p:cNvPr>
            <p:cNvSpPr/>
            <p:nvPr/>
          </p:nvSpPr>
          <p:spPr>
            <a:xfrm>
              <a:off x="4225058" y="2087360"/>
              <a:ext cx="157559" cy="30612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156" name="Freeform 60">
              <a:extLst>
                <a:ext uri="{FF2B5EF4-FFF2-40B4-BE49-F238E27FC236}">
                  <a16:creationId xmlns:a16="http://schemas.microsoft.com/office/drawing/2014/main" id="{1E33136C-63B3-070A-891A-504DD6832200}"/>
                </a:ext>
              </a:extLst>
            </p:cNvPr>
            <p:cNvSpPr/>
            <p:nvPr/>
          </p:nvSpPr>
          <p:spPr>
            <a:xfrm>
              <a:off x="4225059" y="2435972"/>
              <a:ext cx="399521" cy="967250"/>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157" name="Freeform 62">
              <a:extLst>
                <a:ext uri="{FF2B5EF4-FFF2-40B4-BE49-F238E27FC236}">
                  <a16:creationId xmlns:a16="http://schemas.microsoft.com/office/drawing/2014/main" id="{AE7AB757-B6FF-F5CA-0446-9759BCA75433}"/>
                </a:ext>
              </a:extLst>
            </p:cNvPr>
            <p:cNvSpPr/>
            <p:nvPr/>
          </p:nvSpPr>
          <p:spPr>
            <a:xfrm>
              <a:off x="4438836" y="2703409"/>
              <a:ext cx="437603" cy="601672"/>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158" name="Freeform 64">
              <a:extLst>
                <a:ext uri="{FF2B5EF4-FFF2-40B4-BE49-F238E27FC236}">
                  <a16:creationId xmlns:a16="http://schemas.microsoft.com/office/drawing/2014/main" id="{8A1E46B1-0C36-473F-7515-D0FFD673DBB4}"/>
                </a:ext>
              </a:extLst>
            </p:cNvPr>
            <p:cNvSpPr/>
            <p:nvPr/>
          </p:nvSpPr>
          <p:spPr>
            <a:xfrm>
              <a:off x="4266120" y="1734892"/>
              <a:ext cx="489254" cy="389013"/>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159" name="Freeform 65">
              <a:extLst>
                <a:ext uri="{FF2B5EF4-FFF2-40B4-BE49-F238E27FC236}">
                  <a16:creationId xmlns:a16="http://schemas.microsoft.com/office/drawing/2014/main" id="{2E0B8DE3-4873-188F-C97B-9CC43B59C134}"/>
                </a:ext>
              </a:extLst>
            </p:cNvPr>
            <p:cNvSpPr/>
            <p:nvPr/>
          </p:nvSpPr>
          <p:spPr>
            <a:xfrm>
              <a:off x="4736196" y="1691799"/>
              <a:ext cx="403649" cy="49326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160" name="Freeform 66">
              <a:extLst>
                <a:ext uri="{FF2B5EF4-FFF2-40B4-BE49-F238E27FC236}">
                  <a16:creationId xmlns:a16="http://schemas.microsoft.com/office/drawing/2014/main" id="{60200A12-17D4-5B5B-6AB8-DA3DADC1B532}"/>
                </a:ext>
              </a:extLst>
            </p:cNvPr>
            <p:cNvSpPr/>
            <p:nvPr/>
          </p:nvSpPr>
          <p:spPr>
            <a:xfrm>
              <a:off x="4400108" y="2121387"/>
              <a:ext cx="590249" cy="58409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sp>
        <p:nvSpPr>
          <p:cNvPr id="162" name="Picture Placeholder 161">
            <a:extLst>
              <a:ext uri="{FF2B5EF4-FFF2-40B4-BE49-F238E27FC236}">
                <a16:creationId xmlns:a16="http://schemas.microsoft.com/office/drawing/2014/main" id="{4099C182-F27C-EAF1-C19B-CC501734763E}"/>
              </a:ext>
              <a:ext uri="{C183D7F6-B498-43B3-948B-1728B52AA6E4}">
                <adec:decorative xmlns:adec="http://schemas.microsoft.com/office/drawing/2017/decorative" val="0"/>
              </a:ext>
            </a:extLst>
          </p:cNvPr>
          <p:cNvSpPr>
            <a:spLocks noGrp="1"/>
          </p:cNvSpPr>
          <p:nvPr>
            <p:ph type="pic" sz="quarter" idx="20" hasCustomPrompt="1"/>
          </p:nvPr>
        </p:nvSpPr>
        <p:spPr>
          <a:xfrm>
            <a:off x="9054767" y="1494781"/>
            <a:ext cx="2351853" cy="4627295"/>
          </a:xfrm>
          <a:custGeom>
            <a:avLst/>
            <a:gdLst>
              <a:gd name="connsiteX0" fmla="*/ 1831476 w 2351853"/>
              <a:gd name="connsiteY0" fmla="*/ 201 h 4627295"/>
              <a:gd name="connsiteX1" fmla="*/ 1933206 w 2351853"/>
              <a:gd name="connsiteY1" fmla="*/ 60233 h 4627295"/>
              <a:gd name="connsiteX2" fmla="*/ 2327906 w 2351853"/>
              <a:gd name="connsiteY2" fmla="*/ 2375890 h 4627295"/>
              <a:gd name="connsiteX3" fmla="*/ 1436308 w 2351853"/>
              <a:gd name="connsiteY3" fmla="*/ 4586737 h 4627295"/>
              <a:gd name="connsiteX4" fmla="*/ 1286306 w 2351853"/>
              <a:gd name="connsiteY4" fmla="*/ 4603269 h 4627295"/>
              <a:gd name="connsiteX5" fmla="*/ 1286230 w 2351853"/>
              <a:gd name="connsiteY5" fmla="*/ 4603269 h 4627295"/>
              <a:gd name="connsiteX6" fmla="*/ 38264 w 2351853"/>
              <a:gd name="connsiteY6" fmla="*/ 3575580 h 4627295"/>
              <a:gd name="connsiteX7" fmla="*/ 21521 w 2351853"/>
              <a:gd name="connsiteY7" fmla="*/ 3430273 h 4627295"/>
              <a:gd name="connsiteX8" fmla="*/ 512057 w 2351853"/>
              <a:gd name="connsiteY8" fmla="*/ 2185003 h 4627295"/>
              <a:gd name="connsiteX9" fmla="*/ 300842 w 2351853"/>
              <a:gd name="connsiteY9" fmla="*/ 880656 h 4627295"/>
              <a:gd name="connsiteX10" fmla="*/ 348796 w 2351853"/>
              <a:gd name="connsiteY10" fmla="*/ 742401 h 4627295"/>
              <a:gd name="connsiteX11" fmla="*/ 1790478 w 2351853"/>
              <a:gd name="connsiteY11" fmla="*/ 11394 h 4627295"/>
              <a:gd name="connsiteX12" fmla="*/ 1831476 w 2351853"/>
              <a:gd name="connsiteY12" fmla="*/ 201 h 462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1853" h="4627295">
                <a:moveTo>
                  <a:pt x="1831476" y="201"/>
                </a:moveTo>
                <a:cubicBezTo>
                  <a:pt x="1873078" y="-2376"/>
                  <a:pt x="1914116" y="20076"/>
                  <a:pt x="1933206" y="60233"/>
                </a:cubicBezTo>
                <a:cubicBezTo>
                  <a:pt x="2275179" y="779941"/>
                  <a:pt x="2411544" y="1578143"/>
                  <a:pt x="2327906" y="2375890"/>
                </a:cubicBezTo>
                <a:cubicBezTo>
                  <a:pt x="2242907" y="3185845"/>
                  <a:pt x="1935251" y="3947871"/>
                  <a:pt x="1436308" y="4586737"/>
                </a:cubicBezTo>
                <a:cubicBezTo>
                  <a:pt x="1399791" y="4633453"/>
                  <a:pt x="1332064" y="4640960"/>
                  <a:pt x="1286306" y="4603269"/>
                </a:cubicBezTo>
                <a:lnTo>
                  <a:pt x="1286230" y="4603269"/>
                </a:lnTo>
                <a:lnTo>
                  <a:pt x="38264" y="3575580"/>
                </a:lnTo>
                <a:cubicBezTo>
                  <a:pt x="-5448" y="3539556"/>
                  <a:pt x="-12646" y="3475473"/>
                  <a:pt x="21521" y="3430273"/>
                </a:cubicBezTo>
                <a:cubicBezTo>
                  <a:pt x="295312" y="3068219"/>
                  <a:pt x="464328" y="2639807"/>
                  <a:pt x="512057" y="2185003"/>
                </a:cubicBezTo>
                <a:cubicBezTo>
                  <a:pt x="559179" y="1735887"/>
                  <a:pt x="486222" y="1287150"/>
                  <a:pt x="300842" y="880656"/>
                </a:cubicBezTo>
                <a:cubicBezTo>
                  <a:pt x="277281" y="829010"/>
                  <a:pt x="298266" y="768035"/>
                  <a:pt x="348796" y="742401"/>
                </a:cubicBezTo>
                <a:lnTo>
                  <a:pt x="1790478" y="11394"/>
                </a:lnTo>
                <a:cubicBezTo>
                  <a:pt x="1803679" y="4700"/>
                  <a:pt x="1817609" y="1060"/>
                  <a:pt x="1831476" y="201"/>
                </a:cubicBezTo>
                <a:close/>
              </a:path>
            </a:pathLst>
          </a:custGeom>
          <a:solidFill>
            <a:srgbClr val="182A23"/>
          </a:solidFill>
          <a:ln>
            <a:noFill/>
          </a:ln>
          <a:effectLst>
            <a:outerShdw blurRad="114300" dist="38100" dir="5400000" algn="t" rotWithShape="0">
              <a:prstClr val="black">
                <a:alpha val="49000"/>
              </a:prstClr>
            </a:outerShdw>
          </a:effectLst>
        </p:spPr>
        <p:txBody>
          <a:bodyPr wrap="square" lIns="548640" bIns="1097280" anchor="ctr">
            <a:noAutofit/>
          </a:bodyPr>
          <a:lstStyle>
            <a:lvl1pPr marL="0" indent="0" algn="ctr">
              <a:buNone/>
              <a:defRPr sz="1800"/>
            </a:lvl1pPr>
          </a:lstStyle>
          <a:p>
            <a:r>
              <a:rPr lang="en-US"/>
              <a:t>Insert</a:t>
            </a:r>
            <a:br>
              <a:rPr lang="en-US"/>
            </a:br>
            <a:r>
              <a:rPr lang="en-US"/>
              <a:t>Image here</a:t>
            </a:r>
          </a:p>
        </p:txBody>
      </p:sp>
    </p:spTree>
    <p:extLst>
      <p:ext uri="{BB962C8B-B14F-4D97-AF65-F5344CB8AC3E}">
        <p14:creationId xmlns:p14="http://schemas.microsoft.com/office/powerpoint/2010/main" val="1679815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Tiles Arc Image and Content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197" name="Picture Placeholder 171">
            <a:extLst>
              <a:ext uri="{FF2B5EF4-FFF2-40B4-BE49-F238E27FC236}">
                <a16:creationId xmlns:a16="http://schemas.microsoft.com/office/drawing/2014/main" id="{326B4284-A551-6C6D-001A-7E8474AE9D0F}"/>
              </a:ext>
            </a:extLst>
          </p:cNvPr>
          <p:cNvSpPr>
            <a:spLocks noGrp="1"/>
          </p:cNvSpPr>
          <p:nvPr>
            <p:ph type="pic" sz="quarter" idx="26" hasCustomPrompt="1"/>
          </p:nvPr>
        </p:nvSpPr>
        <p:spPr>
          <a:xfrm>
            <a:off x="588264" y="1925461"/>
            <a:ext cx="684688" cy="691696"/>
          </a:xfrm>
          <a:prstGeom prst="rect">
            <a:avLst/>
          </a:prstGeom>
        </p:spPr>
        <p:txBody>
          <a:bodyPr/>
          <a:lstStyle>
            <a:lvl1pPr marL="0" indent="0" algn="ctr">
              <a:buNone/>
              <a:defRPr sz="1200"/>
            </a:lvl1pPr>
          </a:lstStyle>
          <a:p>
            <a:r>
              <a:rPr lang="en-US"/>
              <a:t>Icon here</a:t>
            </a:r>
          </a:p>
        </p:txBody>
      </p:sp>
      <p:sp>
        <p:nvSpPr>
          <p:cNvPr id="200" name="Text Placeholder 21">
            <a:extLst>
              <a:ext uri="{FF2B5EF4-FFF2-40B4-BE49-F238E27FC236}">
                <a16:creationId xmlns:a16="http://schemas.microsoft.com/office/drawing/2014/main" id="{C7071CF5-E163-0D46-38EB-E4ECDDE88A49}"/>
              </a:ext>
            </a:extLst>
          </p:cNvPr>
          <p:cNvSpPr>
            <a:spLocks noGrp="1"/>
          </p:cNvSpPr>
          <p:nvPr>
            <p:ph type="body" sz="quarter" idx="10" hasCustomPrompt="1"/>
          </p:nvPr>
        </p:nvSpPr>
        <p:spPr>
          <a:xfrm>
            <a:off x="1349829" y="1611086"/>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45" name="Picture Placeholder 171">
            <a:extLst>
              <a:ext uri="{FF2B5EF4-FFF2-40B4-BE49-F238E27FC236}">
                <a16:creationId xmlns:a16="http://schemas.microsoft.com/office/drawing/2014/main" id="{B10D5212-073D-F607-2664-A06F0ADAFE47}"/>
              </a:ext>
            </a:extLst>
          </p:cNvPr>
          <p:cNvSpPr>
            <a:spLocks noGrp="1"/>
          </p:cNvSpPr>
          <p:nvPr>
            <p:ph type="pic" sz="quarter" idx="27" hasCustomPrompt="1"/>
          </p:nvPr>
        </p:nvSpPr>
        <p:spPr>
          <a:xfrm>
            <a:off x="588264" y="3486023"/>
            <a:ext cx="684688" cy="691696"/>
          </a:xfrm>
          <a:prstGeom prst="rect">
            <a:avLst/>
          </a:prstGeom>
        </p:spPr>
        <p:txBody>
          <a:bodyPr/>
          <a:lstStyle>
            <a:lvl1pPr marL="0" indent="0" algn="ctr">
              <a:buNone/>
              <a:defRPr sz="1200"/>
            </a:lvl1pPr>
          </a:lstStyle>
          <a:p>
            <a:r>
              <a:rPr lang="en-US"/>
              <a:t>Icon here</a:t>
            </a:r>
          </a:p>
        </p:txBody>
      </p:sp>
      <p:sp>
        <p:nvSpPr>
          <p:cNvPr id="247" name="Text Placeholder 21">
            <a:extLst>
              <a:ext uri="{FF2B5EF4-FFF2-40B4-BE49-F238E27FC236}">
                <a16:creationId xmlns:a16="http://schemas.microsoft.com/office/drawing/2014/main" id="{33793460-8DE2-A0E6-E7A8-6533A4F9BEEB}"/>
              </a:ext>
            </a:extLst>
          </p:cNvPr>
          <p:cNvSpPr>
            <a:spLocks noGrp="1"/>
          </p:cNvSpPr>
          <p:nvPr>
            <p:ph type="body" sz="quarter" idx="21" hasCustomPrompt="1"/>
          </p:nvPr>
        </p:nvSpPr>
        <p:spPr>
          <a:xfrm>
            <a:off x="1349829" y="3171648"/>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89" name="Picture Placeholder 171">
            <a:extLst>
              <a:ext uri="{FF2B5EF4-FFF2-40B4-BE49-F238E27FC236}">
                <a16:creationId xmlns:a16="http://schemas.microsoft.com/office/drawing/2014/main" id="{2801ED35-B0A2-50EC-00FE-8251F1363E5C}"/>
              </a:ext>
            </a:extLst>
          </p:cNvPr>
          <p:cNvSpPr>
            <a:spLocks noGrp="1"/>
          </p:cNvSpPr>
          <p:nvPr>
            <p:ph type="pic" sz="quarter" idx="28" hasCustomPrompt="1"/>
          </p:nvPr>
        </p:nvSpPr>
        <p:spPr>
          <a:xfrm>
            <a:off x="588264" y="5046585"/>
            <a:ext cx="684688" cy="691696"/>
          </a:xfrm>
          <a:prstGeom prst="rect">
            <a:avLst/>
          </a:prstGeom>
        </p:spPr>
        <p:txBody>
          <a:bodyPr/>
          <a:lstStyle>
            <a:lvl1pPr marL="0" indent="0" algn="ctr">
              <a:buNone/>
              <a:defRPr sz="1200"/>
            </a:lvl1pPr>
          </a:lstStyle>
          <a:p>
            <a:r>
              <a:rPr lang="en-US"/>
              <a:t>Icon here</a:t>
            </a:r>
          </a:p>
        </p:txBody>
      </p:sp>
      <p:sp>
        <p:nvSpPr>
          <p:cNvPr id="290" name="Text Placeholder 21">
            <a:extLst>
              <a:ext uri="{FF2B5EF4-FFF2-40B4-BE49-F238E27FC236}">
                <a16:creationId xmlns:a16="http://schemas.microsoft.com/office/drawing/2014/main" id="{D2A6CACC-90B0-9493-5D41-AD32E3B5649F}"/>
              </a:ext>
            </a:extLst>
          </p:cNvPr>
          <p:cNvSpPr>
            <a:spLocks noGrp="1"/>
          </p:cNvSpPr>
          <p:nvPr>
            <p:ph type="body" sz="quarter" idx="22" hasCustomPrompt="1"/>
          </p:nvPr>
        </p:nvSpPr>
        <p:spPr>
          <a:xfrm>
            <a:off x="1349829" y="4732210"/>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grpSp>
        <p:nvGrpSpPr>
          <p:cNvPr id="310" name="Group 309">
            <a:extLst>
              <a:ext uri="{FF2B5EF4-FFF2-40B4-BE49-F238E27FC236}">
                <a16:creationId xmlns:a16="http://schemas.microsoft.com/office/drawing/2014/main" id="{DD25C24F-F7AD-3663-C0EA-B34879925FB6}"/>
              </a:ext>
              <a:ext uri="{C183D7F6-B498-43B3-948B-1728B52AA6E4}">
                <adec:decorative xmlns:adec="http://schemas.microsoft.com/office/drawing/2017/decorative" val="1"/>
              </a:ext>
            </a:extLst>
          </p:cNvPr>
          <p:cNvGrpSpPr/>
          <p:nvPr userDrawn="1"/>
        </p:nvGrpSpPr>
        <p:grpSpPr>
          <a:xfrm flipH="1">
            <a:off x="8091879" y="1175658"/>
            <a:ext cx="3517515" cy="5049866"/>
            <a:chOff x="4225058" y="1490994"/>
            <a:chExt cx="1436472" cy="2062247"/>
          </a:xfrm>
          <a:gradFill>
            <a:gsLst>
              <a:gs pos="30000">
                <a:schemeClr val="accent3"/>
              </a:gs>
              <a:gs pos="100000">
                <a:schemeClr val="accent4"/>
              </a:gs>
            </a:gsLst>
            <a:lin ang="5400000" scaled="0"/>
          </a:gradFill>
        </p:grpSpPr>
        <p:sp>
          <p:nvSpPr>
            <p:cNvPr id="311" name="Freeform 28">
              <a:extLst>
                <a:ext uri="{FF2B5EF4-FFF2-40B4-BE49-F238E27FC236}">
                  <a16:creationId xmlns:a16="http://schemas.microsoft.com/office/drawing/2014/main" id="{546CF37F-832B-815F-33C2-42C463933711}"/>
                </a:ext>
              </a:extLst>
            </p:cNvPr>
            <p:cNvSpPr/>
            <p:nvPr/>
          </p:nvSpPr>
          <p:spPr>
            <a:xfrm>
              <a:off x="4542625" y="1522178"/>
              <a:ext cx="334953" cy="331878"/>
            </a:xfrm>
            <a:custGeom>
              <a:avLst/>
              <a:gdLst>
                <a:gd name="connsiteX0" fmla="*/ 362099 w 1051532"/>
                <a:gd name="connsiteY0" fmla="*/ 26123 h 1041879"/>
                <a:gd name="connsiteX1" fmla="*/ 5090 w 1051532"/>
                <a:gd name="connsiteY1" fmla="*/ 687407 h 1041879"/>
                <a:gd name="connsiteX2" fmla="*/ 34936 w 1051532"/>
                <a:gd name="connsiteY2" fmla="*/ 763760 h 1041879"/>
                <a:gd name="connsiteX3" fmla="*/ 684510 w 1051532"/>
                <a:gd name="connsiteY3" fmla="*/ 1037375 h 1041879"/>
                <a:gd name="connsiteX4" fmla="*/ 758459 w 1051532"/>
                <a:gd name="connsiteY4" fmla="*/ 1008528 h 1041879"/>
                <a:gd name="connsiteX5" fmla="*/ 1042755 w 1051532"/>
                <a:gd name="connsiteY5" fmla="*/ 481577 h 1041879"/>
                <a:gd name="connsiteX6" fmla="*/ 1026311 w 1051532"/>
                <a:gd name="connsiteY6" fmla="*/ 403891 h 1041879"/>
                <a:gd name="connsiteX7" fmla="*/ 441846 w 1051532"/>
                <a:gd name="connsiteY7" fmla="*/ 9748 h 1041879"/>
                <a:gd name="connsiteX8" fmla="*/ 362099 w 1051532"/>
                <a:gd name="connsiteY8" fmla="*/ 26123 h 104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1532" h="1041879">
                  <a:moveTo>
                    <a:pt x="362099" y="26123"/>
                  </a:moveTo>
                  <a:cubicBezTo>
                    <a:pt x="227508" y="236904"/>
                    <a:pt x="108315" y="457585"/>
                    <a:pt x="5090" y="687407"/>
                  </a:cubicBezTo>
                  <a:cubicBezTo>
                    <a:pt x="-8122" y="716729"/>
                    <a:pt x="5280" y="751288"/>
                    <a:pt x="34936" y="763760"/>
                  </a:cubicBezTo>
                  <a:lnTo>
                    <a:pt x="684510" y="1037375"/>
                  </a:lnTo>
                  <a:cubicBezTo>
                    <a:pt x="712930" y="1049371"/>
                    <a:pt x="745722" y="1036613"/>
                    <a:pt x="758459" y="1008528"/>
                  </a:cubicBezTo>
                  <a:cubicBezTo>
                    <a:pt x="840678" y="826880"/>
                    <a:pt x="935538" y="651039"/>
                    <a:pt x="1042755" y="481577"/>
                  </a:cubicBezTo>
                  <a:cubicBezTo>
                    <a:pt x="1059198" y="455586"/>
                    <a:pt x="1051879" y="421027"/>
                    <a:pt x="1026311" y="403891"/>
                  </a:cubicBezTo>
                  <a:lnTo>
                    <a:pt x="441846" y="9748"/>
                  </a:lnTo>
                  <a:cubicBezTo>
                    <a:pt x="415422" y="-8055"/>
                    <a:pt x="379303" y="-819"/>
                    <a:pt x="362099" y="26123"/>
                  </a:cubicBezTo>
                  <a:close/>
                </a:path>
              </a:pathLst>
            </a:custGeom>
            <a:grpFill/>
            <a:ln w="9505" cap="flat">
              <a:noFill/>
              <a:prstDash val="solid"/>
              <a:miter/>
            </a:ln>
            <a:effectLst/>
          </p:spPr>
          <p:txBody>
            <a:bodyPr rtlCol="0" anchor="ctr"/>
            <a:lstStyle/>
            <a:p>
              <a:endParaRPr lang="en-US"/>
            </a:p>
          </p:txBody>
        </p:sp>
        <p:sp>
          <p:nvSpPr>
            <p:cNvPr id="312" name="Freeform 29">
              <a:extLst>
                <a:ext uri="{FF2B5EF4-FFF2-40B4-BE49-F238E27FC236}">
                  <a16:creationId xmlns:a16="http://schemas.microsoft.com/office/drawing/2014/main" id="{0F1DB824-6068-D4FE-3274-FFAEC5F994BF}"/>
                </a:ext>
              </a:extLst>
            </p:cNvPr>
            <p:cNvSpPr/>
            <p:nvPr/>
          </p:nvSpPr>
          <p:spPr>
            <a:xfrm>
              <a:off x="4697830" y="3208816"/>
              <a:ext cx="345029" cy="344425"/>
            </a:xfrm>
            <a:custGeom>
              <a:avLst/>
              <a:gdLst>
                <a:gd name="connsiteX0" fmla="*/ 1066503 w 1083163"/>
                <a:gd name="connsiteY0" fmla="*/ 565738 h 1081267"/>
                <a:gd name="connsiteX1" fmla="*/ 1067454 w 1083163"/>
                <a:gd name="connsiteY1" fmla="*/ 485863 h 1081267"/>
                <a:gd name="connsiteX2" fmla="*/ 916704 w 1083163"/>
                <a:gd name="connsiteY2" fmla="*/ 317067 h 1081267"/>
                <a:gd name="connsiteX3" fmla="*/ 869844 w 1083163"/>
                <a:gd name="connsiteY3" fmla="*/ 261182 h 1081267"/>
                <a:gd name="connsiteX4" fmla="*/ 868133 w 1083163"/>
                <a:gd name="connsiteY4" fmla="*/ 259088 h 1081267"/>
                <a:gd name="connsiteX5" fmla="*/ 687822 w 1083163"/>
                <a:gd name="connsiteY5" fmla="*/ 23745 h 1081267"/>
                <a:gd name="connsiteX6" fmla="*/ 609786 w 1083163"/>
                <a:gd name="connsiteY6" fmla="*/ 9750 h 1081267"/>
                <a:gd name="connsiteX7" fmla="*/ 25322 w 1083163"/>
                <a:gd name="connsiteY7" fmla="*/ 402559 h 1081267"/>
                <a:gd name="connsiteX8" fmla="*/ 10304 w 1083163"/>
                <a:gd name="connsiteY8" fmla="*/ 482721 h 1081267"/>
                <a:gd name="connsiteX9" fmla="*/ 233957 w 1083163"/>
                <a:gd name="connsiteY9" fmla="*/ 777376 h 1081267"/>
                <a:gd name="connsiteX10" fmla="*/ 237949 w 1083163"/>
                <a:gd name="connsiteY10" fmla="*/ 782231 h 1081267"/>
                <a:gd name="connsiteX11" fmla="*/ 241846 w 1083163"/>
                <a:gd name="connsiteY11" fmla="*/ 786896 h 1081267"/>
                <a:gd name="connsiteX12" fmla="*/ 487361 w 1083163"/>
                <a:gd name="connsiteY12" fmla="*/ 1063748 h 1081267"/>
                <a:gd name="connsiteX13" fmla="*/ 568724 w 1083163"/>
                <a:gd name="connsiteY13" fmla="*/ 1064509 h 1081267"/>
                <a:gd name="connsiteX14" fmla="*/ 1066598 w 1083163"/>
                <a:gd name="connsiteY14" fmla="*/ 565834 h 108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163" h="1081267">
                  <a:moveTo>
                    <a:pt x="1066503" y="565738"/>
                  </a:moveTo>
                  <a:cubicBezTo>
                    <a:pt x="1088460" y="543746"/>
                    <a:pt x="1088650" y="508426"/>
                    <a:pt x="1067454" y="485863"/>
                  </a:cubicBezTo>
                  <a:cubicBezTo>
                    <a:pt x="1015746" y="431025"/>
                    <a:pt x="965465" y="374760"/>
                    <a:pt x="916704" y="317067"/>
                  </a:cubicBezTo>
                  <a:cubicBezTo>
                    <a:pt x="900925" y="298502"/>
                    <a:pt x="885242" y="279937"/>
                    <a:pt x="869844" y="261182"/>
                  </a:cubicBezTo>
                  <a:cubicBezTo>
                    <a:pt x="869274" y="260516"/>
                    <a:pt x="868703" y="259849"/>
                    <a:pt x="868133" y="259088"/>
                  </a:cubicBezTo>
                  <a:cubicBezTo>
                    <a:pt x="805210" y="182544"/>
                    <a:pt x="745138" y="104097"/>
                    <a:pt x="687822" y="23745"/>
                  </a:cubicBezTo>
                  <a:cubicBezTo>
                    <a:pt x="669953" y="-1294"/>
                    <a:pt x="635355" y="-7482"/>
                    <a:pt x="609786" y="9750"/>
                  </a:cubicBezTo>
                  <a:lnTo>
                    <a:pt x="25322" y="402559"/>
                  </a:lnTo>
                  <a:cubicBezTo>
                    <a:pt x="-1197" y="420362"/>
                    <a:pt x="-8041" y="456635"/>
                    <a:pt x="10304" y="482721"/>
                  </a:cubicBezTo>
                  <a:cubicBezTo>
                    <a:pt x="81592" y="583922"/>
                    <a:pt x="156206" y="682172"/>
                    <a:pt x="233957" y="777376"/>
                  </a:cubicBezTo>
                  <a:cubicBezTo>
                    <a:pt x="235288" y="778994"/>
                    <a:pt x="236619" y="780613"/>
                    <a:pt x="237949" y="782231"/>
                  </a:cubicBezTo>
                  <a:cubicBezTo>
                    <a:pt x="239185" y="783754"/>
                    <a:pt x="240516" y="785373"/>
                    <a:pt x="241846" y="786896"/>
                  </a:cubicBezTo>
                  <a:cubicBezTo>
                    <a:pt x="320073" y="881719"/>
                    <a:pt x="402006" y="974066"/>
                    <a:pt x="487361" y="1063748"/>
                  </a:cubicBezTo>
                  <a:cubicBezTo>
                    <a:pt x="509413" y="1086882"/>
                    <a:pt x="546198" y="1087073"/>
                    <a:pt x="568724" y="1064509"/>
                  </a:cubicBezTo>
                  <a:lnTo>
                    <a:pt x="1066598" y="565834"/>
                  </a:lnTo>
                  <a:close/>
                </a:path>
              </a:pathLst>
            </a:custGeom>
            <a:grpFill/>
            <a:ln w="9505" cap="flat">
              <a:noFill/>
              <a:prstDash val="solid"/>
              <a:miter/>
            </a:ln>
            <a:effectLst/>
          </p:spPr>
          <p:txBody>
            <a:bodyPr rtlCol="0" anchor="ctr"/>
            <a:lstStyle/>
            <a:p>
              <a:endParaRPr lang="en-US"/>
            </a:p>
          </p:txBody>
        </p:sp>
        <p:sp>
          <p:nvSpPr>
            <p:cNvPr id="313" name="Freeform 44">
              <a:extLst>
                <a:ext uri="{FF2B5EF4-FFF2-40B4-BE49-F238E27FC236}">
                  <a16:creationId xmlns:a16="http://schemas.microsoft.com/office/drawing/2014/main" id="{0DF7A72D-5617-F25A-4F4D-ADD7080C4A8C}"/>
                </a:ext>
              </a:extLst>
            </p:cNvPr>
            <p:cNvSpPr/>
            <p:nvPr/>
          </p:nvSpPr>
          <p:spPr>
            <a:xfrm>
              <a:off x="5020281" y="2435941"/>
              <a:ext cx="117747" cy="150662"/>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p:spPr>
          <p:txBody>
            <a:bodyPr rtlCol="0" anchor="ctr"/>
            <a:lstStyle/>
            <a:p>
              <a:endParaRPr lang="en-US"/>
            </a:p>
          </p:txBody>
        </p:sp>
        <p:sp>
          <p:nvSpPr>
            <p:cNvPr id="314" name="Freeform 45">
              <a:extLst>
                <a:ext uri="{FF2B5EF4-FFF2-40B4-BE49-F238E27FC236}">
                  <a16:creationId xmlns:a16="http://schemas.microsoft.com/office/drawing/2014/main" id="{441E2D83-2FA2-0AB8-D112-C09D2FB2A7A2}"/>
                </a:ext>
              </a:extLst>
            </p:cNvPr>
            <p:cNvSpPr/>
            <p:nvPr/>
          </p:nvSpPr>
          <p:spPr>
            <a:xfrm>
              <a:off x="4816426" y="2841906"/>
              <a:ext cx="322604" cy="293823"/>
            </a:xfrm>
            <a:custGeom>
              <a:avLst/>
              <a:gdLst>
                <a:gd name="connsiteX0" fmla="*/ 725463 w 1012765"/>
                <a:gd name="connsiteY0" fmla="*/ 4121 h 922411"/>
                <a:gd name="connsiteX1" fmla="*/ 35492 w 1012765"/>
                <a:gd name="connsiteY1" fmla="*/ 286018 h 922411"/>
                <a:gd name="connsiteX2" fmla="*/ 4981 w 1012765"/>
                <a:gd name="connsiteY2" fmla="*/ 362372 h 922411"/>
                <a:gd name="connsiteX3" fmla="*/ 289086 w 1012765"/>
                <a:gd name="connsiteY3" fmla="*/ 895511 h 922411"/>
                <a:gd name="connsiteX4" fmla="*/ 369309 w 1012765"/>
                <a:gd name="connsiteY4" fmla="*/ 912743 h 922411"/>
                <a:gd name="connsiteX5" fmla="*/ 987516 w 1012765"/>
                <a:gd name="connsiteY5" fmla="*/ 497275 h 922411"/>
                <a:gd name="connsiteX6" fmla="*/ 1004245 w 1012765"/>
                <a:gd name="connsiteY6" fmla="*/ 419970 h 922411"/>
                <a:gd name="connsiteX7" fmla="*/ 798841 w 1012765"/>
                <a:gd name="connsiteY7" fmla="*/ 33443 h 922411"/>
                <a:gd name="connsiteX8" fmla="*/ 725463 w 1012765"/>
                <a:gd name="connsiteY8" fmla="*/ 4216 h 92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2765" h="922411">
                  <a:moveTo>
                    <a:pt x="725463" y="4121"/>
                  </a:moveTo>
                  <a:lnTo>
                    <a:pt x="35492" y="286018"/>
                  </a:lnTo>
                  <a:cubicBezTo>
                    <a:pt x="5551" y="298204"/>
                    <a:pt x="-8136" y="332763"/>
                    <a:pt x="4981" y="362372"/>
                  </a:cubicBezTo>
                  <a:cubicBezTo>
                    <a:pt x="86439" y="545829"/>
                    <a:pt x="181204" y="723860"/>
                    <a:pt x="289086" y="895511"/>
                  </a:cubicBezTo>
                  <a:cubicBezTo>
                    <a:pt x="306291" y="922835"/>
                    <a:pt x="342505" y="930737"/>
                    <a:pt x="369309" y="912743"/>
                  </a:cubicBezTo>
                  <a:lnTo>
                    <a:pt x="987516" y="497275"/>
                  </a:lnTo>
                  <a:cubicBezTo>
                    <a:pt x="1012895" y="480233"/>
                    <a:pt x="1020404" y="446055"/>
                    <a:pt x="1004245" y="419970"/>
                  </a:cubicBezTo>
                  <a:cubicBezTo>
                    <a:pt x="927635" y="296205"/>
                    <a:pt x="859103" y="167205"/>
                    <a:pt x="798841" y="33443"/>
                  </a:cubicBezTo>
                  <a:cubicBezTo>
                    <a:pt x="786295" y="5549"/>
                    <a:pt x="753787" y="-7304"/>
                    <a:pt x="725463" y="4216"/>
                  </a:cubicBezTo>
                  <a:close/>
                </a:path>
              </a:pathLst>
            </a:custGeom>
            <a:grpFill/>
            <a:ln w="9505" cap="flat">
              <a:noFill/>
              <a:prstDash val="solid"/>
              <a:miter/>
            </a:ln>
            <a:effectLst/>
          </p:spPr>
          <p:txBody>
            <a:bodyPr rtlCol="0" anchor="ctr"/>
            <a:lstStyle/>
            <a:p>
              <a:endParaRPr lang="en-US"/>
            </a:p>
          </p:txBody>
        </p:sp>
        <p:sp>
          <p:nvSpPr>
            <p:cNvPr id="315" name="Freeform 46">
              <a:extLst>
                <a:ext uri="{FF2B5EF4-FFF2-40B4-BE49-F238E27FC236}">
                  <a16:creationId xmlns:a16="http://schemas.microsoft.com/office/drawing/2014/main" id="{907B6A29-5850-25D9-7EBA-534D9FDAF4C5}"/>
                </a:ext>
              </a:extLst>
            </p:cNvPr>
            <p:cNvSpPr/>
            <p:nvPr/>
          </p:nvSpPr>
          <p:spPr>
            <a:xfrm>
              <a:off x="4950704" y="1490994"/>
              <a:ext cx="315656" cy="304628"/>
            </a:xfrm>
            <a:custGeom>
              <a:avLst/>
              <a:gdLst>
                <a:gd name="connsiteX0" fmla="*/ 720903 w 990952"/>
                <a:gd name="connsiteY0" fmla="*/ 932872 h 956330"/>
                <a:gd name="connsiteX1" fmla="*/ 975733 w 990952"/>
                <a:gd name="connsiteY1" fmla="*/ 622984 h 956330"/>
                <a:gd name="connsiteX2" fmla="*/ 974212 w 990952"/>
                <a:gd name="connsiteY2" fmla="*/ 543870 h 956330"/>
                <a:gd name="connsiteX3" fmla="*/ 447918 w 990952"/>
                <a:gd name="connsiteY3" fmla="*/ 16728 h 956330"/>
                <a:gd name="connsiteX4" fmla="*/ 365985 w 990952"/>
                <a:gd name="connsiteY4" fmla="*/ 18061 h 956330"/>
                <a:gd name="connsiteX5" fmla="*/ 10782 w 990952"/>
                <a:gd name="connsiteY5" fmla="*/ 448952 h 956330"/>
                <a:gd name="connsiteX6" fmla="*/ 25135 w 990952"/>
                <a:gd name="connsiteY6" fmla="*/ 529875 h 956330"/>
                <a:gd name="connsiteX7" fmla="*/ 643057 w 990952"/>
                <a:gd name="connsiteY7" fmla="*/ 946581 h 956330"/>
                <a:gd name="connsiteX8" fmla="*/ 720903 w 990952"/>
                <a:gd name="connsiteY8" fmla="*/ 932872 h 9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952" h="956330">
                  <a:moveTo>
                    <a:pt x="720903" y="932872"/>
                  </a:moveTo>
                  <a:cubicBezTo>
                    <a:pt x="799890" y="824149"/>
                    <a:pt x="884865" y="720758"/>
                    <a:pt x="975733" y="622984"/>
                  </a:cubicBezTo>
                  <a:cubicBezTo>
                    <a:pt x="996644" y="600516"/>
                    <a:pt x="995883" y="565576"/>
                    <a:pt x="974212" y="543870"/>
                  </a:cubicBezTo>
                  <a:lnTo>
                    <a:pt x="447918" y="16728"/>
                  </a:lnTo>
                  <a:cubicBezTo>
                    <a:pt x="425106" y="-6121"/>
                    <a:pt x="388037" y="-5454"/>
                    <a:pt x="365985" y="18061"/>
                  </a:cubicBezTo>
                  <a:cubicBezTo>
                    <a:pt x="237572" y="154488"/>
                    <a:pt x="119044" y="298245"/>
                    <a:pt x="10782" y="448952"/>
                  </a:cubicBezTo>
                  <a:cubicBezTo>
                    <a:pt x="-8038" y="475228"/>
                    <a:pt x="-1575" y="511786"/>
                    <a:pt x="25135" y="529875"/>
                  </a:cubicBezTo>
                  <a:lnTo>
                    <a:pt x="643057" y="946581"/>
                  </a:lnTo>
                  <a:cubicBezTo>
                    <a:pt x="668435" y="963718"/>
                    <a:pt x="702843" y="957720"/>
                    <a:pt x="720903" y="932872"/>
                  </a:cubicBezTo>
                  <a:close/>
                </a:path>
              </a:pathLst>
            </a:custGeom>
            <a:grpFill/>
            <a:ln w="9505" cap="flat">
              <a:noFill/>
              <a:prstDash val="solid"/>
              <a:miter/>
            </a:ln>
            <a:effectLst/>
          </p:spPr>
          <p:txBody>
            <a:bodyPr rtlCol="0" anchor="ctr"/>
            <a:lstStyle/>
            <a:p>
              <a:endParaRPr lang="en-US"/>
            </a:p>
          </p:txBody>
        </p:sp>
        <p:sp>
          <p:nvSpPr>
            <p:cNvPr id="316" name="Freeform 47">
              <a:extLst>
                <a:ext uri="{FF2B5EF4-FFF2-40B4-BE49-F238E27FC236}">
                  <a16:creationId xmlns:a16="http://schemas.microsoft.com/office/drawing/2014/main" id="{0EC7DE23-F07C-A216-68EC-9A6C9D6F9DDF}"/>
                </a:ext>
              </a:extLst>
            </p:cNvPr>
            <p:cNvSpPr/>
            <p:nvPr/>
          </p:nvSpPr>
          <p:spPr>
            <a:xfrm>
              <a:off x="4949646" y="3032403"/>
              <a:ext cx="472529" cy="473664"/>
            </a:xfrm>
            <a:custGeom>
              <a:avLst/>
              <a:gdLst>
                <a:gd name="connsiteX0" fmla="*/ 1110794 w 1483430"/>
                <a:gd name="connsiteY0" fmla="*/ 471890 h 1486991"/>
                <a:gd name="connsiteX1" fmla="*/ 1016789 w 1483430"/>
                <a:gd name="connsiteY1" fmla="*/ 377544 h 1486991"/>
                <a:gd name="connsiteX2" fmla="*/ 850926 w 1483430"/>
                <a:gd name="connsiteY2" fmla="*/ 190850 h 1486991"/>
                <a:gd name="connsiteX3" fmla="*/ 845508 w 1483430"/>
                <a:gd name="connsiteY3" fmla="*/ 184375 h 1486991"/>
                <a:gd name="connsiteX4" fmla="*/ 840376 w 1483430"/>
                <a:gd name="connsiteY4" fmla="*/ 177997 h 1486991"/>
                <a:gd name="connsiteX5" fmla="*/ 721278 w 1483430"/>
                <a:gd name="connsiteY5" fmla="*/ 23482 h 1486991"/>
                <a:gd name="connsiteX6" fmla="*/ 643526 w 1483430"/>
                <a:gd name="connsiteY6" fmla="*/ 9677 h 1486991"/>
                <a:gd name="connsiteX7" fmla="*/ 25224 w 1483430"/>
                <a:gd name="connsiteY7" fmla="*/ 425241 h 1486991"/>
                <a:gd name="connsiteX8" fmla="*/ 10776 w 1483430"/>
                <a:gd name="connsiteY8" fmla="*/ 506164 h 1486991"/>
                <a:gd name="connsiteX9" fmla="*/ 175879 w 1483430"/>
                <a:gd name="connsiteY9" fmla="*/ 722942 h 1486991"/>
                <a:gd name="connsiteX10" fmla="*/ 182247 w 1483430"/>
                <a:gd name="connsiteY10" fmla="*/ 730844 h 1486991"/>
                <a:gd name="connsiteX11" fmla="*/ 188616 w 1483430"/>
                <a:gd name="connsiteY11" fmla="*/ 738460 h 1486991"/>
                <a:gd name="connsiteX12" fmla="*/ 409988 w 1483430"/>
                <a:gd name="connsiteY12" fmla="*/ 985418 h 1486991"/>
                <a:gd name="connsiteX13" fmla="*/ 456467 w 1483430"/>
                <a:gd name="connsiteY13" fmla="*/ 1033115 h 1486991"/>
                <a:gd name="connsiteX14" fmla="*/ 504088 w 1483430"/>
                <a:gd name="connsiteY14" fmla="*/ 1079670 h 1486991"/>
                <a:gd name="connsiteX15" fmla="*/ 976868 w 1483430"/>
                <a:gd name="connsiteY15" fmla="*/ 1476192 h 1486991"/>
                <a:gd name="connsiteX16" fmla="*/ 1057661 w 1483430"/>
                <a:gd name="connsiteY16" fmla="*/ 1461817 h 1486991"/>
                <a:gd name="connsiteX17" fmla="*/ 1473696 w 1483430"/>
                <a:gd name="connsiteY17" fmla="*/ 842899 h 1486991"/>
                <a:gd name="connsiteX18" fmla="*/ 1460009 w 1483430"/>
                <a:gd name="connsiteY18" fmla="*/ 764927 h 1486991"/>
                <a:gd name="connsiteX19" fmla="*/ 1110794 w 1483430"/>
                <a:gd name="connsiteY19" fmla="*/ 471985 h 148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3430" h="1486991">
                  <a:moveTo>
                    <a:pt x="1110794" y="471890"/>
                  </a:moveTo>
                  <a:cubicBezTo>
                    <a:pt x="1078857" y="441044"/>
                    <a:pt x="1047585" y="409627"/>
                    <a:pt x="1016789" y="377544"/>
                  </a:cubicBezTo>
                  <a:cubicBezTo>
                    <a:pt x="959283" y="317470"/>
                    <a:pt x="903964" y="255302"/>
                    <a:pt x="850926" y="190850"/>
                  </a:cubicBezTo>
                  <a:cubicBezTo>
                    <a:pt x="849120" y="188660"/>
                    <a:pt x="847314" y="186565"/>
                    <a:pt x="845508" y="184375"/>
                  </a:cubicBezTo>
                  <a:cubicBezTo>
                    <a:pt x="843797" y="182281"/>
                    <a:pt x="842087" y="180092"/>
                    <a:pt x="840376" y="177997"/>
                  </a:cubicBezTo>
                  <a:cubicBezTo>
                    <a:pt x="799124" y="127634"/>
                    <a:pt x="759393" y="76034"/>
                    <a:pt x="721278" y="23482"/>
                  </a:cubicBezTo>
                  <a:cubicBezTo>
                    <a:pt x="703313" y="-1366"/>
                    <a:pt x="668905" y="-7364"/>
                    <a:pt x="643526" y="9677"/>
                  </a:cubicBezTo>
                  <a:lnTo>
                    <a:pt x="25224" y="425241"/>
                  </a:lnTo>
                  <a:cubicBezTo>
                    <a:pt x="-1580" y="443234"/>
                    <a:pt x="-8043" y="479792"/>
                    <a:pt x="10776" y="506164"/>
                  </a:cubicBezTo>
                  <a:cubicBezTo>
                    <a:pt x="63624" y="580422"/>
                    <a:pt x="118659" y="652682"/>
                    <a:pt x="175879" y="722942"/>
                  </a:cubicBezTo>
                  <a:cubicBezTo>
                    <a:pt x="178065" y="725608"/>
                    <a:pt x="180061" y="728273"/>
                    <a:pt x="182247" y="730844"/>
                  </a:cubicBezTo>
                  <a:cubicBezTo>
                    <a:pt x="184338" y="733415"/>
                    <a:pt x="186525" y="735890"/>
                    <a:pt x="188616" y="738460"/>
                  </a:cubicBezTo>
                  <a:cubicBezTo>
                    <a:pt x="258858" y="823381"/>
                    <a:pt x="332712" y="905637"/>
                    <a:pt x="409988" y="985418"/>
                  </a:cubicBezTo>
                  <a:cubicBezTo>
                    <a:pt x="425386" y="1001317"/>
                    <a:pt x="440784" y="1017406"/>
                    <a:pt x="456467" y="1033115"/>
                  </a:cubicBezTo>
                  <a:cubicBezTo>
                    <a:pt x="472151" y="1048824"/>
                    <a:pt x="488119" y="1064247"/>
                    <a:pt x="504088" y="1079670"/>
                  </a:cubicBezTo>
                  <a:cubicBezTo>
                    <a:pt x="652841" y="1224093"/>
                    <a:pt x="810625" y="1356426"/>
                    <a:pt x="976868" y="1476192"/>
                  </a:cubicBezTo>
                  <a:cubicBezTo>
                    <a:pt x="1003102" y="1495043"/>
                    <a:pt x="1039601" y="1488569"/>
                    <a:pt x="1057661" y="1461817"/>
                  </a:cubicBezTo>
                  <a:lnTo>
                    <a:pt x="1473696" y="842899"/>
                  </a:lnTo>
                  <a:cubicBezTo>
                    <a:pt x="1490805" y="817479"/>
                    <a:pt x="1484817" y="783015"/>
                    <a:pt x="1460009" y="764927"/>
                  </a:cubicBezTo>
                  <a:cubicBezTo>
                    <a:pt x="1336633" y="675055"/>
                    <a:pt x="1220102" y="577281"/>
                    <a:pt x="1110794" y="471985"/>
                  </a:cubicBezTo>
                  <a:close/>
                </a:path>
              </a:pathLst>
            </a:custGeom>
            <a:grpFill/>
            <a:ln w="9505" cap="flat">
              <a:noFill/>
              <a:prstDash val="solid"/>
              <a:miter/>
            </a:ln>
            <a:effectLst/>
          </p:spPr>
          <p:txBody>
            <a:bodyPr rtlCol="0" anchor="ctr"/>
            <a:lstStyle/>
            <a:p>
              <a:endParaRPr lang="en-US"/>
            </a:p>
          </p:txBody>
        </p:sp>
        <p:sp>
          <p:nvSpPr>
            <p:cNvPr id="317" name="Freeform 48">
              <a:extLst>
                <a:ext uri="{FF2B5EF4-FFF2-40B4-BE49-F238E27FC236}">
                  <a16:creationId xmlns:a16="http://schemas.microsoft.com/office/drawing/2014/main" id="{84907A5F-7385-349A-13E4-51B886CA91FE}"/>
                </a:ext>
              </a:extLst>
            </p:cNvPr>
            <p:cNvSpPr/>
            <p:nvPr/>
          </p:nvSpPr>
          <p:spPr>
            <a:xfrm>
              <a:off x="5020250" y="2043766"/>
              <a:ext cx="165373" cy="349749"/>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p:spPr>
          <p:txBody>
            <a:bodyPr rtlCol="0" anchor="ctr"/>
            <a:lstStyle/>
            <a:p>
              <a:endParaRPr lang="en-US"/>
            </a:p>
          </p:txBody>
        </p:sp>
        <p:sp>
          <p:nvSpPr>
            <p:cNvPr id="318" name="Freeform 52">
              <a:extLst>
                <a:ext uri="{FF2B5EF4-FFF2-40B4-BE49-F238E27FC236}">
                  <a16:creationId xmlns:a16="http://schemas.microsoft.com/office/drawing/2014/main" id="{F35D916C-9327-B93A-64AE-5B3DE4214547}"/>
                </a:ext>
              </a:extLst>
            </p:cNvPr>
            <p:cNvSpPr/>
            <p:nvPr/>
          </p:nvSpPr>
          <p:spPr>
            <a:xfrm>
              <a:off x="5109170" y="2784914"/>
              <a:ext cx="263903" cy="329729"/>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p:spPr>
          <p:txBody>
            <a:bodyPr rtlCol="0" anchor="ctr"/>
            <a:lstStyle/>
            <a:p>
              <a:endParaRPr lang="en-US"/>
            </a:p>
          </p:txBody>
        </p:sp>
        <p:sp>
          <p:nvSpPr>
            <p:cNvPr id="319" name="Freeform 55">
              <a:extLst>
                <a:ext uri="{FF2B5EF4-FFF2-40B4-BE49-F238E27FC236}">
                  <a16:creationId xmlns:a16="http://schemas.microsoft.com/office/drawing/2014/main" id="{335465CE-EDA2-E25F-1EFE-3E2FD269A9EB}"/>
                </a:ext>
              </a:extLst>
            </p:cNvPr>
            <p:cNvSpPr/>
            <p:nvPr/>
          </p:nvSpPr>
          <p:spPr>
            <a:xfrm>
              <a:off x="5341557" y="3083047"/>
              <a:ext cx="319973" cy="259959"/>
            </a:xfrm>
            <a:custGeom>
              <a:avLst/>
              <a:gdLst>
                <a:gd name="connsiteX0" fmla="*/ 648648 w 1004504"/>
                <a:gd name="connsiteY0" fmla="*/ 319564 h 816100"/>
                <a:gd name="connsiteX1" fmla="*/ 538390 w 1004504"/>
                <a:gd name="connsiteY1" fmla="*/ 245020 h 816100"/>
                <a:gd name="connsiteX2" fmla="*/ 255045 w 1004504"/>
                <a:gd name="connsiteY2" fmla="*/ 15008 h 816100"/>
                <a:gd name="connsiteX3" fmla="*/ 176248 w 1004504"/>
                <a:gd name="connsiteY3" fmla="*/ 16722 h 816100"/>
                <a:gd name="connsiteX4" fmla="*/ 16659 w 1004504"/>
                <a:gd name="connsiteY4" fmla="*/ 176568 h 816100"/>
                <a:gd name="connsiteX5" fmla="*/ 18370 w 1004504"/>
                <a:gd name="connsiteY5" fmla="*/ 259110 h 816100"/>
                <a:gd name="connsiteX6" fmla="*/ 348575 w 1004504"/>
                <a:gd name="connsiteY6" fmla="*/ 527489 h 816100"/>
                <a:gd name="connsiteX7" fmla="*/ 458928 w 1004504"/>
                <a:gd name="connsiteY7" fmla="*/ 602033 h 816100"/>
                <a:gd name="connsiteX8" fmla="*/ 684292 w 1004504"/>
                <a:gd name="connsiteY8" fmla="*/ 735318 h 816100"/>
                <a:gd name="connsiteX9" fmla="*/ 684863 w 1004504"/>
                <a:gd name="connsiteY9" fmla="*/ 735604 h 816100"/>
                <a:gd name="connsiteX10" fmla="*/ 686098 w 1004504"/>
                <a:gd name="connsiteY10" fmla="*/ 736270 h 816100"/>
                <a:gd name="connsiteX11" fmla="*/ 835613 w 1004504"/>
                <a:gd name="connsiteY11" fmla="*/ 810719 h 816100"/>
                <a:gd name="connsiteX12" fmla="*/ 912413 w 1004504"/>
                <a:gd name="connsiteY12" fmla="*/ 781111 h 816100"/>
                <a:gd name="connsiteX13" fmla="*/ 1000049 w 1004504"/>
                <a:gd name="connsiteY13" fmla="*/ 572520 h 816100"/>
                <a:gd name="connsiteX14" fmla="*/ 971915 w 1004504"/>
                <a:gd name="connsiteY14" fmla="*/ 498833 h 816100"/>
                <a:gd name="connsiteX15" fmla="*/ 648744 w 1004504"/>
                <a:gd name="connsiteY15" fmla="*/ 319659 h 81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504" h="816100">
                  <a:moveTo>
                    <a:pt x="648648" y="319564"/>
                  </a:moveTo>
                  <a:cubicBezTo>
                    <a:pt x="611294" y="295573"/>
                    <a:pt x="574509" y="270725"/>
                    <a:pt x="538390" y="245020"/>
                  </a:cubicBezTo>
                  <a:cubicBezTo>
                    <a:pt x="439538" y="174759"/>
                    <a:pt x="345058" y="98025"/>
                    <a:pt x="255045" y="15008"/>
                  </a:cubicBezTo>
                  <a:cubicBezTo>
                    <a:pt x="232613" y="-5651"/>
                    <a:pt x="197825" y="-4890"/>
                    <a:pt x="176248" y="16722"/>
                  </a:cubicBezTo>
                  <a:lnTo>
                    <a:pt x="16659" y="176568"/>
                  </a:lnTo>
                  <a:cubicBezTo>
                    <a:pt x="-6248" y="199513"/>
                    <a:pt x="-5393" y="237023"/>
                    <a:pt x="18370" y="259110"/>
                  </a:cubicBezTo>
                  <a:cubicBezTo>
                    <a:pt x="123210" y="356408"/>
                    <a:pt x="233469" y="445995"/>
                    <a:pt x="348575" y="527489"/>
                  </a:cubicBezTo>
                  <a:cubicBezTo>
                    <a:pt x="384884" y="553193"/>
                    <a:pt x="421668" y="577947"/>
                    <a:pt x="458928" y="602033"/>
                  </a:cubicBezTo>
                  <a:cubicBezTo>
                    <a:pt x="532402" y="649635"/>
                    <a:pt x="607492" y="694190"/>
                    <a:pt x="684292" y="735318"/>
                  </a:cubicBezTo>
                  <a:cubicBezTo>
                    <a:pt x="684482" y="735413"/>
                    <a:pt x="684673" y="735508"/>
                    <a:pt x="684863" y="735604"/>
                  </a:cubicBezTo>
                  <a:cubicBezTo>
                    <a:pt x="685243" y="735794"/>
                    <a:pt x="685718" y="736080"/>
                    <a:pt x="686098" y="736270"/>
                  </a:cubicBezTo>
                  <a:cubicBezTo>
                    <a:pt x="735239" y="762356"/>
                    <a:pt x="785046" y="787204"/>
                    <a:pt x="835613" y="810719"/>
                  </a:cubicBezTo>
                  <a:cubicBezTo>
                    <a:pt x="864983" y="824429"/>
                    <a:pt x="899866" y="811005"/>
                    <a:pt x="912413" y="781111"/>
                  </a:cubicBezTo>
                  <a:lnTo>
                    <a:pt x="1000049" y="572520"/>
                  </a:lnTo>
                  <a:cubicBezTo>
                    <a:pt x="1011836" y="544340"/>
                    <a:pt x="999479" y="511875"/>
                    <a:pt x="971915" y="498833"/>
                  </a:cubicBezTo>
                  <a:cubicBezTo>
                    <a:pt x="860135" y="445995"/>
                    <a:pt x="752253" y="386207"/>
                    <a:pt x="648744" y="319659"/>
                  </a:cubicBezTo>
                  <a:close/>
                </a:path>
              </a:pathLst>
            </a:custGeom>
            <a:grpFill/>
            <a:ln w="9505" cap="flat">
              <a:noFill/>
              <a:prstDash val="solid"/>
              <a:miter/>
            </a:ln>
            <a:effectLst/>
          </p:spPr>
          <p:txBody>
            <a:bodyPr rtlCol="0" anchor="ctr"/>
            <a:lstStyle/>
            <a:p>
              <a:endParaRPr lang="en-US"/>
            </a:p>
          </p:txBody>
        </p:sp>
        <p:sp>
          <p:nvSpPr>
            <p:cNvPr id="320" name="Freeform 56">
              <a:extLst>
                <a:ext uri="{FF2B5EF4-FFF2-40B4-BE49-F238E27FC236}">
                  <a16:creationId xmlns:a16="http://schemas.microsoft.com/office/drawing/2014/main" id="{1E8158F2-2F43-ABBA-892B-A071EF40297D}"/>
                </a:ext>
              </a:extLst>
            </p:cNvPr>
            <p:cNvSpPr/>
            <p:nvPr/>
          </p:nvSpPr>
          <p:spPr>
            <a:xfrm>
              <a:off x="5113501" y="1585249"/>
              <a:ext cx="393986" cy="450112"/>
            </a:xfrm>
            <a:custGeom>
              <a:avLst/>
              <a:gdLst>
                <a:gd name="connsiteX0" fmla="*/ 1101873 w 1236858"/>
                <a:gd name="connsiteY0" fmla="*/ 25289 h 1413058"/>
                <a:gd name="connsiteX1" fmla="*/ 1020700 w 1236858"/>
                <a:gd name="connsiteY1" fmla="*/ 11008 h 1413058"/>
                <a:gd name="connsiteX2" fmla="*/ 873847 w 1236858"/>
                <a:gd name="connsiteY2" fmla="*/ 124586 h 1413058"/>
                <a:gd name="connsiteX3" fmla="*/ 691066 w 1236858"/>
                <a:gd name="connsiteY3" fmla="*/ 287765 h 1413058"/>
                <a:gd name="connsiteX4" fmla="*/ 643445 w 1236858"/>
                <a:gd name="connsiteY4" fmla="*/ 334320 h 1413058"/>
                <a:gd name="connsiteX5" fmla="*/ 596966 w 1236858"/>
                <a:gd name="connsiteY5" fmla="*/ 382016 h 1413058"/>
                <a:gd name="connsiteX6" fmla="*/ 288242 w 1236858"/>
                <a:gd name="connsiteY6" fmla="*/ 756071 h 1413058"/>
                <a:gd name="connsiteX7" fmla="*/ 213818 w 1236858"/>
                <a:gd name="connsiteY7" fmla="*/ 866602 h 1413058"/>
                <a:gd name="connsiteX8" fmla="*/ 81128 w 1236858"/>
                <a:gd name="connsiteY8" fmla="*/ 1091568 h 1413058"/>
                <a:gd name="connsiteX9" fmla="*/ 80367 w 1236858"/>
                <a:gd name="connsiteY9" fmla="*/ 1092996 h 1413058"/>
                <a:gd name="connsiteX10" fmla="*/ 80177 w 1236858"/>
                <a:gd name="connsiteY10" fmla="*/ 1093377 h 1413058"/>
                <a:gd name="connsiteX11" fmla="*/ 5373 w 1236858"/>
                <a:gd name="connsiteY11" fmla="*/ 1243894 h 1413058"/>
                <a:gd name="connsiteX12" fmla="*/ 34933 w 1236858"/>
                <a:gd name="connsiteY12" fmla="*/ 1320818 h 1413058"/>
                <a:gd name="connsiteX13" fmla="*/ 243188 w 1236858"/>
                <a:gd name="connsiteY13" fmla="*/ 1408596 h 1413058"/>
                <a:gd name="connsiteX14" fmla="*/ 316758 w 1236858"/>
                <a:gd name="connsiteY14" fmla="*/ 1380416 h 1413058"/>
                <a:gd name="connsiteX15" fmla="*/ 495642 w 1236858"/>
                <a:gd name="connsiteY15" fmla="*/ 1056724 h 1413058"/>
                <a:gd name="connsiteX16" fmla="*/ 570067 w 1236858"/>
                <a:gd name="connsiteY16" fmla="*/ 946288 h 1413058"/>
                <a:gd name="connsiteX17" fmla="*/ 836968 w 1236858"/>
                <a:gd name="connsiteY17" fmla="*/ 622691 h 1413058"/>
                <a:gd name="connsiteX18" fmla="*/ 883448 w 1236858"/>
                <a:gd name="connsiteY18" fmla="*/ 574994 h 1413058"/>
                <a:gd name="connsiteX19" fmla="*/ 931068 w 1236858"/>
                <a:gd name="connsiteY19" fmla="*/ 528439 h 1413058"/>
                <a:gd name="connsiteX20" fmla="*/ 1213747 w 1236858"/>
                <a:gd name="connsiteY20" fmla="*/ 290431 h 1413058"/>
                <a:gd name="connsiteX21" fmla="*/ 1227150 w 1236858"/>
                <a:gd name="connsiteY21" fmla="*/ 212745 h 1413058"/>
                <a:gd name="connsiteX22" fmla="*/ 1101683 w 1236858"/>
                <a:gd name="connsiteY22" fmla="*/ 25479 h 141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36858" h="1413058">
                  <a:moveTo>
                    <a:pt x="1101873" y="25289"/>
                  </a:moveTo>
                  <a:cubicBezTo>
                    <a:pt x="1083813" y="-1654"/>
                    <a:pt x="1046934" y="-8128"/>
                    <a:pt x="1020700" y="11008"/>
                  </a:cubicBezTo>
                  <a:cubicBezTo>
                    <a:pt x="970514" y="47566"/>
                    <a:pt x="921563" y="85457"/>
                    <a:pt x="873847" y="124586"/>
                  </a:cubicBezTo>
                  <a:cubicBezTo>
                    <a:pt x="811209" y="176377"/>
                    <a:pt x="750187" y="230833"/>
                    <a:pt x="691066" y="287765"/>
                  </a:cubicBezTo>
                  <a:cubicBezTo>
                    <a:pt x="675097" y="303093"/>
                    <a:pt x="659129" y="318611"/>
                    <a:pt x="643445" y="334320"/>
                  </a:cubicBezTo>
                  <a:cubicBezTo>
                    <a:pt x="627762" y="350028"/>
                    <a:pt x="612269" y="366022"/>
                    <a:pt x="596966" y="382016"/>
                  </a:cubicBezTo>
                  <a:cubicBezTo>
                    <a:pt x="483951" y="499878"/>
                    <a:pt x="380821" y="624881"/>
                    <a:pt x="288242" y="756071"/>
                  </a:cubicBezTo>
                  <a:cubicBezTo>
                    <a:pt x="262579" y="792439"/>
                    <a:pt x="237866" y="829283"/>
                    <a:pt x="213818" y="866602"/>
                  </a:cubicBezTo>
                  <a:cubicBezTo>
                    <a:pt x="166483" y="939909"/>
                    <a:pt x="122094" y="1014929"/>
                    <a:pt x="81128" y="1091568"/>
                  </a:cubicBezTo>
                  <a:cubicBezTo>
                    <a:pt x="80843" y="1092044"/>
                    <a:pt x="80557" y="1092520"/>
                    <a:pt x="80367" y="1092996"/>
                  </a:cubicBezTo>
                  <a:cubicBezTo>
                    <a:pt x="80367" y="1093092"/>
                    <a:pt x="80272" y="1093282"/>
                    <a:pt x="80177" y="1093377"/>
                  </a:cubicBezTo>
                  <a:cubicBezTo>
                    <a:pt x="53943" y="1142788"/>
                    <a:pt x="29040" y="1193055"/>
                    <a:pt x="5373" y="1243894"/>
                  </a:cubicBezTo>
                  <a:cubicBezTo>
                    <a:pt x="-8315" y="1273312"/>
                    <a:pt x="5087" y="1308251"/>
                    <a:pt x="34933" y="1320818"/>
                  </a:cubicBezTo>
                  <a:lnTo>
                    <a:pt x="243188" y="1408596"/>
                  </a:lnTo>
                  <a:cubicBezTo>
                    <a:pt x="271324" y="1420401"/>
                    <a:pt x="303736" y="1408025"/>
                    <a:pt x="316758" y="1380416"/>
                  </a:cubicBezTo>
                  <a:cubicBezTo>
                    <a:pt x="369510" y="1268456"/>
                    <a:pt x="429202" y="1160400"/>
                    <a:pt x="495642" y="1056724"/>
                  </a:cubicBezTo>
                  <a:cubicBezTo>
                    <a:pt x="519595" y="1019309"/>
                    <a:pt x="544403" y="982465"/>
                    <a:pt x="570067" y="946288"/>
                  </a:cubicBezTo>
                  <a:cubicBezTo>
                    <a:pt x="650669" y="832615"/>
                    <a:pt x="739731" y="724559"/>
                    <a:pt x="836968" y="622691"/>
                  </a:cubicBezTo>
                  <a:cubicBezTo>
                    <a:pt x="852271" y="606697"/>
                    <a:pt x="867764" y="590703"/>
                    <a:pt x="883448" y="574994"/>
                  </a:cubicBezTo>
                  <a:cubicBezTo>
                    <a:pt x="899131" y="559285"/>
                    <a:pt x="915004" y="543767"/>
                    <a:pt x="931068" y="528439"/>
                  </a:cubicBezTo>
                  <a:cubicBezTo>
                    <a:pt x="1020700" y="442661"/>
                    <a:pt x="1114990" y="363261"/>
                    <a:pt x="1213747" y="290431"/>
                  </a:cubicBezTo>
                  <a:cubicBezTo>
                    <a:pt x="1238270" y="272342"/>
                    <a:pt x="1244163" y="238069"/>
                    <a:pt x="1227150" y="212745"/>
                  </a:cubicBezTo>
                  <a:lnTo>
                    <a:pt x="1101683" y="25479"/>
                  </a:lnTo>
                  <a:close/>
                </a:path>
              </a:pathLst>
            </a:custGeom>
            <a:grpFill/>
            <a:ln w="9505" cap="flat">
              <a:noFill/>
              <a:prstDash val="solid"/>
              <a:miter/>
            </a:ln>
            <a:effectLst/>
          </p:spPr>
          <p:txBody>
            <a:bodyPr rtlCol="0" anchor="ctr"/>
            <a:lstStyle/>
            <a:p>
              <a:endParaRPr lang="en-US"/>
            </a:p>
          </p:txBody>
        </p:sp>
        <p:sp>
          <p:nvSpPr>
            <p:cNvPr id="321" name="Freeform 58">
              <a:extLst>
                <a:ext uri="{FF2B5EF4-FFF2-40B4-BE49-F238E27FC236}">
                  <a16:creationId xmlns:a16="http://schemas.microsoft.com/office/drawing/2014/main" id="{09F2D997-7FE1-F33E-CEDF-1D442A55F4BE}"/>
                </a:ext>
              </a:extLst>
            </p:cNvPr>
            <p:cNvSpPr/>
            <p:nvPr/>
          </p:nvSpPr>
          <p:spPr>
            <a:xfrm>
              <a:off x="4735776" y="2613792"/>
              <a:ext cx="446455" cy="281303"/>
            </a:xfrm>
            <a:custGeom>
              <a:avLst/>
              <a:gdLst>
                <a:gd name="connsiteX0" fmla="*/ 1308186 w 1401575"/>
                <a:gd name="connsiteY0" fmla="*/ 43732 h 883106"/>
                <a:gd name="connsiteX1" fmla="*/ 1241841 w 1401575"/>
                <a:gd name="connsiteY1" fmla="*/ 1080 h 883106"/>
                <a:gd name="connsiteX2" fmla="*/ 962583 w 1401575"/>
                <a:gd name="connsiteY2" fmla="*/ 55727 h 883106"/>
                <a:gd name="connsiteX3" fmla="*/ 961918 w 1401575"/>
                <a:gd name="connsiteY3" fmla="*/ 55727 h 883106"/>
                <a:gd name="connsiteX4" fmla="*/ 832174 w 1401575"/>
                <a:gd name="connsiteY4" fmla="*/ 81242 h 883106"/>
                <a:gd name="connsiteX5" fmla="*/ 832174 w 1401575"/>
                <a:gd name="connsiteY5" fmla="*/ 81242 h 883106"/>
                <a:gd name="connsiteX6" fmla="*/ 46108 w 1401575"/>
                <a:gd name="connsiteY6" fmla="*/ 234996 h 883106"/>
                <a:gd name="connsiteX7" fmla="*/ 1435 w 1401575"/>
                <a:gd name="connsiteY7" fmla="*/ 303923 h 883106"/>
                <a:gd name="connsiteX8" fmla="*/ 163020 w 1401575"/>
                <a:gd name="connsiteY8" fmla="*/ 845821 h 883106"/>
                <a:gd name="connsiteX9" fmla="*/ 238110 w 1401575"/>
                <a:gd name="connsiteY9" fmla="*/ 878857 h 883106"/>
                <a:gd name="connsiteX10" fmla="*/ 979502 w 1401575"/>
                <a:gd name="connsiteY10" fmla="*/ 575919 h 883106"/>
                <a:gd name="connsiteX11" fmla="*/ 979692 w 1401575"/>
                <a:gd name="connsiteY11" fmla="*/ 575919 h 883106"/>
                <a:gd name="connsiteX12" fmla="*/ 1101927 w 1401575"/>
                <a:gd name="connsiteY12" fmla="*/ 525938 h 883106"/>
                <a:gd name="connsiteX13" fmla="*/ 1102498 w 1401575"/>
                <a:gd name="connsiteY13" fmla="*/ 525747 h 883106"/>
                <a:gd name="connsiteX14" fmla="*/ 1366072 w 1401575"/>
                <a:gd name="connsiteY14" fmla="*/ 418072 h 883106"/>
                <a:gd name="connsiteX15" fmla="*/ 1398199 w 1401575"/>
                <a:gd name="connsiteY15" fmla="*/ 346003 h 883106"/>
                <a:gd name="connsiteX16" fmla="*/ 1308186 w 1401575"/>
                <a:gd name="connsiteY16" fmla="*/ 43732 h 88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1575" h="883106">
                  <a:moveTo>
                    <a:pt x="1308186" y="43732"/>
                  </a:moveTo>
                  <a:cubicBezTo>
                    <a:pt x="1301153" y="14028"/>
                    <a:pt x="1271877" y="-4822"/>
                    <a:pt x="1241841" y="1080"/>
                  </a:cubicBezTo>
                  <a:lnTo>
                    <a:pt x="962583" y="55727"/>
                  </a:lnTo>
                  <a:lnTo>
                    <a:pt x="961918" y="55727"/>
                  </a:lnTo>
                  <a:cubicBezTo>
                    <a:pt x="961918" y="55727"/>
                    <a:pt x="832174" y="81242"/>
                    <a:pt x="832174" y="81242"/>
                  </a:cubicBezTo>
                  <a:lnTo>
                    <a:pt x="832174" y="81242"/>
                  </a:lnTo>
                  <a:cubicBezTo>
                    <a:pt x="832174" y="81242"/>
                    <a:pt x="46108" y="234996"/>
                    <a:pt x="46108" y="234996"/>
                  </a:cubicBezTo>
                  <a:cubicBezTo>
                    <a:pt x="14456" y="241184"/>
                    <a:pt x="-5694" y="272411"/>
                    <a:pt x="1435" y="303923"/>
                  </a:cubicBezTo>
                  <a:cubicBezTo>
                    <a:pt x="43257" y="488808"/>
                    <a:pt x="97245" y="669600"/>
                    <a:pt x="163020" y="845821"/>
                  </a:cubicBezTo>
                  <a:cubicBezTo>
                    <a:pt x="174331" y="876096"/>
                    <a:pt x="208264" y="891043"/>
                    <a:pt x="238110" y="878857"/>
                  </a:cubicBezTo>
                  <a:lnTo>
                    <a:pt x="979502" y="575919"/>
                  </a:lnTo>
                  <a:lnTo>
                    <a:pt x="979692" y="575919"/>
                  </a:lnTo>
                  <a:cubicBezTo>
                    <a:pt x="979692" y="575919"/>
                    <a:pt x="1101927" y="525938"/>
                    <a:pt x="1101927" y="525938"/>
                  </a:cubicBezTo>
                  <a:lnTo>
                    <a:pt x="1102498" y="525747"/>
                  </a:lnTo>
                  <a:lnTo>
                    <a:pt x="1366072" y="418072"/>
                  </a:lnTo>
                  <a:cubicBezTo>
                    <a:pt x="1394302" y="406552"/>
                    <a:pt x="1408559" y="374754"/>
                    <a:pt x="1398199" y="346003"/>
                  </a:cubicBezTo>
                  <a:cubicBezTo>
                    <a:pt x="1362555" y="246801"/>
                    <a:pt x="1332519" y="145980"/>
                    <a:pt x="1308186" y="43732"/>
                  </a:cubicBezTo>
                  <a:close/>
                </a:path>
              </a:pathLst>
            </a:custGeom>
            <a:grpFill/>
            <a:ln w="9505" cap="flat">
              <a:noFill/>
              <a:prstDash val="solid"/>
              <a:miter/>
            </a:ln>
            <a:effectLst/>
          </p:spPr>
          <p:txBody>
            <a:bodyPr rtlCol="0" anchor="ctr"/>
            <a:lstStyle/>
            <a:p>
              <a:endParaRPr lang="en-US"/>
            </a:p>
          </p:txBody>
        </p:sp>
        <p:sp>
          <p:nvSpPr>
            <p:cNvPr id="322" name="Freeform 59">
              <a:extLst>
                <a:ext uri="{FF2B5EF4-FFF2-40B4-BE49-F238E27FC236}">
                  <a16:creationId xmlns:a16="http://schemas.microsoft.com/office/drawing/2014/main" id="{9939C136-4A33-2ACF-EAF5-E1AFB763076B}"/>
                </a:ext>
              </a:extLst>
            </p:cNvPr>
            <p:cNvSpPr/>
            <p:nvPr/>
          </p:nvSpPr>
          <p:spPr>
            <a:xfrm>
              <a:off x="4225058" y="2087360"/>
              <a:ext cx="157559" cy="306124"/>
            </a:xfrm>
            <a:custGeom>
              <a:avLst/>
              <a:gdLst>
                <a:gd name="connsiteX0" fmla="*/ 82326 w 494633"/>
                <a:gd name="connsiteY0" fmla="*/ 47170 h 961028"/>
                <a:gd name="connsiteX1" fmla="*/ 13 w 494633"/>
                <a:gd name="connsiteY1" fmla="*/ 902955 h 961028"/>
                <a:gd name="connsiteX2" fmla="*/ 57043 w 494633"/>
                <a:gd name="connsiteY2" fmla="*/ 961029 h 961028"/>
                <a:gd name="connsiteX3" fmla="*/ 361964 w 494633"/>
                <a:gd name="connsiteY3" fmla="*/ 961029 h 961028"/>
                <a:gd name="connsiteX4" fmla="*/ 418994 w 494633"/>
                <a:gd name="connsiteY4" fmla="*/ 904859 h 961028"/>
                <a:gd name="connsiteX5" fmla="*/ 442092 w 494633"/>
                <a:gd name="connsiteY5" fmla="*/ 514049 h 961028"/>
                <a:gd name="connsiteX6" fmla="*/ 493799 w 494633"/>
                <a:gd name="connsiteY6" fmla="*/ 125904 h 961028"/>
                <a:gd name="connsiteX7" fmla="*/ 448840 w 494633"/>
                <a:gd name="connsiteY7" fmla="*/ 60118 h 961028"/>
                <a:gd name="connsiteX8" fmla="*/ 149527 w 494633"/>
                <a:gd name="connsiteY8" fmla="*/ 1092 h 961028"/>
                <a:gd name="connsiteX9" fmla="*/ 82326 w 494633"/>
                <a:gd name="connsiteY9" fmla="*/ 47075 h 96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4633" h="961028">
                  <a:moveTo>
                    <a:pt x="82326" y="47170"/>
                  </a:moveTo>
                  <a:cubicBezTo>
                    <a:pt x="33755" y="328402"/>
                    <a:pt x="6191" y="614012"/>
                    <a:pt x="13" y="902955"/>
                  </a:cubicBezTo>
                  <a:cubicBezTo>
                    <a:pt x="-653" y="934848"/>
                    <a:pt x="25201" y="961029"/>
                    <a:pt x="57043" y="961029"/>
                  </a:cubicBezTo>
                  <a:lnTo>
                    <a:pt x="361964" y="961029"/>
                  </a:lnTo>
                  <a:cubicBezTo>
                    <a:pt x="393046" y="961029"/>
                    <a:pt x="418234" y="936086"/>
                    <a:pt x="418994" y="904859"/>
                  </a:cubicBezTo>
                  <a:cubicBezTo>
                    <a:pt x="421941" y="773764"/>
                    <a:pt x="429735" y="643430"/>
                    <a:pt x="442092" y="514049"/>
                  </a:cubicBezTo>
                  <a:cubicBezTo>
                    <a:pt x="454543" y="383715"/>
                    <a:pt x="471842" y="254333"/>
                    <a:pt x="493799" y="125904"/>
                  </a:cubicBezTo>
                  <a:cubicBezTo>
                    <a:pt x="499027" y="95343"/>
                    <a:pt x="479161" y="66116"/>
                    <a:pt x="448840" y="60118"/>
                  </a:cubicBezTo>
                  <a:lnTo>
                    <a:pt x="149527" y="1092"/>
                  </a:lnTo>
                  <a:cubicBezTo>
                    <a:pt x="118255" y="-5096"/>
                    <a:pt x="87839" y="15658"/>
                    <a:pt x="82326" y="47075"/>
                  </a:cubicBezTo>
                  <a:close/>
                </a:path>
              </a:pathLst>
            </a:custGeom>
            <a:grpFill/>
            <a:ln w="9505" cap="flat">
              <a:noFill/>
              <a:prstDash val="solid"/>
              <a:miter/>
            </a:ln>
            <a:effectLst/>
          </p:spPr>
          <p:txBody>
            <a:bodyPr rtlCol="0" anchor="ctr"/>
            <a:lstStyle/>
            <a:p>
              <a:endParaRPr lang="en-US"/>
            </a:p>
          </p:txBody>
        </p:sp>
        <p:sp>
          <p:nvSpPr>
            <p:cNvPr id="323" name="Freeform 60">
              <a:extLst>
                <a:ext uri="{FF2B5EF4-FFF2-40B4-BE49-F238E27FC236}">
                  <a16:creationId xmlns:a16="http://schemas.microsoft.com/office/drawing/2014/main" id="{5C00E128-32F0-B9F3-D7D0-E18A3DBD92EA}"/>
                </a:ext>
              </a:extLst>
            </p:cNvPr>
            <p:cNvSpPr/>
            <p:nvPr/>
          </p:nvSpPr>
          <p:spPr>
            <a:xfrm>
              <a:off x="4225059" y="2435972"/>
              <a:ext cx="399521" cy="967250"/>
            </a:xfrm>
            <a:custGeom>
              <a:avLst/>
              <a:gdLst>
                <a:gd name="connsiteX0" fmla="*/ 832938 w 1254232"/>
                <a:gd name="connsiteY0" fmla="*/ 1992991 h 3036528"/>
                <a:gd name="connsiteX1" fmla="*/ 832653 w 1254232"/>
                <a:gd name="connsiteY1" fmla="*/ 1992229 h 3036528"/>
                <a:gd name="connsiteX2" fmla="*/ 782657 w 1254232"/>
                <a:gd name="connsiteY2" fmla="*/ 1869607 h 3036528"/>
                <a:gd name="connsiteX3" fmla="*/ 529158 w 1254232"/>
                <a:gd name="connsiteY3" fmla="*/ 1020962 h 3036528"/>
                <a:gd name="connsiteX4" fmla="*/ 527352 w 1254232"/>
                <a:gd name="connsiteY4" fmla="*/ 1012680 h 3036528"/>
                <a:gd name="connsiteX5" fmla="*/ 527162 w 1254232"/>
                <a:gd name="connsiteY5" fmla="*/ 1011918 h 3036528"/>
                <a:gd name="connsiteX6" fmla="*/ 525261 w 1254232"/>
                <a:gd name="connsiteY6" fmla="*/ 1002493 h 3036528"/>
                <a:gd name="connsiteX7" fmla="*/ 518892 w 1254232"/>
                <a:gd name="connsiteY7" fmla="*/ 970886 h 3036528"/>
                <a:gd name="connsiteX8" fmla="*/ 501783 w 1254232"/>
                <a:gd name="connsiteY8" fmla="*/ 881870 h 3036528"/>
                <a:gd name="connsiteX9" fmla="*/ 502068 w 1254232"/>
                <a:gd name="connsiteY9" fmla="*/ 881870 h 3036528"/>
                <a:gd name="connsiteX10" fmla="*/ 418994 w 1254232"/>
                <a:gd name="connsiteY10" fmla="*/ 55884 h 3036528"/>
                <a:gd name="connsiteX11" fmla="*/ 362249 w 1254232"/>
                <a:gd name="connsiteY11" fmla="*/ 0 h 3036528"/>
                <a:gd name="connsiteX12" fmla="*/ 57043 w 1254232"/>
                <a:gd name="connsiteY12" fmla="*/ 0 h 3036528"/>
                <a:gd name="connsiteX13" fmla="*/ 13 w 1254232"/>
                <a:gd name="connsiteY13" fmla="*/ 58074 h 3036528"/>
                <a:gd name="connsiteX14" fmla="*/ 90881 w 1254232"/>
                <a:gd name="connsiteY14" fmla="*/ 962222 h 3036528"/>
                <a:gd name="connsiteX15" fmla="*/ 116259 w 1254232"/>
                <a:gd name="connsiteY15" fmla="*/ 1093032 h 3036528"/>
                <a:gd name="connsiteX16" fmla="*/ 394947 w 1254232"/>
                <a:gd name="connsiteY16" fmla="*/ 2027930 h 3036528"/>
                <a:gd name="connsiteX17" fmla="*/ 445228 w 1254232"/>
                <a:gd name="connsiteY17" fmla="*/ 2151314 h 3036528"/>
                <a:gd name="connsiteX18" fmla="*/ 447129 w 1254232"/>
                <a:gd name="connsiteY18" fmla="*/ 2155884 h 3036528"/>
                <a:gd name="connsiteX19" fmla="*/ 896242 w 1254232"/>
                <a:gd name="connsiteY19" fmla="*/ 3010431 h 3036528"/>
                <a:gd name="connsiteX20" fmla="*/ 975894 w 1254232"/>
                <a:gd name="connsiteY20" fmla="*/ 3026805 h 3036528"/>
                <a:gd name="connsiteX21" fmla="*/ 1229013 w 1254232"/>
                <a:gd name="connsiteY21" fmla="*/ 2856677 h 3036528"/>
                <a:gd name="connsiteX22" fmla="*/ 1245172 w 1254232"/>
                <a:gd name="connsiteY22" fmla="*/ 2778229 h 3036528"/>
                <a:gd name="connsiteX23" fmla="*/ 832843 w 1254232"/>
                <a:gd name="connsiteY23" fmla="*/ 1992895 h 303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4232" h="3036528">
                  <a:moveTo>
                    <a:pt x="832938" y="1992991"/>
                  </a:moveTo>
                  <a:cubicBezTo>
                    <a:pt x="832938" y="1992991"/>
                    <a:pt x="832748" y="1992514"/>
                    <a:pt x="832653" y="1992229"/>
                  </a:cubicBezTo>
                  <a:cubicBezTo>
                    <a:pt x="815449" y="1951482"/>
                    <a:pt x="798815" y="1910639"/>
                    <a:pt x="782657" y="1869607"/>
                  </a:cubicBezTo>
                  <a:cubicBezTo>
                    <a:pt x="673919" y="1593231"/>
                    <a:pt x="589420" y="1309810"/>
                    <a:pt x="529158" y="1020962"/>
                  </a:cubicBezTo>
                  <a:cubicBezTo>
                    <a:pt x="528587" y="1018202"/>
                    <a:pt x="527922" y="1015441"/>
                    <a:pt x="527352" y="1012680"/>
                  </a:cubicBezTo>
                  <a:cubicBezTo>
                    <a:pt x="527352" y="1012394"/>
                    <a:pt x="527257" y="1012109"/>
                    <a:pt x="527162" y="1011918"/>
                  </a:cubicBezTo>
                  <a:cubicBezTo>
                    <a:pt x="526496" y="1008776"/>
                    <a:pt x="525926" y="1005635"/>
                    <a:pt x="525261" y="1002493"/>
                  </a:cubicBezTo>
                  <a:cubicBezTo>
                    <a:pt x="523074" y="991925"/>
                    <a:pt x="520983" y="981453"/>
                    <a:pt x="518892" y="970886"/>
                  </a:cubicBezTo>
                  <a:cubicBezTo>
                    <a:pt x="512999" y="941277"/>
                    <a:pt x="507201" y="911574"/>
                    <a:pt x="501783" y="881870"/>
                  </a:cubicBezTo>
                  <a:lnTo>
                    <a:pt x="502068" y="881870"/>
                  </a:lnTo>
                  <a:cubicBezTo>
                    <a:pt x="453117" y="610731"/>
                    <a:pt x="425268" y="335021"/>
                    <a:pt x="418994" y="55884"/>
                  </a:cubicBezTo>
                  <a:cubicBezTo>
                    <a:pt x="418329" y="24848"/>
                    <a:pt x="393236" y="0"/>
                    <a:pt x="362249" y="0"/>
                  </a:cubicBezTo>
                  <a:lnTo>
                    <a:pt x="57043" y="0"/>
                  </a:lnTo>
                  <a:cubicBezTo>
                    <a:pt x="25201" y="0"/>
                    <a:pt x="-653" y="26181"/>
                    <a:pt x="13" y="58074"/>
                  </a:cubicBezTo>
                  <a:cubicBezTo>
                    <a:pt x="6476" y="363582"/>
                    <a:pt x="36987" y="665473"/>
                    <a:pt x="90881" y="962222"/>
                  </a:cubicBezTo>
                  <a:cubicBezTo>
                    <a:pt x="98865" y="1005920"/>
                    <a:pt x="107324" y="1049524"/>
                    <a:pt x="116259" y="1093032"/>
                  </a:cubicBezTo>
                  <a:cubicBezTo>
                    <a:pt x="181939" y="1411297"/>
                    <a:pt x="274898" y="1723469"/>
                    <a:pt x="394947" y="2027930"/>
                  </a:cubicBezTo>
                  <a:cubicBezTo>
                    <a:pt x="411200" y="2069248"/>
                    <a:pt x="428024" y="2110376"/>
                    <a:pt x="445228" y="2151314"/>
                  </a:cubicBezTo>
                  <a:cubicBezTo>
                    <a:pt x="445894" y="2152837"/>
                    <a:pt x="446464" y="2154360"/>
                    <a:pt x="447129" y="2155884"/>
                  </a:cubicBezTo>
                  <a:cubicBezTo>
                    <a:pt x="573261" y="2454632"/>
                    <a:pt x="723345" y="2739957"/>
                    <a:pt x="896242" y="3010431"/>
                  </a:cubicBezTo>
                  <a:cubicBezTo>
                    <a:pt x="913446" y="3037278"/>
                    <a:pt x="949470" y="3044608"/>
                    <a:pt x="975894" y="3026805"/>
                  </a:cubicBezTo>
                  <a:lnTo>
                    <a:pt x="1229013" y="2856677"/>
                  </a:lnTo>
                  <a:cubicBezTo>
                    <a:pt x="1254867" y="2839350"/>
                    <a:pt x="1261901" y="2804505"/>
                    <a:pt x="1245172" y="2778229"/>
                  </a:cubicBezTo>
                  <a:cubicBezTo>
                    <a:pt x="1086533" y="2529462"/>
                    <a:pt x="948805" y="2267272"/>
                    <a:pt x="832843" y="1992895"/>
                  </a:cubicBezTo>
                  <a:close/>
                </a:path>
              </a:pathLst>
            </a:custGeom>
            <a:grpFill/>
            <a:ln w="9505" cap="flat">
              <a:noFill/>
              <a:prstDash val="solid"/>
              <a:miter/>
            </a:ln>
            <a:effectLst/>
          </p:spPr>
          <p:txBody>
            <a:bodyPr rtlCol="0" anchor="ctr"/>
            <a:lstStyle/>
            <a:p>
              <a:endParaRPr lang="en-US"/>
            </a:p>
          </p:txBody>
        </p:sp>
        <p:sp>
          <p:nvSpPr>
            <p:cNvPr id="324" name="Freeform 62">
              <a:extLst>
                <a:ext uri="{FF2B5EF4-FFF2-40B4-BE49-F238E27FC236}">
                  <a16:creationId xmlns:a16="http://schemas.microsoft.com/office/drawing/2014/main" id="{02108FF7-50BD-B6B4-EAB8-A87CB7982736}"/>
                </a:ext>
              </a:extLst>
            </p:cNvPr>
            <p:cNvSpPr/>
            <p:nvPr/>
          </p:nvSpPr>
          <p:spPr>
            <a:xfrm>
              <a:off x="4438836" y="2703409"/>
              <a:ext cx="437603" cy="601672"/>
            </a:xfrm>
            <a:custGeom>
              <a:avLst/>
              <a:gdLst>
                <a:gd name="connsiteX0" fmla="*/ 1043128 w 1373785"/>
                <a:gd name="connsiteY0" fmla="*/ 793352 h 1888853"/>
                <a:gd name="connsiteX1" fmla="*/ 1038091 w 1373785"/>
                <a:gd name="connsiteY1" fmla="*/ 781737 h 1888853"/>
                <a:gd name="connsiteX2" fmla="*/ 992752 w 1373785"/>
                <a:gd name="connsiteY2" fmla="*/ 669968 h 1888853"/>
                <a:gd name="connsiteX3" fmla="*/ 801986 w 1373785"/>
                <a:gd name="connsiteY3" fmla="*/ 44386 h 1888853"/>
                <a:gd name="connsiteX4" fmla="*/ 735450 w 1373785"/>
                <a:gd name="connsiteY4" fmla="*/ 1068 h 1888853"/>
                <a:gd name="connsiteX5" fmla="*/ 46146 w 1373785"/>
                <a:gd name="connsiteY5" fmla="*/ 135876 h 1888853"/>
                <a:gd name="connsiteX6" fmla="*/ 1852 w 1373785"/>
                <a:gd name="connsiteY6" fmla="*/ 206232 h 1888853"/>
                <a:gd name="connsiteX7" fmla="*/ 234630 w 1373785"/>
                <a:gd name="connsiteY7" fmla="*/ 979665 h 1888853"/>
                <a:gd name="connsiteX8" fmla="*/ 283962 w 1373785"/>
                <a:gd name="connsiteY8" fmla="*/ 1100669 h 1888853"/>
                <a:gd name="connsiteX9" fmla="*/ 285007 w 1373785"/>
                <a:gd name="connsiteY9" fmla="*/ 1103049 h 1888853"/>
                <a:gd name="connsiteX10" fmla="*/ 683173 w 1373785"/>
                <a:gd name="connsiteY10" fmla="*/ 1862201 h 1888853"/>
                <a:gd name="connsiteX11" fmla="*/ 763205 w 1373785"/>
                <a:gd name="connsiteY11" fmla="*/ 1879148 h 1888853"/>
                <a:gd name="connsiteX12" fmla="*/ 1348430 w 1373785"/>
                <a:gd name="connsiteY12" fmla="*/ 1485862 h 1888853"/>
                <a:gd name="connsiteX13" fmla="*/ 1365064 w 1373785"/>
                <a:gd name="connsiteY13" fmla="*/ 1408176 h 1888853"/>
                <a:gd name="connsiteX14" fmla="*/ 1043128 w 1373785"/>
                <a:gd name="connsiteY14" fmla="*/ 793257 h 18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3785" h="1888853">
                  <a:moveTo>
                    <a:pt x="1043128" y="793352"/>
                  </a:moveTo>
                  <a:cubicBezTo>
                    <a:pt x="1041512" y="789449"/>
                    <a:pt x="1039802" y="785640"/>
                    <a:pt x="1038091" y="781737"/>
                  </a:cubicBezTo>
                  <a:cubicBezTo>
                    <a:pt x="1022407" y="744607"/>
                    <a:pt x="1007389" y="707383"/>
                    <a:pt x="992752" y="669968"/>
                  </a:cubicBezTo>
                  <a:cubicBezTo>
                    <a:pt x="913100" y="465757"/>
                    <a:pt x="849416" y="256975"/>
                    <a:pt x="801986" y="44386"/>
                  </a:cubicBezTo>
                  <a:cubicBezTo>
                    <a:pt x="795237" y="14301"/>
                    <a:pt x="765677" y="-4835"/>
                    <a:pt x="735450" y="1068"/>
                  </a:cubicBezTo>
                  <a:lnTo>
                    <a:pt x="46146" y="135876"/>
                  </a:lnTo>
                  <a:cubicBezTo>
                    <a:pt x="13828" y="142160"/>
                    <a:pt x="-6417" y="174434"/>
                    <a:pt x="1852" y="206232"/>
                  </a:cubicBezTo>
                  <a:cubicBezTo>
                    <a:pt x="41203" y="357510"/>
                    <a:pt x="149750" y="763553"/>
                    <a:pt x="234630" y="979665"/>
                  </a:cubicBezTo>
                  <a:cubicBezTo>
                    <a:pt x="250504" y="1020126"/>
                    <a:pt x="266948" y="1060493"/>
                    <a:pt x="283962" y="1100669"/>
                  </a:cubicBezTo>
                  <a:cubicBezTo>
                    <a:pt x="284247" y="1101430"/>
                    <a:pt x="284627" y="1102192"/>
                    <a:pt x="285007" y="1103049"/>
                  </a:cubicBezTo>
                  <a:cubicBezTo>
                    <a:pt x="397166" y="1368191"/>
                    <a:pt x="530142" y="1621622"/>
                    <a:pt x="683173" y="1862201"/>
                  </a:cubicBezTo>
                  <a:cubicBezTo>
                    <a:pt x="700472" y="1889335"/>
                    <a:pt x="736496" y="1897141"/>
                    <a:pt x="763205" y="1879148"/>
                  </a:cubicBezTo>
                  <a:lnTo>
                    <a:pt x="1348430" y="1485862"/>
                  </a:lnTo>
                  <a:cubicBezTo>
                    <a:pt x="1373999" y="1468726"/>
                    <a:pt x="1381507" y="1434262"/>
                    <a:pt x="1365064" y="1408176"/>
                  </a:cubicBezTo>
                  <a:cubicBezTo>
                    <a:pt x="1241879" y="1212914"/>
                    <a:pt x="1134377" y="1007655"/>
                    <a:pt x="1043128" y="793257"/>
                  </a:cubicBezTo>
                  <a:close/>
                </a:path>
              </a:pathLst>
            </a:custGeom>
            <a:grpFill/>
            <a:ln w="9505" cap="flat">
              <a:noFill/>
              <a:prstDash val="solid"/>
              <a:miter/>
            </a:ln>
            <a:effectLst/>
          </p:spPr>
          <p:txBody>
            <a:bodyPr rtlCol="0" anchor="ctr"/>
            <a:lstStyle/>
            <a:p>
              <a:endParaRPr lang="en-US"/>
            </a:p>
          </p:txBody>
        </p:sp>
        <p:sp>
          <p:nvSpPr>
            <p:cNvPr id="325" name="Freeform 64">
              <a:extLst>
                <a:ext uri="{FF2B5EF4-FFF2-40B4-BE49-F238E27FC236}">
                  <a16:creationId xmlns:a16="http://schemas.microsoft.com/office/drawing/2014/main" id="{437C8040-3065-4B4F-16F2-E46258F065E1}"/>
                </a:ext>
              </a:extLst>
            </p:cNvPr>
            <p:cNvSpPr/>
            <p:nvPr/>
          </p:nvSpPr>
          <p:spPr>
            <a:xfrm>
              <a:off x="4266120" y="1734892"/>
              <a:ext cx="489254" cy="389013"/>
            </a:xfrm>
            <a:custGeom>
              <a:avLst/>
              <a:gdLst>
                <a:gd name="connsiteX0" fmla="*/ 797848 w 1535934"/>
                <a:gd name="connsiteY0" fmla="*/ 196326 h 1221243"/>
                <a:gd name="connsiteX1" fmla="*/ 797753 w 1535934"/>
                <a:gd name="connsiteY1" fmla="*/ 196326 h 1221243"/>
                <a:gd name="connsiteX2" fmla="*/ 675138 w 1535934"/>
                <a:gd name="connsiteY2" fmla="*/ 144630 h 1221243"/>
                <a:gd name="connsiteX3" fmla="*/ 675043 w 1535934"/>
                <a:gd name="connsiteY3" fmla="*/ 144630 h 1221243"/>
                <a:gd name="connsiteX4" fmla="*/ 342557 w 1535934"/>
                <a:gd name="connsiteY4" fmla="*/ 4490 h 1221243"/>
                <a:gd name="connsiteX5" fmla="*/ 267467 w 1535934"/>
                <a:gd name="connsiteY5" fmla="*/ 35908 h 1221243"/>
                <a:gd name="connsiteX6" fmla="*/ 1327 w 1535934"/>
                <a:gd name="connsiteY6" fmla="*/ 908924 h 1221243"/>
                <a:gd name="connsiteX7" fmla="*/ 46095 w 1535934"/>
                <a:gd name="connsiteY7" fmla="*/ 976899 h 1221243"/>
                <a:gd name="connsiteX8" fmla="*/ 400158 w 1535934"/>
                <a:gd name="connsiteY8" fmla="*/ 1046683 h 1221243"/>
                <a:gd name="connsiteX9" fmla="*/ 401393 w 1535934"/>
                <a:gd name="connsiteY9" fmla="*/ 1046969 h 1221243"/>
                <a:gd name="connsiteX10" fmla="*/ 530757 w 1535934"/>
                <a:gd name="connsiteY10" fmla="*/ 1072484 h 1221243"/>
                <a:gd name="connsiteX11" fmla="*/ 531992 w 1535934"/>
                <a:gd name="connsiteY11" fmla="*/ 1072769 h 1221243"/>
                <a:gd name="connsiteX12" fmla="*/ 1279183 w 1535934"/>
                <a:gd name="connsiteY12" fmla="*/ 1220144 h 1221243"/>
                <a:gd name="connsiteX13" fmla="*/ 1345718 w 1535934"/>
                <a:gd name="connsiteY13" fmla="*/ 1177017 h 1221243"/>
                <a:gd name="connsiteX14" fmla="*/ 1532112 w 1535934"/>
                <a:gd name="connsiteY14" fmla="*/ 565620 h 1221243"/>
                <a:gd name="connsiteX15" fmla="*/ 1500935 w 1535934"/>
                <a:gd name="connsiteY15" fmla="*/ 492599 h 1221243"/>
                <a:gd name="connsiteX16" fmla="*/ 797848 w 1535934"/>
                <a:gd name="connsiteY16" fmla="*/ 196421 h 122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5934" h="1221243">
                  <a:moveTo>
                    <a:pt x="797848" y="196326"/>
                  </a:moveTo>
                  <a:lnTo>
                    <a:pt x="797753" y="196326"/>
                  </a:lnTo>
                  <a:cubicBezTo>
                    <a:pt x="797753" y="196326"/>
                    <a:pt x="675138" y="144630"/>
                    <a:pt x="675138" y="144630"/>
                  </a:cubicBezTo>
                  <a:lnTo>
                    <a:pt x="675043" y="144630"/>
                  </a:lnTo>
                  <a:cubicBezTo>
                    <a:pt x="675043" y="144630"/>
                    <a:pt x="342557" y="4490"/>
                    <a:pt x="342557" y="4490"/>
                  </a:cubicBezTo>
                  <a:cubicBezTo>
                    <a:pt x="313187" y="-7886"/>
                    <a:pt x="279254" y="6204"/>
                    <a:pt x="267467" y="35908"/>
                  </a:cubicBezTo>
                  <a:cubicBezTo>
                    <a:pt x="155023" y="320661"/>
                    <a:pt x="66246" y="612079"/>
                    <a:pt x="1327" y="908924"/>
                  </a:cubicBezTo>
                  <a:cubicBezTo>
                    <a:pt x="-5517" y="940151"/>
                    <a:pt x="14824" y="970806"/>
                    <a:pt x="46095" y="976899"/>
                  </a:cubicBezTo>
                  <a:lnTo>
                    <a:pt x="400158" y="1046683"/>
                  </a:lnTo>
                  <a:lnTo>
                    <a:pt x="401393" y="1046969"/>
                  </a:lnTo>
                  <a:lnTo>
                    <a:pt x="530757" y="1072484"/>
                  </a:lnTo>
                  <a:lnTo>
                    <a:pt x="531992" y="1072769"/>
                  </a:lnTo>
                  <a:lnTo>
                    <a:pt x="1279183" y="1220144"/>
                  </a:lnTo>
                  <a:cubicBezTo>
                    <a:pt x="1309409" y="1226142"/>
                    <a:pt x="1338970" y="1207006"/>
                    <a:pt x="1345718" y="1177017"/>
                  </a:cubicBezTo>
                  <a:cubicBezTo>
                    <a:pt x="1392483" y="969378"/>
                    <a:pt x="1454646" y="765262"/>
                    <a:pt x="1532112" y="565620"/>
                  </a:cubicBezTo>
                  <a:cubicBezTo>
                    <a:pt x="1543233" y="536869"/>
                    <a:pt x="1529260" y="504499"/>
                    <a:pt x="1500935" y="492599"/>
                  </a:cubicBezTo>
                  <a:lnTo>
                    <a:pt x="797848" y="196421"/>
                  </a:lnTo>
                  <a:close/>
                </a:path>
              </a:pathLst>
            </a:custGeom>
            <a:grpFill/>
            <a:ln w="9505" cap="flat">
              <a:noFill/>
              <a:prstDash val="solid"/>
              <a:miter/>
            </a:ln>
            <a:effectLst/>
          </p:spPr>
          <p:txBody>
            <a:bodyPr rtlCol="0" anchor="ctr"/>
            <a:lstStyle/>
            <a:p>
              <a:endParaRPr lang="en-US"/>
            </a:p>
          </p:txBody>
        </p:sp>
        <p:sp>
          <p:nvSpPr>
            <p:cNvPr id="326" name="Freeform 65">
              <a:extLst>
                <a:ext uri="{FF2B5EF4-FFF2-40B4-BE49-F238E27FC236}">
                  <a16:creationId xmlns:a16="http://schemas.microsoft.com/office/drawing/2014/main" id="{0280181A-F115-8F79-C69E-E06C2736AE09}"/>
                </a:ext>
              </a:extLst>
            </p:cNvPr>
            <p:cNvSpPr/>
            <p:nvPr/>
          </p:nvSpPr>
          <p:spPr>
            <a:xfrm>
              <a:off x="4736196" y="1691799"/>
              <a:ext cx="403649" cy="493267"/>
            </a:xfrm>
            <a:custGeom>
              <a:avLst/>
              <a:gdLst>
                <a:gd name="connsiteX0" fmla="*/ 623639 w 1267190"/>
                <a:gd name="connsiteY0" fmla="*/ 9726 h 1548532"/>
                <a:gd name="connsiteX1" fmla="*/ 543416 w 1267190"/>
                <a:gd name="connsiteY1" fmla="*/ 26767 h 1548532"/>
                <a:gd name="connsiteX2" fmla="*/ 250851 w 1267190"/>
                <a:gd name="connsiteY2" fmla="*/ 578281 h 1548532"/>
                <a:gd name="connsiteX3" fmla="*/ 228990 w 1267190"/>
                <a:gd name="connsiteY3" fmla="*/ 629215 h 1548532"/>
                <a:gd name="connsiteX4" fmla="*/ 227184 w 1267190"/>
                <a:gd name="connsiteY4" fmla="*/ 633404 h 1548532"/>
                <a:gd name="connsiteX5" fmla="*/ 223572 w 1267190"/>
                <a:gd name="connsiteY5" fmla="*/ 642067 h 1548532"/>
                <a:gd name="connsiteX6" fmla="*/ 215112 w 1267190"/>
                <a:gd name="connsiteY6" fmla="*/ 662441 h 1548532"/>
                <a:gd name="connsiteX7" fmla="*/ 199334 w 1267190"/>
                <a:gd name="connsiteY7" fmla="*/ 701189 h 1548532"/>
                <a:gd name="connsiteX8" fmla="*/ 1439 w 1267190"/>
                <a:gd name="connsiteY8" fmla="*/ 1334292 h 1548532"/>
                <a:gd name="connsiteX9" fmla="*/ 46018 w 1267190"/>
                <a:gd name="connsiteY9" fmla="*/ 1403219 h 1548532"/>
                <a:gd name="connsiteX10" fmla="*/ 777525 w 1267190"/>
                <a:gd name="connsiteY10" fmla="*/ 1547453 h 1548532"/>
                <a:gd name="connsiteX11" fmla="*/ 843965 w 1267190"/>
                <a:gd name="connsiteY11" fmla="*/ 1504611 h 1548532"/>
                <a:gd name="connsiteX12" fmla="*/ 979982 w 1267190"/>
                <a:gd name="connsiteY12" fmla="*/ 1063819 h 1548532"/>
                <a:gd name="connsiteX13" fmla="*/ 981503 w 1267190"/>
                <a:gd name="connsiteY13" fmla="*/ 1059725 h 1548532"/>
                <a:gd name="connsiteX14" fmla="*/ 991293 w 1267190"/>
                <a:gd name="connsiteY14" fmla="*/ 1034782 h 1548532"/>
                <a:gd name="connsiteX15" fmla="*/ 1006786 w 1267190"/>
                <a:gd name="connsiteY15" fmla="*/ 996700 h 1548532"/>
                <a:gd name="connsiteX16" fmla="*/ 1016577 w 1267190"/>
                <a:gd name="connsiteY16" fmla="*/ 972804 h 1548532"/>
                <a:gd name="connsiteX17" fmla="*/ 1018478 w 1267190"/>
                <a:gd name="connsiteY17" fmla="*/ 968234 h 1548532"/>
                <a:gd name="connsiteX18" fmla="*/ 1027983 w 1267190"/>
                <a:gd name="connsiteY18" fmla="*/ 946433 h 1548532"/>
                <a:gd name="connsiteX19" fmla="*/ 1042811 w 1267190"/>
                <a:gd name="connsiteY19" fmla="*/ 911969 h 1548532"/>
                <a:gd name="connsiteX20" fmla="*/ 1050225 w 1267190"/>
                <a:gd name="connsiteY20" fmla="*/ 895499 h 1548532"/>
                <a:gd name="connsiteX21" fmla="*/ 1053456 w 1267190"/>
                <a:gd name="connsiteY21" fmla="*/ 888549 h 1548532"/>
                <a:gd name="connsiteX22" fmla="*/ 1258670 w 1267190"/>
                <a:gd name="connsiteY22" fmla="*/ 504022 h 1548532"/>
                <a:gd name="connsiteX23" fmla="*/ 1241941 w 1267190"/>
                <a:gd name="connsiteY23" fmla="*/ 426717 h 1548532"/>
                <a:gd name="connsiteX24" fmla="*/ 623639 w 1267190"/>
                <a:gd name="connsiteY24" fmla="*/ 9726 h 154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7190" h="1548532">
                  <a:moveTo>
                    <a:pt x="623639" y="9726"/>
                  </a:moveTo>
                  <a:cubicBezTo>
                    <a:pt x="596930" y="-8268"/>
                    <a:pt x="560620" y="-556"/>
                    <a:pt x="543416" y="26767"/>
                  </a:cubicBezTo>
                  <a:cubicBezTo>
                    <a:pt x="431827" y="203655"/>
                    <a:pt x="334306" y="387779"/>
                    <a:pt x="250851" y="578281"/>
                  </a:cubicBezTo>
                  <a:cubicBezTo>
                    <a:pt x="243437" y="595227"/>
                    <a:pt x="236119" y="612173"/>
                    <a:pt x="228990" y="629215"/>
                  </a:cubicBezTo>
                  <a:cubicBezTo>
                    <a:pt x="228420" y="630643"/>
                    <a:pt x="227754" y="631976"/>
                    <a:pt x="227184" y="633404"/>
                  </a:cubicBezTo>
                  <a:cubicBezTo>
                    <a:pt x="225948" y="636260"/>
                    <a:pt x="224808" y="639211"/>
                    <a:pt x="223572" y="642067"/>
                  </a:cubicBezTo>
                  <a:cubicBezTo>
                    <a:pt x="220720" y="648827"/>
                    <a:pt x="217964" y="655586"/>
                    <a:pt x="215112" y="662441"/>
                  </a:cubicBezTo>
                  <a:cubicBezTo>
                    <a:pt x="209790" y="675293"/>
                    <a:pt x="204562" y="688241"/>
                    <a:pt x="199334" y="701189"/>
                  </a:cubicBezTo>
                  <a:cubicBezTo>
                    <a:pt x="116355" y="907590"/>
                    <a:pt x="50295" y="1118942"/>
                    <a:pt x="1439" y="1334292"/>
                  </a:cubicBezTo>
                  <a:cubicBezTo>
                    <a:pt x="-5689" y="1365804"/>
                    <a:pt x="14366" y="1397031"/>
                    <a:pt x="46018" y="1403219"/>
                  </a:cubicBezTo>
                  <a:lnTo>
                    <a:pt x="777525" y="1547453"/>
                  </a:lnTo>
                  <a:cubicBezTo>
                    <a:pt x="807561" y="1553355"/>
                    <a:pt x="837027" y="1534505"/>
                    <a:pt x="843965" y="1504611"/>
                  </a:cubicBezTo>
                  <a:cubicBezTo>
                    <a:pt x="878944" y="1355046"/>
                    <a:pt x="924283" y="1207957"/>
                    <a:pt x="979982" y="1063819"/>
                  </a:cubicBezTo>
                  <a:cubicBezTo>
                    <a:pt x="980553" y="1062486"/>
                    <a:pt x="981028" y="1061058"/>
                    <a:pt x="981503" y="1059725"/>
                  </a:cubicBezTo>
                  <a:cubicBezTo>
                    <a:pt x="984735" y="1051442"/>
                    <a:pt x="987967" y="1043064"/>
                    <a:pt x="991293" y="1034782"/>
                  </a:cubicBezTo>
                  <a:cubicBezTo>
                    <a:pt x="996331" y="1022025"/>
                    <a:pt x="1001749" y="1009362"/>
                    <a:pt x="1006786" y="996700"/>
                  </a:cubicBezTo>
                  <a:cubicBezTo>
                    <a:pt x="1009923" y="988703"/>
                    <a:pt x="1013345" y="980801"/>
                    <a:pt x="1016577" y="972804"/>
                  </a:cubicBezTo>
                  <a:cubicBezTo>
                    <a:pt x="1017147" y="971281"/>
                    <a:pt x="1017812" y="969758"/>
                    <a:pt x="1018478" y="968234"/>
                  </a:cubicBezTo>
                  <a:cubicBezTo>
                    <a:pt x="1021519" y="960904"/>
                    <a:pt x="1024846" y="953764"/>
                    <a:pt x="1027983" y="946433"/>
                  </a:cubicBezTo>
                  <a:cubicBezTo>
                    <a:pt x="1032925" y="934913"/>
                    <a:pt x="1037773" y="923394"/>
                    <a:pt x="1042811" y="911969"/>
                  </a:cubicBezTo>
                  <a:cubicBezTo>
                    <a:pt x="1045282" y="906448"/>
                    <a:pt x="1047753" y="901021"/>
                    <a:pt x="1050225" y="895499"/>
                  </a:cubicBezTo>
                  <a:cubicBezTo>
                    <a:pt x="1051270" y="893214"/>
                    <a:pt x="1052411" y="890834"/>
                    <a:pt x="1053456" y="888549"/>
                  </a:cubicBezTo>
                  <a:cubicBezTo>
                    <a:pt x="1113243" y="756312"/>
                    <a:pt x="1181679" y="627977"/>
                    <a:pt x="1258670" y="504022"/>
                  </a:cubicBezTo>
                  <a:cubicBezTo>
                    <a:pt x="1274828" y="478032"/>
                    <a:pt x="1267319" y="443854"/>
                    <a:pt x="1241941" y="426717"/>
                  </a:cubicBezTo>
                  <a:lnTo>
                    <a:pt x="623639" y="9726"/>
                  </a:lnTo>
                  <a:close/>
                </a:path>
              </a:pathLst>
            </a:custGeom>
            <a:grpFill/>
            <a:ln w="9505" cap="flat">
              <a:noFill/>
              <a:prstDash val="solid"/>
              <a:miter/>
            </a:ln>
            <a:effectLst/>
          </p:spPr>
          <p:txBody>
            <a:bodyPr rtlCol="0" anchor="ctr"/>
            <a:lstStyle/>
            <a:p>
              <a:endParaRPr lang="en-US"/>
            </a:p>
          </p:txBody>
        </p:sp>
        <p:sp>
          <p:nvSpPr>
            <p:cNvPr id="327" name="Freeform 66">
              <a:extLst>
                <a:ext uri="{FF2B5EF4-FFF2-40B4-BE49-F238E27FC236}">
                  <a16:creationId xmlns:a16="http://schemas.microsoft.com/office/drawing/2014/main" id="{2D3ED509-6EC5-AD5F-2490-720FB8FEEEAD}"/>
                </a:ext>
              </a:extLst>
            </p:cNvPr>
            <p:cNvSpPr/>
            <p:nvPr/>
          </p:nvSpPr>
          <p:spPr>
            <a:xfrm>
              <a:off x="4400108" y="2121387"/>
              <a:ext cx="590249" cy="584097"/>
            </a:xfrm>
            <a:custGeom>
              <a:avLst/>
              <a:gdLst>
                <a:gd name="connsiteX0" fmla="*/ 1811234 w 1852992"/>
                <a:gd name="connsiteY0" fmla="*/ 854210 h 1833678"/>
                <a:gd name="connsiteX1" fmla="*/ 1826823 w 1852992"/>
                <a:gd name="connsiteY1" fmla="*/ 596304 h 1833678"/>
                <a:gd name="connsiteX2" fmla="*/ 1852296 w 1852992"/>
                <a:gd name="connsiteY2" fmla="*/ 394377 h 1833678"/>
                <a:gd name="connsiteX3" fmla="*/ 1807052 w 1852992"/>
                <a:gd name="connsiteY3" fmla="*/ 329639 h 1833678"/>
                <a:gd name="connsiteX4" fmla="*/ 1019370 w 1852992"/>
                <a:gd name="connsiteY4" fmla="*/ 174267 h 1833678"/>
                <a:gd name="connsiteX5" fmla="*/ 1018420 w 1852992"/>
                <a:gd name="connsiteY5" fmla="*/ 174077 h 1833678"/>
                <a:gd name="connsiteX6" fmla="*/ 888771 w 1852992"/>
                <a:gd name="connsiteY6" fmla="*/ 148467 h 1833678"/>
                <a:gd name="connsiteX7" fmla="*/ 887820 w 1852992"/>
                <a:gd name="connsiteY7" fmla="*/ 148276 h 1833678"/>
                <a:gd name="connsiteX8" fmla="*/ 141771 w 1852992"/>
                <a:gd name="connsiteY8" fmla="*/ 1092 h 1833678"/>
                <a:gd name="connsiteX9" fmla="*/ 74570 w 1852992"/>
                <a:gd name="connsiteY9" fmla="*/ 47265 h 1833678"/>
                <a:gd name="connsiteX10" fmla="*/ 25144 w 1852992"/>
                <a:gd name="connsiteY10" fmla="*/ 419987 h 1833678"/>
                <a:gd name="connsiteX11" fmla="*/ 526 w 1852992"/>
                <a:gd name="connsiteY11" fmla="*/ 854115 h 1833678"/>
                <a:gd name="connsiteX12" fmla="*/ 336 w 1852992"/>
                <a:gd name="connsiteY12" fmla="*/ 987400 h 1833678"/>
                <a:gd name="connsiteX13" fmla="*/ 72764 w 1852992"/>
                <a:gd name="connsiteY13" fmla="*/ 1786443 h 1833678"/>
                <a:gd name="connsiteX14" fmla="*/ 139870 w 1852992"/>
                <a:gd name="connsiteY14" fmla="*/ 1832617 h 1833678"/>
                <a:gd name="connsiteX15" fmla="*/ 886395 w 1852992"/>
                <a:gd name="connsiteY15" fmla="*/ 1686575 h 1833678"/>
                <a:gd name="connsiteX16" fmla="*/ 886585 w 1852992"/>
                <a:gd name="connsiteY16" fmla="*/ 1686575 h 1833678"/>
                <a:gd name="connsiteX17" fmla="*/ 1017089 w 1852992"/>
                <a:gd name="connsiteY17" fmla="*/ 1661060 h 1833678"/>
                <a:gd name="connsiteX18" fmla="*/ 1017279 w 1852992"/>
                <a:gd name="connsiteY18" fmla="*/ 1661060 h 1833678"/>
                <a:gd name="connsiteX19" fmla="*/ 1806102 w 1852992"/>
                <a:gd name="connsiteY19" fmla="*/ 1506735 h 1833678"/>
                <a:gd name="connsiteX20" fmla="*/ 1851441 w 1852992"/>
                <a:gd name="connsiteY20" fmla="*/ 1441902 h 1833678"/>
                <a:gd name="connsiteX21" fmla="*/ 1811424 w 1852992"/>
                <a:gd name="connsiteY21" fmla="*/ 987400 h 1833678"/>
                <a:gd name="connsiteX22" fmla="*/ 1811424 w 1852992"/>
                <a:gd name="connsiteY22" fmla="*/ 854115 h 183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2992" h="1833678">
                  <a:moveTo>
                    <a:pt x="1811234" y="854210"/>
                  </a:moveTo>
                  <a:cubicBezTo>
                    <a:pt x="1813040" y="768242"/>
                    <a:pt x="1818268" y="682273"/>
                    <a:pt x="1826823" y="596304"/>
                  </a:cubicBezTo>
                  <a:cubicBezTo>
                    <a:pt x="1833286" y="528614"/>
                    <a:pt x="1841745" y="461306"/>
                    <a:pt x="1852296" y="394377"/>
                  </a:cubicBezTo>
                  <a:cubicBezTo>
                    <a:pt x="1857049" y="364103"/>
                    <a:pt x="1836993" y="335542"/>
                    <a:pt x="1807052" y="329639"/>
                  </a:cubicBezTo>
                  <a:lnTo>
                    <a:pt x="1019370" y="174267"/>
                  </a:lnTo>
                  <a:lnTo>
                    <a:pt x="1018420" y="174077"/>
                  </a:lnTo>
                  <a:lnTo>
                    <a:pt x="888771" y="148467"/>
                  </a:lnTo>
                  <a:lnTo>
                    <a:pt x="887820" y="148276"/>
                  </a:lnTo>
                  <a:lnTo>
                    <a:pt x="141771" y="1092"/>
                  </a:lnTo>
                  <a:cubicBezTo>
                    <a:pt x="110404" y="-5097"/>
                    <a:pt x="79893" y="15658"/>
                    <a:pt x="74570" y="47265"/>
                  </a:cubicBezTo>
                  <a:cubicBezTo>
                    <a:pt x="53564" y="170554"/>
                    <a:pt x="37120" y="294890"/>
                    <a:pt x="25144" y="419987"/>
                  </a:cubicBezTo>
                  <a:cubicBezTo>
                    <a:pt x="10791" y="564697"/>
                    <a:pt x="2617" y="709501"/>
                    <a:pt x="526" y="854115"/>
                  </a:cubicBezTo>
                  <a:cubicBezTo>
                    <a:pt x="-140" y="898575"/>
                    <a:pt x="-140" y="942940"/>
                    <a:pt x="336" y="987400"/>
                  </a:cubicBezTo>
                  <a:cubicBezTo>
                    <a:pt x="3472" y="1254732"/>
                    <a:pt x="27615" y="1521492"/>
                    <a:pt x="72764" y="1786443"/>
                  </a:cubicBezTo>
                  <a:cubicBezTo>
                    <a:pt x="78182" y="1817956"/>
                    <a:pt x="108598" y="1838710"/>
                    <a:pt x="139870" y="1832617"/>
                  </a:cubicBezTo>
                  <a:lnTo>
                    <a:pt x="886395" y="1686575"/>
                  </a:lnTo>
                  <a:lnTo>
                    <a:pt x="886585" y="1686575"/>
                  </a:lnTo>
                  <a:cubicBezTo>
                    <a:pt x="886585" y="1686575"/>
                    <a:pt x="1017089" y="1661060"/>
                    <a:pt x="1017089" y="1661060"/>
                  </a:cubicBezTo>
                  <a:lnTo>
                    <a:pt x="1017279" y="1661060"/>
                  </a:lnTo>
                  <a:cubicBezTo>
                    <a:pt x="1017279" y="1661060"/>
                    <a:pt x="1806102" y="1506735"/>
                    <a:pt x="1806102" y="1506735"/>
                  </a:cubicBezTo>
                  <a:cubicBezTo>
                    <a:pt x="1836138" y="1500833"/>
                    <a:pt x="1856288" y="1472176"/>
                    <a:pt x="1851441" y="1441902"/>
                  </a:cubicBezTo>
                  <a:cubicBezTo>
                    <a:pt x="1827583" y="1291099"/>
                    <a:pt x="1814276" y="1139440"/>
                    <a:pt x="1811424" y="987400"/>
                  </a:cubicBezTo>
                  <a:cubicBezTo>
                    <a:pt x="1810569" y="943035"/>
                    <a:pt x="1810379" y="898575"/>
                    <a:pt x="1811424" y="854115"/>
                  </a:cubicBezTo>
                  <a:close/>
                </a:path>
              </a:pathLst>
            </a:custGeom>
            <a:grpFill/>
            <a:ln w="9505" cap="flat">
              <a:noFill/>
              <a:prstDash val="solid"/>
              <a:miter/>
            </a:ln>
            <a:effectLst/>
          </p:spPr>
          <p:txBody>
            <a:bodyPr rtlCol="0" anchor="ctr"/>
            <a:lstStyle/>
            <a:p>
              <a:endParaRPr lang="en-US"/>
            </a:p>
          </p:txBody>
        </p:sp>
      </p:grpSp>
      <p:sp>
        <p:nvSpPr>
          <p:cNvPr id="329" name="Picture Placeholder 328">
            <a:extLst>
              <a:ext uri="{FF2B5EF4-FFF2-40B4-BE49-F238E27FC236}">
                <a16:creationId xmlns:a16="http://schemas.microsoft.com/office/drawing/2014/main" id="{76FD8361-02AC-B2CF-C0C7-EC495253E54C}"/>
              </a:ext>
              <a:ext uri="{C183D7F6-B498-43B3-948B-1728B52AA6E4}">
                <adec:decorative xmlns:adec="http://schemas.microsoft.com/office/drawing/2017/decorative" val="0"/>
              </a:ext>
            </a:extLst>
          </p:cNvPr>
          <p:cNvSpPr>
            <a:spLocks noGrp="1"/>
          </p:cNvSpPr>
          <p:nvPr>
            <p:ph type="pic" sz="quarter" idx="20" hasCustomPrompt="1"/>
          </p:nvPr>
        </p:nvSpPr>
        <p:spPr>
          <a:xfrm>
            <a:off x="9054767" y="1494781"/>
            <a:ext cx="2351853" cy="4627295"/>
          </a:xfrm>
          <a:custGeom>
            <a:avLst/>
            <a:gdLst>
              <a:gd name="connsiteX0" fmla="*/ 1831476 w 2351853"/>
              <a:gd name="connsiteY0" fmla="*/ 201 h 4627295"/>
              <a:gd name="connsiteX1" fmla="*/ 1933206 w 2351853"/>
              <a:gd name="connsiteY1" fmla="*/ 60233 h 4627295"/>
              <a:gd name="connsiteX2" fmla="*/ 2327906 w 2351853"/>
              <a:gd name="connsiteY2" fmla="*/ 2375890 h 4627295"/>
              <a:gd name="connsiteX3" fmla="*/ 1436308 w 2351853"/>
              <a:gd name="connsiteY3" fmla="*/ 4586737 h 4627295"/>
              <a:gd name="connsiteX4" fmla="*/ 1286306 w 2351853"/>
              <a:gd name="connsiteY4" fmla="*/ 4603269 h 4627295"/>
              <a:gd name="connsiteX5" fmla="*/ 1286230 w 2351853"/>
              <a:gd name="connsiteY5" fmla="*/ 4603269 h 4627295"/>
              <a:gd name="connsiteX6" fmla="*/ 38264 w 2351853"/>
              <a:gd name="connsiteY6" fmla="*/ 3575580 h 4627295"/>
              <a:gd name="connsiteX7" fmla="*/ 21521 w 2351853"/>
              <a:gd name="connsiteY7" fmla="*/ 3430273 h 4627295"/>
              <a:gd name="connsiteX8" fmla="*/ 512057 w 2351853"/>
              <a:gd name="connsiteY8" fmla="*/ 2185003 h 4627295"/>
              <a:gd name="connsiteX9" fmla="*/ 300842 w 2351853"/>
              <a:gd name="connsiteY9" fmla="*/ 880656 h 4627295"/>
              <a:gd name="connsiteX10" fmla="*/ 348796 w 2351853"/>
              <a:gd name="connsiteY10" fmla="*/ 742401 h 4627295"/>
              <a:gd name="connsiteX11" fmla="*/ 1790478 w 2351853"/>
              <a:gd name="connsiteY11" fmla="*/ 11394 h 4627295"/>
              <a:gd name="connsiteX12" fmla="*/ 1831476 w 2351853"/>
              <a:gd name="connsiteY12" fmla="*/ 201 h 462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1853" h="4627295">
                <a:moveTo>
                  <a:pt x="1831476" y="201"/>
                </a:moveTo>
                <a:cubicBezTo>
                  <a:pt x="1873078" y="-2376"/>
                  <a:pt x="1914116" y="20076"/>
                  <a:pt x="1933206" y="60233"/>
                </a:cubicBezTo>
                <a:cubicBezTo>
                  <a:pt x="2275179" y="779941"/>
                  <a:pt x="2411544" y="1578143"/>
                  <a:pt x="2327906" y="2375890"/>
                </a:cubicBezTo>
                <a:cubicBezTo>
                  <a:pt x="2242907" y="3185845"/>
                  <a:pt x="1935251" y="3947871"/>
                  <a:pt x="1436308" y="4586737"/>
                </a:cubicBezTo>
                <a:cubicBezTo>
                  <a:pt x="1399791" y="4633453"/>
                  <a:pt x="1332064" y="4640960"/>
                  <a:pt x="1286306" y="4603269"/>
                </a:cubicBezTo>
                <a:lnTo>
                  <a:pt x="1286230" y="4603269"/>
                </a:lnTo>
                <a:lnTo>
                  <a:pt x="38264" y="3575580"/>
                </a:lnTo>
                <a:cubicBezTo>
                  <a:pt x="-5448" y="3539556"/>
                  <a:pt x="-12646" y="3475473"/>
                  <a:pt x="21521" y="3430273"/>
                </a:cubicBezTo>
                <a:cubicBezTo>
                  <a:pt x="295312" y="3068219"/>
                  <a:pt x="464328" y="2639807"/>
                  <a:pt x="512057" y="2185003"/>
                </a:cubicBezTo>
                <a:cubicBezTo>
                  <a:pt x="559179" y="1735887"/>
                  <a:pt x="486222" y="1287150"/>
                  <a:pt x="300842" y="880656"/>
                </a:cubicBezTo>
                <a:cubicBezTo>
                  <a:pt x="277281" y="829010"/>
                  <a:pt x="298266" y="768035"/>
                  <a:pt x="348796" y="742401"/>
                </a:cubicBezTo>
                <a:lnTo>
                  <a:pt x="1790478" y="11394"/>
                </a:lnTo>
                <a:cubicBezTo>
                  <a:pt x="1803679" y="4700"/>
                  <a:pt x="1817609" y="1060"/>
                  <a:pt x="1831476" y="201"/>
                </a:cubicBezTo>
                <a:close/>
              </a:path>
            </a:pathLst>
          </a:custGeom>
          <a:solidFill>
            <a:srgbClr val="182A23"/>
          </a:solidFill>
          <a:ln>
            <a:noFill/>
          </a:ln>
          <a:effectLst>
            <a:outerShdw blurRad="114300" dist="38100" dir="5400000" algn="t" rotWithShape="0">
              <a:prstClr val="black">
                <a:alpha val="49000"/>
              </a:prstClr>
            </a:outerShdw>
          </a:effectLst>
        </p:spPr>
        <p:txBody>
          <a:bodyPr wrap="square" lIns="548640" bIns="1097280" anchor="ctr">
            <a:noAutofit/>
          </a:bodyPr>
          <a:lstStyle>
            <a:lvl1pPr marL="0" indent="0" algn="ctr">
              <a:buNone/>
              <a:defRPr sz="1800"/>
            </a:lvl1pPr>
          </a:lstStyle>
          <a:p>
            <a:r>
              <a:rPr lang="en-US"/>
              <a:t>Insert</a:t>
            </a:r>
            <a:br>
              <a:rPr lang="en-US"/>
            </a:br>
            <a:r>
              <a:rPr lang="en-US"/>
              <a:t>Image here</a:t>
            </a:r>
          </a:p>
        </p:txBody>
      </p:sp>
    </p:spTree>
    <p:extLst>
      <p:ext uri="{BB962C8B-B14F-4D97-AF65-F5344CB8AC3E}">
        <p14:creationId xmlns:p14="http://schemas.microsoft.com/office/powerpoint/2010/main" val="1107304449"/>
      </p:ext>
    </p:extLst>
  </p:cSld>
  <p:clrMapOvr>
    <a:masterClrMapping/>
  </p:clrMapOvr>
  <p:transition>
    <p:fade/>
  </p:transition>
  <p:extLst>
    <p:ext uri="{DCECCB84-F9BA-43D5-87BE-67443E8EF086}">
      <p15:sldGuideLst xmlns:p15="http://schemas.microsoft.com/office/powerpoint/2012/main">
        <p15:guide id="19" pos="4526">
          <p15:clr>
            <a:srgbClr val="A4A3A4"/>
          </p15:clr>
        </p15:guide>
        <p15:guide id="20" pos="4937">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userDrawn="1">
  <p:cSld name="Content and Tiles Images ">
    <p:spTree>
      <p:nvGrpSpPr>
        <p:cNvPr id="1" name=""/>
        <p:cNvGrpSpPr/>
        <p:nvPr/>
      </p:nvGrpSpPr>
      <p:grpSpPr>
        <a:xfrm>
          <a:off x="0" y="0"/>
          <a:ext cx="0" cy="0"/>
          <a:chOff x="0" y="0"/>
          <a:chExt cx="0" cy="0"/>
        </a:xfrm>
      </p:grpSpPr>
      <p:grpSp>
        <p:nvGrpSpPr>
          <p:cNvPr id="146" name="Group 145">
            <a:extLst>
              <a:ext uri="{FF2B5EF4-FFF2-40B4-BE49-F238E27FC236}">
                <a16:creationId xmlns:a16="http://schemas.microsoft.com/office/drawing/2014/main" id="{B5011BED-4136-8869-080C-FFC282EDCC50}"/>
              </a:ext>
              <a:ext uri="{C183D7F6-B498-43B3-948B-1728B52AA6E4}">
                <adec:decorative xmlns:adec="http://schemas.microsoft.com/office/drawing/2017/decorative" val="1"/>
              </a:ext>
            </a:extLst>
          </p:cNvPr>
          <p:cNvGrpSpPr/>
          <p:nvPr userDrawn="1"/>
        </p:nvGrpSpPr>
        <p:grpSpPr>
          <a:xfrm>
            <a:off x="5969920" y="-122945"/>
            <a:ext cx="6271600" cy="7057939"/>
            <a:chOff x="5969920" y="-122945"/>
            <a:chExt cx="6271600" cy="7057939"/>
          </a:xfrm>
          <a:gradFill>
            <a:gsLst>
              <a:gs pos="20000">
                <a:schemeClr val="accent3"/>
              </a:gs>
              <a:gs pos="100000">
                <a:schemeClr val="accent4"/>
              </a:gs>
            </a:gsLst>
            <a:lin ang="5400000" scaled="0"/>
          </a:gradFill>
        </p:grpSpPr>
        <p:sp>
          <p:nvSpPr>
            <p:cNvPr id="105" name="Freeform: Shape 104">
              <a:extLst>
                <a:ext uri="{FF2B5EF4-FFF2-40B4-BE49-F238E27FC236}">
                  <a16:creationId xmlns:a16="http://schemas.microsoft.com/office/drawing/2014/main" id="{44146F90-1941-B3A9-F85A-015BC7DDEEE1}"/>
                </a:ext>
              </a:extLst>
            </p:cNvPr>
            <p:cNvSpPr/>
            <p:nvPr userDrawn="1"/>
          </p:nvSpPr>
          <p:spPr>
            <a:xfrm rot="365846">
              <a:off x="7989137" y="6166404"/>
              <a:ext cx="1494678" cy="767900"/>
            </a:xfrm>
            <a:custGeom>
              <a:avLst/>
              <a:gdLst>
                <a:gd name="connsiteX0" fmla="*/ 941851 w 1494678"/>
                <a:gd name="connsiteY0" fmla="*/ 1713 h 767900"/>
                <a:gd name="connsiteX1" fmla="*/ 1027882 w 1494678"/>
                <a:gd name="connsiteY1" fmla="*/ 35485 h 767900"/>
                <a:gd name="connsiteX2" fmla="*/ 1297340 w 1494678"/>
                <a:gd name="connsiteY2" fmla="*/ 387182 h 767900"/>
                <a:gd name="connsiteX3" fmla="*/ 1299897 w 1494678"/>
                <a:gd name="connsiteY3" fmla="*/ 390311 h 767900"/>
                <a:gd name="connsiteX4" fmla="*/ 1369925 w 1494678"/>
                <a:gd name="connsiteY4" fmla="*/ 473826 h 767900"/>
                <a:gd name="connsiteX5" fmla="*/ 1494678 w 1494678"/>
                <a:gd name="connsiteY5" fmla="*/ 613513 h 767900"/>
                <a:gd name="connsiteX6" fmla="*/ 49425 w 1494678"/>
                <a:gd name="connsiteY6" fmla="*/ 767900 h 767900"/>
                <a:gd name="connsiteX7" fmla="*/ 15399 w 1494678"/>
                <a:gd name="connsiteY7" fmla="*/ 721380 h 767900"/>
                <a:gd name="connsiteX8" fmla="*/ 37841 w 1494678"/>
                <a:gd name="connsiteY8" fmla="*/ 601585 h 767900"/>
                <a:gd name="connsiteX9" fmla="*/ 911265 w 1494678"/>
                <a:gd name="connsiteY9" fmla="*/ 14570 h 767900"/>
                <a:gd name="connsiteX10" fmla="*/ 941851 w 1494678"/>
                <a:gd name="connsiteY10" fmla="*/ 1713 h 76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4678" h="767900">
                  <a:moveTo>
                    <a:pt x="941851" y="1713"/>
                  </a:moveTo>
                  <a:cubicBezTo>
                    <a:pt x="973764" y="-4797"/>
                    <a:pt x="1007854" y="7421"/>
                    <a:pt x="1027882" y="35485"/>
                  </a:cubicBezTo>
                  <a:cubicBezTo>
                    <a:pt x="1113535" y="155563"/>
                    <a:pt x="1203308" y="272795"/>
                    <a:pt x="1297340" y="387182"/>
                  </a:cubicBezTo>
                  <a:cubicBezTo>
                    <a:pt x="1298191" y="388319"/>
                    <a:pt x="1299045" y="389316"/>
                    <a:pt x="1299897" y="390311"/>
                  </a:cubicBezTo>
                  <a:cubicBezTo>
                    <a:pt x="1322908" y="418338"/>
                    <a:pt x="1346344" y="446082"/>
                    <a:pt x="1369925" y="473826"/>
                  </a:cubicBezTo>
                  <a:lnTo>
                    <a:pt x="1494678" y="613513"/>
                  </a:lnTo>
                  <a:lnTo>
                    <a:pt x="49425" y="767900"/>
                  </a:lnTo>
                  <a:lnTo>
                    <a:pt x="15399" y="721380"/>
                  </a:lnTo>
                  <a:cubicBezTo>
                    <a:pt x="-12016" y="682396"/>
                    <a:pt x="-1788" y="628190"/>
                    <a:pt x="37841" y="601585"/>
                  </a:cubicBezTo>
                  <a:lnTo>
                    <a:pt x="911265" y="14570"/>
                  </a:lnTo>
                  <a:cubicBezTo>
                    <a:pt x="920817" y="8132"/>
                    <a:pt x="931214" y="3882"/>
                    <a:pt x="941851" y="1713"/>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69" name="Freeform 64">
              <a:extLst>
                <a:ext uri="{FF2B5EF4-FFF2-40B4-BE49-F238E27FC236}">
                  <a16:creationId xmlns:a16="http://schemas.microsoft.com/office/drawing/2014/main" id="{075A33DC-3501-62F6-42EF-375B9D0B5F3E}"/>
                </a:ext>
              </a:extLst>
            </p:cNvPr>
            <p:cNvSpPr/>
            <p:nvPr userDrawn="1"/>
          </p:nvSpPr>
          <p:spPr>
            <a:xfrm rot="365846">
              <a:off x="9884384" y="2671834"/>
              <a:ext cx="552404" cy="706819"/>
            </a:xfrm>
            <a:custGeom>
              <a:avLst/>
              <a:gdLst>
                <a:gd name="connsiteX0" fmla="*/ 282722 w 369649"/>
                <a:gd name="connsiteY0" fmla="*/ 0 h 472978"/>
                <a:gd name="connsiteX1" fmla="*/ 57073 w 369649"/>
                <a:gd name="connsiteY1" fmla="*/ 0 h 472978"/>
                <a:gd name="connsiteX2" fmla="*/ 43 w 369649"/>
                <a:gd name="connsiteY2" fmla="*/ 59597 h 472978"/>
                <a:gd name="connsiteX3" fmla="*/ 34546 w 369649"/>
                <a:gd name="connsiteY3" fmla="*/ 424227 h 472978"/>
                <a:gd name="connsiteX4" fmla="*/ 101936 w 369649"/>
                <a:gd name="connsiteY4" fmla="*/ 471924 h 472978"/>
                <a:gd name="connsiteX5" fmla="*/ 323594 w 369649"/>
                <a:gd name="connsiteY5" fmla="*/ 428606 h 472978"/>
                <a:gd name="connsiteX6" fmla="*/ 369028 w 369649"/>
                <a:gd name="connsiteY6" fmla="*/ 364249 h 472978"/>
                <a:gd name="connsiteX7" fmla="*/ 339657 w 369649"/>
                <a:gd name="connsiteY7" fmla="*/ 54742 h 472978"/>
                <a:gd name="connsiteX8" fmla="*/ 282722 w 369649"/>
                <a:gd name="connsiteY8" fmla="*/ 95 h 47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49" h="472978">
                  <a:moveTo>
                    <a:pt x="282722" y="0"/>
                  </a:moveTo>
                  <a:lnTo>
                    <a:pt x="57073" y="0"/>
                  </a:lnTo>
                  <a:cubicBezTo>
                    <a:pt x="24661" y="0"/>
                    <a:pt x="-1193" y="27038"/>
                    <a:pt x="43" y="59597"/>
                  </a:cubicBezTo>
                  <a:cubicBezTo>
                    <a:pt x="4700" y="182505"/>
                    <a:pt x="16296" y="304175"/>
                    <a:pt x="34546" y="424227"/>
                  </a:cubicBezTo>
                  <a:cubicBezTo>
                    <a:pt x="39488" y="456406"/>
                    <a:pt x="70000" y="478112"/>
                    <a:pt x="101936" y="471924"/>
                  </a:cubicBezTo>
                  <a:lnTo>
                    <a:pt x="323594" y="428606"/>
                  </a:lnTo>
                  <a:cubicBezTo>
                    <a:pt x="353440" y="422799"/>
                    <a:pt x="373495" y="394428"/>
                    <a:pt x="369028" y="364249"/>
                  </a:cubicBezTo>
                  <a:cubicBezTo>
                    <a:pt x="353725" y="262191"/>
                    <a:pt x="343935" y="158990"/>
                    <a:pt x="339657" y="54742"/>
                  </a:cubicBezTo>
                  <a:cubicBezTo>
                    <a:pt x="338422" y="24182"/>
                    <a:pt x="313233" y="95"/>
                    <a:pt x="282722" y="95"/>
                  </a:cubicBez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70" name="Freeform 68">
              <a:extLst>
                <a:ext uri="{FF2B5EF4-FFF2-40B4-BE49-F238E27FC236}">
                  <a16:creationId xmlns:a16="http://schemas.microsoft.com/office/drawing/2014/main" id="{F5ECC651-A745-49FA-BF70-E9F895835C3B}"/>
                </a:ext>
              </a:extLst>
            </p:cNvPr>
            <p:cNvSpPr/>
            <p:nvPr userDrawn="1"/>
          </p:nvSpPr>
          <p:spPr>
            <a:xfrm rot="365846">
              <a:off x="10029438" y="851588"/>
              <a:ext cx="775838" cy="1640825"/>
            </a:xfrm>
            <a:custGeom>
              <a:avLst/>
              <a:gdLst>
                <a:gd name="connsiteX0" fmla="*/ 276829 w 519162"/>
                <a:gd name="connsiteY0" fmla="*/ 4474 h 1097981"/>
                <a:gd name="connsiteX1" fmla="*/ 201169 w 519162"/>
                <a:gd name="connsiteY1" fmla="*/ 37224 h 1097981"/>
                <a:gd name="connsiteX2" fmla="*/ 71615 w 519162"/>
                <a:gd name="connsiteY2" fmla="*/ 479254 h 1097981"/>
                <a:gd name="connsiteX3" fmla="*/ 57928 w 519162"/>
                <a:gd name="connsiteY3" fmla="*/ 544468 h 1097981"/>
                <a:gd name="connsiteX4" fmla="*/ 45857 w 519162"/>
                <a:gd name="connsiteY4" fmla="*/ 609968 h 1097981"/>
                <a:gd name="connsiteX5" fmla="*/ 12399 w 519162"/>
                <a:gd name="connsiteY5" fmla="*/ 853022 h 1097981"/>
                <a:gd name="connsiteX6" fmla="*/ 43 w 519162"/>
                <a:gd name="connsiteY6" fmla="*/ 1038384 h 1097981"/>
                <a:gd name="connsiteX7" fmla="*/ 57073 w 519162"/>
                <a:gd name="connsiteY7" fmla="*/ 1097981 h 1097981"/>
                <a:gd name="connsiteX8" fmla="*/ 282722 w 519162"/>
                <a:gd name="connsiteY8" fmla="*/ 1097981 h 1097981"/>
                <a:gd name="connsiteX9" fmla="*/ 339657 w 519162"/>
                <a:gd name="connsiteY9" fmla="*/ 1043334 h 1097981"/>
                <a:gd name="connsiteX10" fmla="*/ 378343 w 519162"/>
                <a:gd name="connsiteY10" fmla="*/ 675563 h 1097981"/>
                <a:gd name="connsiteX11" fmla="*/ 403911 w 519162"/>
                <a:gd name="connsiteY11" fmla="*/ 544754 h 1097981"/>
                <a:gd name="connsiteX12" fmla="*/ 515595 w 519162"/>
                <a:gd name="connsiteY12" fmla="*/ 164225 h 1097981"/>
                <a:gd name="connsiteX13" fmla="*/ 484229 w 519162"/>
                <a:gd name="connsiteY13" fmla="*/ 91966 h 1097981"/>
                <a:gd name="connsiteX14" fmla="*/ 276734 w 519162"/>
                <a:gd name="connsiteY14" fmla="*/ 4569 h 109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9162" h="1097981">
                  <a:moveTo>
                    <a:pt x="276829" y="4474"/>
                  </a:moveTo>
                  <a:cubicBezTo>
                    <a:pt x="246888" y="-8093"/>
                    <a:pt x="212480" y="6759"/>
                    <a:pt x="201169" y="37224"/>
                  </a:cubicBezTo>
                  <a:cubicBezTo>
                    <a:pt x="147941" y="180124"/>
                    <a:pt x="104598" y="327690"/>
                    <a:pt x="71615" y="479254"/>
                  </a:cubicBezTo>
                  <a:cubicBezTo>
                    <a:pt x="66863" y="500960"/>
                    <a:pt x="62300" y="522666"/>
                    <a:pt x="57928" y="544468"/>
                  </a:cubicBezTo>
                  <a:cubicBezTo>
                    <a:pt x="53651" y="566270"/>
                    <a:pt x="49754" y="588166"/>
                    <a:pt x="45857" y="609968"/>
                  </a:cubicBezTo>
                  <a:cubicBezTo>
                    <a:pt x="31599" y="690891"/>
                    <a:pt x="20478" y="772004"/>
                    <a:pt x="12399" y="853022"/>
                  </a:cubicBezTo>
                  <a:cubicBezTo>
                    <a:pt x="6506" y="914429"/>
                    <a:pt x="2419" y="976216"/>
                    <a:pt x="43" y="1038384"/>
                  </a:cubicBezTo>
                  <a:cubicBezTo>
                    <a:pt x="-1193" y="1070848"/>
                    <a:pt x="24661" y="1097981"/>
                    <a:pt x="57073" y="1097981"/>
                  </a:cubicBezTo>
                  <a:lnTo>
                    <a:pt x="282722" y="1097981"/>
                  </a:lnTo>
                  <a:cubicBezTo>
                    <a:pt x="313233" y="1097981"/>
                    <a:pt x="338421" y="1073895"/>
                    <a:pt x="339657" y="1043334"/>
                  </a:cubicBezTo>
                  <a:cubicBezTo>
                    <a:pt x="344790" y="919189"/>
                    <a:pt x="357717" y="796567"/>
                    <a:pt x="378343" y="675563"/>
                  </a:cubicBezTo>
                  <a:cubicBezTo>
                    <a:pt x="385852" y="631674"/>
                    <a:pt x="394406" y="588166"/>
                    <a:pt x="403911" y="544754"/>
                  </a:cubicBezTo>
                  <a:cubicBezTo>
                    <a:pt x="432236" y="415562"/>
                    <a:pt x="469401" y="288561"/>
                    <a:pt x="515595" y="164225"/>
                  </a:cubicBezTo>
                  <a:cubicBezTo>
                    <a:pt x="526241" y="135664"/>
                    <a:pt x="512269" y="103771"/>
                    <a:pt x="484229" y="91966"/>
                  </a:cubicBezTo>
                  <a:lnTo>
                    <a:pt x="276734" y="4569"/>
                  </a:ln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71" name="Freeform 69">
              <a:extLst>
                <a:ext uri="{FF2B5EF4-FFF2-40B4-BE49-F238E27FC236}">
                  <a16:creationId xmlns:a16="http://schemas.microsoft.com/office/drawing/2014/main" id="{7280BDA3-773F-B05C-A66C-3A72D55DCF8E}"/>
                </a:ext>
              </a:extLst>
            </p:cNvPr>
            <p:cNvSpPr/>
            <p:nvPr userDrawn="1"/>
          </p:nvSpPr>
          <p:spPr>
            <a:xfrm rot="365846">
              <a:off x="10078587" y="4378090"/>
              <a:ext cx="1238084" cy="1546905"/>
            </a:xfrm>
            <a:custGeom>
              <a:avLst/>
              <a:gdLst>
                <a:gd name="connsiteX0" fmla="*/ 581194 w 828481"/>
                <a:gd name="connsiteY0" fmla="*/ 491976 h 1035133"/>
                <a:gd name="connsiteX1" fmla="*/ 506865 w 828481"/>
                <a:gd name="connsiteY1" fmla="*/ 381445 h 1035133"/>
                <a:gd name="connsiteX2" fmla="*/ 317430 w 828481"/>
                <a:gd name="connsiteY2" fmla="*/ 33095 h 1035133"/>
                <a:gd name="connsiteX3" fmla="*/ 244241 w 828481"/>
                <a:gd name="connsiteY3" fmla="*/ 4249 h 1035133"/>
                <a:gd name="connsiteX4" fmla="*/ 35510 w 828481"/>
                <a:gd name="connsiteY4" fmla="*/ 89551 h 1035133"/>
                <a:gd name="connsiteX5" fmla="*/ 5189 w 828481"/>
                <a:gd name="connsiteY5" fmla="*/ 166285 h 1035133"/>
                <a:gd name="connsiteX6" fmla="*/ 225611 w 828481"/>
                <a:gd name="connsiteY6" fmla="*/ 570614 h 1035133"/>
                <a:gd name="connsiteX7" fmla="*/ 262015 w 828481"/>
                <a:gd name="connsiteY7" fmla="*/ 626404 h 1035133"/>
                <a:gd name="connsiteX8" fmla="*/ 299750 w 828481"/>
                <a:gd name="connsiteY8" fmla="*/ 681336 h 1035133"/>
                <a:gd name="connsiteX9" fmla="*/ 447649 w 828481"/>
                <a:gd name="connsiteY9" fmla="*/ 876884 h 1035133"/>
                <a:gd name="connsiteX10" fmla="*/ 569978 w 828481"/>
                <a:gd name="connsiteY10" fmla="*/ 1016833 h 1035133"/>
                <a:gd name="connsiteX11" fmla="*/ 652197 w 828481"/>
                <a:gd name="connsiteY11" fmla="*/ 1018357 h 1035133"/>
                <a:gd name="connsiteX12" fmla="*/ 811786 w 828481"/>
                <a:gd name="connsiteY12" fmla="*/ 858510 h 1035133"/>
                <a:gd name="connsiteX13" fmla="*/ 813497 w 828481"/>
                <a:gd name="connsiteY13" fmla="*/ 779586 h 1035133"/>
                <a:gd name="connsiteX14" fmla="*/ 581289 w 828481"/>
                <a:gd name="connsiteY14" fmla="*/ 492071 h 10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481" h="1035133">
                  <a:moveTo>
                    <a:pt x="581194" y="491976"/>
                  </a:moveTo>
                  <a:cubicBezTo>
                    <a:pt x="555531" y="455703"/>
                    <a:pt x="530723" y="418860"/>
                    <a:pt x="506865" y="381445"/>
                  </a:cubicBezTo>
                  <a:cubicBezTo>
                    <a:pt x="435862" y="270152"/>
                    <a:pt x="372654" y="153908"/>
                    <a:pt x="317430" y="33095"/>
                  </a:cubicBezTo>
                  <a:cubicBezTo>
                    <a:pt x="304788" y="5391"/>
                    <a:pt x="272376" y="-7271"/>
                    <a:pt x="244241" y="4249"/>
                  </a:cubicBezTo>
                  <a:lnTo>
                    <a:pt x="35510" y="89551"/>
                  </a:lnTo>
                  <a:cubicBezTo>
                    <a:pt x="5474" y="101832"/>
                    <a:pt x="-8308" y="136677"/>
                    <a:pt x="5189" y="166285"/>
                  </a:cubicBezTo>
                  <a:cubicBezTo>
                    <a:pt x="68493" y="304996"/>
                    <a:pt x="141967" y="440090"/>
                    <a:pt x="225611" y="570614"/>
                  </a:cubicBezTo>
                  <a:cubicBezTo>
                    <a:pt x="237587" y="589274"/>
                    <a:pt x="249659" y="607934"/>
                    <a:pt x="262015" y="626404"/>
                  </a:cubicBezTo>
                  <a:cubicBezTo>
                    <a:pt x="274372" y="644873"/>
                    <a:pt x="287014" y="663152"/>
                    <a:pt x="299750" y="681336"/>
                  </a:cubicBezTo>
                  <a:cubicBezTo>
                    <a:pt x="346800" y="748645"/>
                    <a:pt x="396131" y="813859"/>
                    <a:pt x="447649" y="876884"/>
                  </a:cubicBezTo>
                  <a:cubicBezTo>
                    <a:pt x="486905" y="924581"/>
                    <a:pt x="527681" y="971231"/>
                    <a:pt x="569978" y="1016833"/>
                  </a:cubicBezTo>
                  <a:cubicBezTo>
                    <a:pt x="591935" y="1040634"/>
                    <a:pt x="629290" y="1041300"/>
                    <a:pt x="652197" y="1018357"/>
                  </a:cubicBezTo>
                  <a:lnTo>
                    <a:pt x="811786" y="858510"/>
                  </a:lnTo>
                  <a:cubicBezTo>
                    <a:pt x="833363" y="836899"/>
                    <a:pt x="834123" y="802054"/>
                    <a:pt x="813497" y="779586"/>
                  </a:cubicBezTo>
                  <a:cubicBezTo>
                    <a:pt x="729663" y="688381"/>
                    <a:pt x="652197" y="592416"/>
                    <a:pt x="581289" y="492071"/>
                  </a:cubicBezTo>
                  <a:close/>
                </a:path>
              </a:pathLst>
            </a:custGeom>
            <a:grpFill/>
            <a:ln w="9505" cap="flat">
              <a:noFill/>
              <a:prstDash val="solid"/>
              <a:miter/>
            </a:ln>
            <a:effectLst>
              <a:outerShdw blurRad="50800" dist="38100" dir="10800000" algn="r" rotWithShape="0">
                <a:prstClr val="black">
                  <a:alpha val="20000"/>
                </a:prstClr>
              </a:outerShdw>
            </a:effectLst>
          </p:spPr>
          <p:txBody>
            <a:bodyPr rtlCol="0" anchor="ctr"/>
            <a:lstStyle/>
            <a:p>
              <a:endParaRPr lang="en-US"/>
            </a:p>
          </p:txBody>
        </p:sp>
        <p:sp>
          <p:nvSpPr>
            <p:cNvPr id="143" name="Freeform: Shape 142">
              <a:extLst>
                <a:ext uri="{FF2B5EF4-FFF2-40B4-BE49-F238E27FC236}">
                  <a16:creationId xmlns:a16="http://schemas.microsoft.com/office/drawing/2014/main" id="{FEAEF0E5-6E61-BD84-2720-44424422D315}"/>
                </a:ext>
              </a:extLst>
            </p:cNvPr>
            <p:cNvSpPr/>
            <p:nvPr userDrawn="1"/>
          </p:nvSpPr>
          <p:spPr>
            <a:xfrm rot="365846">
              <a:off x="11045532" y="5884089"/>
              <a:ext cx="1195988" cy="956996"/>
            </a:xfrm>
            <a:custGeom>
              <a:avLst/>
              <a:gdLst>
                <a:gd name="connsiteX0" fmla="*/ 321784 w 1195988"/>
                <a:gd name="connsiteY0" fmla="*/ 20 h 956996"/>
                <a:gd name="connsiteX1" fmla="*/ 381140 w 1195988"/>
                <a:gd name="connsiteY1" fmla="*/ 22428 h 956996"/>
                <a:gd name="connsiteX2" fmla="*/ 804571 w 1195988"/>
                <a:gd name="connsiteY2" fmla="*/ 366159 h 956996"/>
                <a:gd name="connsiteX3" fmla="*/ 969341 w 1195988"/>
                <a:gd name="connsiteY3" fmla="*/ 477559 h 956996"/>
                <a:gd name="connsiteX4" fmla="*/ 969485 w 1195988"/>
                <a:gd name="connsiteY4" fmla="*/ 477700 h 956996"/>
                <a:gd name="connsiteX5" fmla="*/ 1161781 w 1195988"/>
                <a:gd name="connsiteY5" fmla="*/ 592640 h 956996"/>
                <a:gd name="connsiteX6" fmla="*/ 1195988 w 1195988"/>
                <a:gd name="connsiteY6" fmla="*/ 912849 h 956996"/>
                <a:gd name="connsiteX7" fmla="*/ 782731 w 1195988"/>
                <a:gd name="connsiteY7" fmla="*/ 956996 h 956996"/>
                <a:gd name="connsiteX8" fmla="*/ 685823 w 1195988"/>
                <a:gd name="connsiteY8" fmla="*/ 899681 h 956996"/>
                <a:gd name="connsiteX9" fmla="*/ 520911 w 1195988"/>
                <a:gd name="connsiteY9" fmla="*/ 788282 h 956996"/>
                <a:gd name="connsiteX10" fmla="*/ 27452 w 1195988"/>
                <a:gd name="connsiteY10" fmla="*/ 387216 h 956996"/>
                <a:gd name="connsiteX11" fmla="*/ 24895 w 1195988"/>
                <a:gd name="connsiteY11" fmla="*/ 263864 h 956996"/>
                <a:gd name="connsiteX12" fmla="*/ 263386 w 1195988"/>
                <a:gd name="connsiteY12" fmla="*/ 24991 h 956996"/>
                <a:gd name="connsiteX13" fmla="*/ 321784 w 1195988"/>
                <a:gd name="connsiteY13" fmla="*/ 20 h 95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5988" h="956996">
                  <a:moveTo>
                    <a:pt x="321784" y="20"/>
                  </a:moveTo>
                  <a:cubicBezTo>
                    <a:pt x="343002" y="-442"/>
                    <a:pt x="364379" y="6992"/>
                    <a:pt x="381140" y="22428"/>
                  </a:cubicBezTo>
                  <a:cubicBezTo>
                    <a:pt x="515655" y="146489"/>
                    <a:pt x="656846" y="261161"/>
                    <a:pt x="804571" y="366159"/>
                  </a:cubicBezTo>
                  <a:cubicBezTo>
                    <a:pt x="858548" y="404572"/>
                    <a:pt x="913519" y="441705"/>
                    <a:pt x="969341" y="477559"/>
                  </a:cubicBezTo>
                  <a:lnTo>
                    <a:pt x="969485" y="477700"/>
                  </a:lnTo>
                  <a:lnTo>
                    <a:pt x="1161781" y="592640"/>
                  </a:lnTo>
                  <a:lnTo>
                    <a:pt x="1195988" y="912849"/>
                  </a:lnTo>
                  <a:lnTo>
                    <a:pt x="782731" y="956996"/>
                  </a:lnTo>
                  <a:lnTo>
                    <a:pt x="685823" y="899681"/>
                  </a:lnTo>
                  <a:cubicBezTo>
                    <a:pt x="630141" y="863688"/>
                    <a:pt x="575172" y="826694"/>
                    <a:pt x="520911" y="788282"/>
                  </a:cubicBezTo>
                  <a:cubicBezTo>
                    <a:pt x="348897" y="666498"/>
                    <a:pt x="184125" y="532618"/>
                    <a:pt x="27452" y="387216"/>
                  </a:cubicBezTo>
                  <a:cubicBezTo>
                    <a:pt x="-8060" y="354208"/>
                    <a:pt x="-9337" y="298154"/>
                    <a:pt x="24895" y="263864"/>
                  </a:cubicBezTo>
                  <a:lnTo>
                    <a:pt x="263386" y="24991"/>
                  </a:lnTo>
                  <a:cubicBezTo>
                    <a:pt x="279507" y="8842"/>
                    <a:pt x="300566" y="484"/>
                    <a:pt x="321784" y="20"/>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13" name="Freeform: Shape 112">
              <a:extLst>
                <a:ext uri="{FF2B5EF4-FFF2-40B4-BE49-F238E27FC236}">
                  <a16:creationId xmlns:a16="http://schemas.microsoft.com/office/drawing/2014/main" id="{BC6C7173-E732-D09A-ABCC-4EF6BDE8B5F2}"/>
                </a:ext>
              </a:extLst>
            </p:cNvPr>
            <p:cNvSpPr/>
            <p:nvPr userDrawn="1"/>
          </p:nvSpPr>
          <p:spPr>
            <a:xfrm rot="365846">
              <a:off x="5969920" y="2335197"/>
              <a:ext cx="1874329" cy="4493158"/>
            </a:xfrm>
            <a:custGeom>
              <a:avLst/>
              <a:gdLst>
                <a:gd name="connsiteX0" fmla="*/ 85244 w 1874329"/>
                <a:gd name="connsiteY0" fmla="*/ 1 h 4493158"/>
                <a:gd name="connsiteX1" fmla="*/ 541346 w 1874329"/>
                <a:gd name="connsiteY1" fmla="*/ 0 h 4493158"/>
                <a:gd name="connsiteX2" fmla="*/ 626145 w 1874329"/>
                <a:gd name="connsiteY2" fmla="*/ 83513 h 4493158"/>
                <a:gd name="connsiteX3" fmla="*/ 750291 w 1874329"/>
                <a:gd name="connsiteY3" fmla="*/ 1317868 h 4493158"/>
                <a:gd name="connsiteX4" fmla="*/ 749866 w 1874329"/>
                <a:gd name="connsiteY4" fmla="*/ 1317868 h 4493158"/>
                <a:gd name="connsiteX5" fmla="*/ 775433 w 1874329"/>
                <a:gd name="connsiteY5" fmla="*/ 1450894 h 4493158"/>
                <a:gd name="connsiteX6" fmla="*/ 784951 w 1874329"/>
                <a:gd name="connsiteY6" fmla="*/ 1498127 h 4493158"/>
                <a:gd name="connsiteX7" fmla="*/ 787791 w 1874329"/>
                <a:gd name="connsiteY7" fmla="*/ 1512212 h 4493158"/>
                <a:gd name="connsiteX8" fmla="*/ 788076 w 1874329"/>
                <a:gd name="connsiteY8" fmla="*/ 1513352 h 4493158"/>
                <a:gd name="connsiteX9" fmla="*/ 790775 w 1874329"/>
                <a:gd name="connsiteY9" fmla="*/ 1525728 h 4493158"/>
                <a:gd name="connsiteX10" fmla="*/ 1169604 w 1874329"/>
                <a:gd name="connsiteY10" fmla="*/ 2793945 h 4493158"/>
                <a:gd name="connsiteX11" fmla="*/ 1244318 w 1874329"/>
                <a:gd name="connsiteY11" fmla="*/ 2977191 h 4493158"/>
                <a:gd name="connsiteX12" fmla="*/ 1244745 w 1874329"/>
                <a:gd name="connsiteY12" fmla="*/ 2978330 h 4493158"/>
                <a:gd name="connsiteX13" fmla="*/ 1244603 w 1874329"/>
                <a:gd name="connsiteY13" fmla="*/ 2978187 h 4493158"/>
                <a:gd name="connsiteX14" fmla="*/ 1860788 w 1874329"/>
                <a:gd name="connsiteY14" fmla="*/ 4151792 h 4493158"/>
                <a:gd name="connsiteX15" fmla="*/ 1836640 w 1874329"/>
                <a:gd name="connsiteY15" fmla="*/ 4269024 h 4493158"/>
                <a:gd name="connsiteX16" fmla="*/ 1534779 w 1874329"/>
                <a:gd name="connsiteY16" fmla="*/ 4471914 h 4493158"/>
                <a:gd name="connsiteX17" fmla="*/ 1335909 w 1874329"/>
                <a:gd name="connsiteY17" fmla="*/ 4493158 h 4493158"/>
                <a:gd name="connsiteX18" fmla="*/ 1151981 w 1874329"/>
                <a:gd name="connsiteY18" fmla="*/ 4191519 h 4493158"/>
                <a:gd name="connsiteX19" fmla="*/ 668190 w 1874329"/>
                <a:gd name="connsiteY19" fmla="*/ 3221758 h 4493158"/>
                <a:gd name="connsiteX20" fmla="*/ 665349 w 1874329"/>
                <a:gd name="connsiteY20" fmla="*/ 3214929 h 4493158"/>
                <a:gd name="connsiteX21" fmla="*/ 590209 w 1874329"/>
                <a:gd name="connsiteY21" fmla="*/ 3030543 h 4493158"/>
                <a:gd name="connsiteX22" fmla="*/ 173737 w 1874329"/>
                <a:gd name="connsiteY22" fmla="*/ 1633430 h 4493158"/>
                <a:gd name="connsiteX23" fmla="*/ 135812 w 1874329"/>
                <a:gd name="connsiteY23" fmla="*/ 1437947 h 4493158"/>
                <a:gd name="connsiteX24" fmla="*/ 19 w 1874329"/>
                <a:gd name="connsiteY24" fmla="*/ 86786 h 4493158"/>
                <a:gd name="connsiteX25" fmla="*/ 85244 w 1874329"/>
                <a:gd name="connsiteY25" fmla="*/ 1 h 449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74329" h="4493158">
                  <a:moveTo>
                    <a:pt x="85244" y="1"/>
                  </a:moveTo>
                  <a:lnTo>
                    <a:pt x="541346" y="0"/>
                  </a:lnTo>
                  <a:cubicBezTo>
                    <a:pt x="587653" y="0"/>
                    <a:pt x="625151" y="37133"/>
                    <a:pt x="626145" y="83513"/>
                  </a:cubicBezTo>
                  <a:cubicBezTo>
                    <a:pt x="635521" y="500656"/>
                    <a:pt x="677139" y="912678"/>
                    <a:pt x="750291" y="1317868"/>
                  </a:cubicBezTo>
                  <a:lnTo>
                    <a:pt x="749866" y="1317868"/>
                  </a:lnTo>
                  <a:cubicBezTo>
                    <a:pt x="757961" y="1362259"/>
                    <a:pt x="766626" y="1406646"/>
                    <a:pt x="775433" y="1450894"/>
                  </a:cubicBezTo>
                  <a:cubicBezTo>
                    <a:pt x="778558" y="1466686"/>
                    <a:pt x="781682" y="1482335"/>
                    <a:pt x="784951" y="1498127"/>
                  </a:cubicBezTo>
                  <a:cubicBezTo>
                    <a:pt x="785945" y="1502823"/>
                    <a:pt x="786797" y="1507517"/>
                    <a:pt x="787791" y="1512212"/>
                  </a:cubicBezTo>
                  <a:cubicBezTo>
                    <a:pt x="787933" y="1512498"/>
                    <a:pt x="788075" y="1512924"/>
                    <a:pt x="788076" y="1513352"/>
                  </a:cubicBezTo>
                  <a:cubicBezTo>
                    <a:pt x="788928" y="1517477"/>
                    <a:pt x="789921" y="1521603"/>
                    <a:pt x="790775" y="1525728"/>
                  </a:cubicBezTo>
                  <a:cubicBezTo>
                    <a:pt x="880830" y="1957383"/>
                    <a:pt x="1007106" y="2380928"/>
                    <a:pt x="1169604" y="2793945"/>
                  </a:cubicBezTo>
                  <a:cubicBezTo>
                    <a:pt x="1193751" y="2855264"/>
                    <a:pt x="1218609" y="2916299"/>
                    <a:pt x="1244318" y="2977191"/>
                  </a:cubicBezTo>
                  <a:cubicBezTo>
                    <a:pt x="1244460" y="2977617"/>
                    <a:pt x="1244745" y="2978330"/>
                    <a:pt x="1244745" y="2978330"/>
                  </a:cubicBezTo>
                  <a:lnTo>
                    <a:pt x="1244603" y="2978187"/>
                  </a:lnTo>
                  <a:cubicBezTo>
                    <a:pt x="1417896" y="3388216"/>
                    <a:pt x="1623717" y="3780033"/>
                    <a:pt x="1860788" y="4151792"/>
                  </a:cubicBezTo>
                  <a:cubicBezTo>
                    <a:pt x="1885788" y="4191059"/>
                    <a:pt x="1875276" y="4243131"/>
                    <a:pt x="1836640" y="4269024"/>
                  </a:cubicBezTo>
                  <a:lnTo>
                    <a:pt x="1534779" y="4471914"/>
                  </a:lnTo>
                  <a:lnTo>
                    <a:pt x="1335909" y="4493158"/>
                  </a:lnTo>
                  <a:lnTo>
                    <a:pt x="1151981" y="4191519"/>
                  </a:lnTo>
                  <a:cubicBezTo>
                    <a:pt x="971062" y="3880149"/>
                    <a:pt x="809559" y="3556595"/>
                    <a:pt x="668190" y="3221758"/>
                  </a:cubicBezTo>
                  <a:cubicBezTo>
                    <a:pt x="667196" y="3219480"/>
                    <a:pt x="666345" y="3217204"/>
                    <a:pt x="665349" y="3214929"/>
                  </a:cubicBezTo>
                  <a:cubicBezTo>
                    <a:pt x="639640" y="3153751"/>
                    <a:pt x="614498" y="3092289"/>
                    <a:pt x="590209" y="3030543"/>
                  </a:cubicBezTo>
                  <a:cubicBezTo>
                    <a:pt x="410807" y="2575556"/>
                    <a:pt x="271889" y="2109046"/>
                    <a:pt x="173737" y="1633430"/>
                  </a:cubicBezTo>
                  <a:cubicBezTo>
                    <a:pt x="160384" y="1568411"/>
                    <a:pt x="147743" y="1503249"/>
                    <a:pt x="135812" y="1437947"/>
                  </a:cubicBezTo>
                  <a:cubicBezTo>
                    <a:pt x="55272" y="994484"/>
                    <a:pt x="9677" y="543338"/>
                    <a:pt x="19" y="86786"/>
                  </a:cubicBezTo>
                  <a:cubicBezTo>
                    <a:pt x="-977" y="39125"/>
                    <a:pt x="37660" y="0"/>
                    <a:pt x="85244" y="1"/>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19" name="Freeform: Shape 118">
              <a:extLst>
                <a:ext uri="{FF2B5EF4-FFF2-40B4-BE49-F238E27FC236}">
                  <a16:creationId xmlns:a16="http://schemas.microsoft.com/office/drawing/2014/main" id="{DAA0AED3-6A8A-3F36-CDBD-E0584DA40E1F}"/>
                </a:ext>
              </a:extLst>
            </p:cNvPr>
            <p:cNvSpPr/>
            <p:nvPr userDrawn="1"/>
          </p:nvSpPr>
          <p:spPr>
            <a:xfrm rot="365846">
              <a:off x="6610762" y="-122945"/>
              <a:ext cx="2295303" cy="1060907"/>
            </a:xfrm>
            <a:custGeom>
              <a:avLst/>
              <a:gdLst>
                <a:gd name="connsiteX0" fmla="*/ 89739 w 2295303"/>
                <a:gd name="connsiteY0" fmla="*/ 233636 h 1060907"/>
                <a:gd name="connsiteX1" fmla="*/ 2276854 w 2295303"/>
                <a:gd name="connsiteY1" fmla="*/ 0 h 1060907"/>
                <a:gd name="connsiteX2" fmla="*/ 2288401 w 2295303"/>
                <a:gd name="connsiteY2" fmla="*/ 17139 h 1060907"/>
                <a:gd name="connsiteX3" fmla="*/ 2289591 w 2295303"/>
                <a:gd name="connsiteY3" fmla="*/ 81144 h 1060907"/>
                <a:gd name="connsiteX4" fmla="*/ 2011043 w 2295303"/>
                <a:gd name="connsiteY4" fmla="*/ 994816 h 1060907"/>
                <a:gd name="connsiteX5" fmla="*/ 1911613 w 2295303"/>
                <a:gd name="connsiteY5" fmla="*/ 1059265 h 1060907"/>
                <a:gd name="connsiteX6" fmla="*/ 795009 w 2295303"/>
                <a:gd name="connsiteY6" fmla="*/ 839029 h 1060907"/>
                <a:gd name="connsiteX7" fmla="*/ 793163 w 2295303"/>
                <a:gd name="connsiteY7" fmla="*/ 838602 h 1060907"/>
                <a:gd name="connsiteX8" fmla="*/ 599841 w 2295303"/>
                <a:gd name="connsiteY8" fmla="*/ 800473 h 1060907"/>
                <a:gd name="connsiteX9" fmla="*/ 597996 w 2295303"/>
                <a:gd name="connsiteY9" fmla="*/ 800045 h 1060907"/>
                <a:gd name="connsiteX10" fmla="*/ 68883 w 2295303"/>
                <a:gd name="connsiteY10" fmla="*/ 695760 h 1060907"/>
                <a:gd name="connsiteX11" fmla="*/ 1983 w 2295303"/>
                <a:gd name="connsiteY11" fmla="*/ 594178 h 1060907"/>
                <a:gd name="connsiteX12" fmla="*/ 81424 w 2295303"/>
                <a:gd name="connsiteY12" fmla="*/ 263024 h 1060907"/>
                <a:gd name="connsiteX13" fmla="*/ 89739 w 2295303"/>
                <a:gd name="connsiteY13" fmla="*/ 233636 h 10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303" h="1060907">
                  <a:moveTo>
                    <a:pt x="89739" y="233636"/>
                  </a:moveTo>
                  <a:lnTo>
                    <a:pt x="2276854" y="0"/>
                  </a:lnTo>
                  <a:lnTo>
                    <a:pt x="2288401" y="17139"/>
                  </a:lnTo>
                  <a:cubicBezTo>
                    <a:pt x="2296836" y="36826"/>
                    <a:pt x="2297901" y="59661"/>
                    <a:pt x="2289591" y="81144"/>
                  </a:cubicBezTo>
                  <a:cubicBezTo>
                    <a:pt x="2173826" y="379490"/>
                    <a:pt x="2080929" y="684521"/>
                    <a:pt x="2011043" y="994816"/>
                  </a:cubicBezTo>
                  <a:cubicBezTo>
                    <a:pt x="2000959" y="1039632"/>
                    <a:pt x="1956783" y="1068229"/>
                    <a:pt x="1911613" y="1059265"/>
                  </a:cubicBezTo>
                  <a:lnTo>
                    <a:pt x="795009" y="839029"/>
                  </a:lnTo>
                  <a:lnTo>
                    <a:pt x="793163" y="838602"/>
                  </a:lnTo>
                  <a:lnTo>
                    <a:pt x="599841" y="800473"/>
                  </a:lnTo>
                  <a:lnTo>
                    <a:pt x="597996" y="800045"/>
                  </a:lnTo>
                  <a:lnTo>
                    <a:pt x="68883" y="695760"/>
                  </a:lnTo>
                  <a:cubicBezTo>
                    <a:pt x="22152" y="686654"/>
                    <a:pt x="-8244" y="640844"/>
                    <a:pt x="1983" y="594178"/>
                  </a:cubicBezTo>
                  <a:cubicBezTo>
                    <a:pt x="26236" y="483277"/>
                    <a:pt x="52718" y="372882"/>
                    <a:pt x="81424" y="263024"/>
                  </a:cubicBezTo>
                  <a:lnTo>
                    <a:pt x="89739" y="233636"/>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26" name="Freeform: Shape 125">
              <a:extLst>
                <a:ext uri="{FF2B5EF4-FFF2-40B4-BE49-F238E27FC236}">
                  <a16:creationId xmlns:a16="http://schemas.microsoft.com/office/drawing/2014/main" id="{C6BD1B10-3428-648D-0BD9-9ED6AB9144E9}"/>
                </a:ext>
              </a:extLst>
            </p:cNvPr>
            <p:cNvSpPr/>
            <p:nvPr userDrawn="1"/>
          </p:nvSpPr>
          <p:spPr>
            <a:xfrm rot="365846">
              <a:off x="8799788" y="-103608"/>
              <a:ext cx="1868806" cy="1539836"/>
            </a:xfrm>
            <a:custGeom>
              <a:avLst/>
              <a:gdLst>
                <a:gd name="connsiteX0" fmla="*/ 343523 w 1868806"/>
                <a:gd name="connsiteY0" fmla="*/ 162937 h 1539836"/>
                <a:gd name="connsiteX1" fmla="*/ 1868806 w 1868806"/>
                <a:gd name="connsiteY1" fmla="*/ 0 h 1539836"/>
                <a:gd name="connsiteX2" fmla="*/ 1717984 w 1868806"/>
                <a:gd name="connsiteY2" fmla="*/ 261594 h 1539836"/>
                <a:gd name="connsiteX3" fmla="*/ 1574289 w 1868806"/>
                <a:gd name="connsiteY3" fmla="*/ 553555 h 1539836"/>
                <a:gd name="connsiteX4" fmla="*/ 1569460 w 1868806"/>
                <a:gd name="connsiteY4" fmla="*/ 563941 h 1539836"/>
                <a:gd name="connsiteX5" fmla="*/ 1558381 w 1868806"/>
                <a:gd name="connsiteY5" fmla="*/ 588553 h 1539836"/>
                <a:gd name="connsiteX6" fmla="*/ 1536221 w 1868806"/>
                <a:gd name="connsiteY6" fmla="*/ 640056 h 1539836"/>
                <a:gd name="connsiteX7" fmla="*/ 1522018 w 1868806"/>
                <a:gd name="connsiteY7" fmla="*/ 672637 h 1539836"/>
                <a:gd name="connsiteX8" fmla="*/ 1519177 w 1868806"/>
                <a:gd name="connsiteY8" fmla="*/ 679466 h 1539836"/>
                <a:gd name="connsiteX9" fmla="*/ 1504545 w 1868806"/>
                <a:gd name="connsiteY9" fmla="*/ 715176 h 1539836"/>
                <a:gd name="connsiteX10" fmla="*/ 1481392 w 1868806"/>
                <a:gd name="connsiteY10" fmla="*/ 772085 h 1539836"/>
                <a:gd name="connsiteX11" fmla="*/ 1466762 w 1868806"/>
                <a:gd name="connsiteY11" fmla="*/ 809360 h 1539836"/>
                <a:gd name="connsiteX12" fmla="*/ 1464489 w 1868806"/>
                <a:gd name="connsiteY12" fmla="*/ 815479 h 1539836"/>
                <a:gd name="connsiteX13" fmla="*/ 1261225 w 1868806"/>
                <a:gd name="connsiteY13" fmla="*/ 1474199 h 1539836"/>
                <a:gd name="connsiteX14" fmla="*/ 1161937 w 1868806"/>
                <a:gd name="connsiteY14" fmla="*/ 1538223 h 1539836"/>
                <a:gd name="connsiteX15" fmla="*/ 68770 w 1868806"/>
                <a:gd name="connsiteY15" fmla="*/ 1322679 h 1539836"/>
                <a:gd name="connsiteX16" fmla="*/ 2151 w 1868806"/>
                <a:gd name="connsiteY16" fmla="*/ 1219675 h 1539836"/>
                <a:gd name="connsiteX17" fmla="*/ 297886 w 1868806"/>
                <a:gd name="connsiteY17" fmla="*/ 273564 h 1539836"/>
                <a:gd name="connsiteX18" fmla="*/ 321465 w 1868806"/>
                <a:gd name="connsiteY18" fmla="*/ 215658 h 1539836"/>
                <a:gd name="connsiteX19" fmla="*/ 334108 w 1868806"/>
                <a:gd name="connsiteY19" fmla="*/ 185211 h 1539836"/>
                <a:gd name="connsiteX20" fmla="*/ 339506 w 1868806"/>
                <a:gd name="connsiteY20" fmla="*/ 172266 h 1539836"/>
                <a:gd name="connsiteX21" fmla="*/ 342205 w 1868806"/>
                <a:gd name="connsiteY21" fmla="*/ 166006 h 1539836"/>
                <a:gd name="connsiteX22" fmla="*/ 343523 w 1868806"/>
                <a:gd name="connsiteY22" fmla="*/ 162937 h 153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8806" h="1539836">
                  <a:moveTo>
                    <a:pt x="343523" y="162937"/>
                  </a:moveTo>
                  <a:lnTo>
                    <a:pt x="1868806" y="0"/>
                  </a:lnTo>
                  <a:lnTo>
                    <a:pt x="1717984" y="261594"/>
                  </a:lnTo>
                  <a:cubicBezTo>
                    <a:pt x="1666866" y="357397"/>
                    <a:pt x="1618961" y="454747"/>
                    <a:pt x="1574289" y="553555"/>
                  </a:cubicBezTo>
                  <a:cubicBezTo>
                    <a:pt x="1572727" y="556970"/>
                    <a:pt x="1571022" y="560526"/>
                    <a:pt x="1569460" y="563941"/>
                  </a:cubicBezTo>
                  <a:cubicBezTo>
                    <a:pt x="1565766" y="572193"/>
                    <a:pt x="1562074" y="580303"/>
                    <a:pt x="1558381" y="588553"/>
                  </a:cubicBezTo>
                  <a:cubicBezTo>
                    <a:pt x="1550852" y="605628"/>
                    <a:pt x="1543607" y="622842"/>
                    <a:pt x="1536221" y="640056"/>
                  </a:cubicBezTo>
                  <a:cubicBezTo>
                    <a:pt x="1531534" y="651012"/>
                    <a:pt x="1526562" y="661682"/>
                    <a:pt x="1522018" y="672637"/>
                  </a:cubicBezTo>
                  <a:cubicBezTo>
                    <a:pt x="1521022" y="674914"/>
                    <a:pt x="1520028" y="677190"/>
                    <a:pt x="1519177" y="679466"/>
                  </a:cubicBezTo>
                  <a:cubicBezTo>
                    <a:pt x="1514347" y="691417"/>
                    <a:pt x="1509232" y="703226"/>
                    <a:pt x="1504545" y="715176"/>
                  </a:cubicBezTo>
                  <a:cubicBezTo>
                    <a:pt x="1497018" y="734098"/>
                    <a:pt x="1488921" y="753022"/>
                    <a:pt x="1481392" y="772085"/>
                  </a:cubicBezTo>
                  <a:cubicBezTo>
                    <a:pt x="1476422" y="784462"/>
                    <a:pt x="1471591" y="796982"/>
                    <a:pt x="1466762" y="809360"/>
                  </a:cubicBezTo>
                  <a:cubicBezTo>
                    <a:pt x="1466052" y="811354"/>
                    <a:pt x="1465342" y="813486"/>
                    <a:pt x="1464489" y="815479"/>
                  </a:cubicBezTo>
                  <a:cubicBezTo>
                    <a:pt x="1381252" y="1030879"/>
                    <a:pt x="1313497" y="1250689"/>
                    <a:pt x="1261225" y="1474199"/>
                  </a:cubicBezTo>
                  <a:cubicBezTo>
                    <a:pt x="1250857" y="1518874"/>
                    <a:pt x="1206822" y="1547042"/>
                    <a:pt x="1161937" y="1538223"/>
                  </a:cubicBezTo>
                  <a:lnTo>
                    <a:pt x="68770" y="1322679"/>
                  </a:lnTo>
                  <a:cubicBezTo>
                    <a:pt x="21470" y="1313431"/>
                    <a:pt x="-8501" y="1266766"/>
                    <a:pt x="2151" y="1219675"/>
                  </a:cubicBezTo>
                  <a:cubicBezTo>
                    <a:pt x="75162" y="897855"/>
                    <a:pt x="173883" y="582010"/>
                    <a:pt x="297886" y="273564"/>
                  </a:cubicBezTo>
                  <a:cubicBezTo>
                    <a:pt x="305699" y="254214"/>
                    <a:pt x="313512" y="234865"/>
                    <a:pt x="321465" y="215658"/>
                  </a:cubicBezTo>
                  <a:cubicBezTo>
                    <a:pt x="325727" y="205415"/>
                    <a:pt x="329846" y="195314"/>
                    <a:pt x="334108" y="185211"/>
                  </a:cubicBezTo>
                  <a:cubicBezTo>
                    <a:pt x="335955" y="180945"/>
                    <a:pt x="337659" y="176534"/>
                    <a:pt x="339506" y="172266"/>
                  </a:cubicBezTo>
                  <a:cubicBezTo>
                    <a:pt x="340358" y="170131"/>
                    <a:pt x="341353" y="168139"/>
                    <a:pt x="342205" y="166006"/>
                  </a:cubicBezTo>
                  <a:lnTo>
                    <a:pt x="343523" y="162937"/>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6" name="Freeform: Shape 75">
              <a:extLst>
                <a:ext uri="{FF2B5EF4-FFF2-40B4-BE49-F238E27FC236}">
                  <a16:creationId xmlns:a16="http://schemas.microsoft.com/office/drawing/2014/main" id="{95CFFB58-E032-670B-7652-1DA254123B7D}"/>
                </a:ext>
              </a:extLst>
            </p:cNvPr>
            <p:cNvSpPr/>
            <p:nvPr userDrawn="1"/>
          </p:nvSpPr>
          <p:spPr>
            <a:xfrm rot="365846">
              <a:off x="6305148" y="639047"/>
              <a:ext cx="747334" cy="1452008"/>
            </a:xfrm>
            <a:custGeom>
              <a:avLst/>
              <a:gdLst>
                <a:gd name="connsiteX0" fmla="*/ 191292 w 747334"/>
                <a:gd name="connsiteY0" fmla="*/ 1887 h 1452008"/>
                <a:gd name="connsiteX1" fmla="*/ 225918 w 747334"/>
                <a:gd name="connsiteY1" fmla="*/ 1651 h 1452008"/>
                <a:gd name="connsiteX2" fmla="*/ 678146 w 747334"/>
                <a:gd name="connsiteY2" fmla="*/ 90833 h 1452008"/>
                <a:gd name="connsiteX3" fmla="*/ 746074 w 747334"/>
                <a:gd name="connsiteY3" fmla="*/ 190228 h 1452008"/>
                <a:gd name="connsiteX4" fmla="*/ 667951 w 747334"/>
                <a:gd name="connsiteY4" fmla="*/ 776672 h 1452008"/>
                <a:gd name="connsiteX5" fmla="*/ 633052 w 747334"/>
                <a:gd name="connsiteY5" fmla="*/ 1367142 h 1452008"/>
                <a:gd name="connsiteX6" fmla="*/ 580001 w 747334"/>
                <a:gd name="connsiteY6" fmla="*/ 1445383 h 1452008"/>
                <a:gd name="connsiteX7" fmla="*/ 552678 w 747334"/>
                <a:gd name="connsiteY7" fmla="*/ 1450850 h 1452008"/>
                <a:gd name="connsiteX8" fmla="*/ 490612 w 747334"/>
                <a:gd name="connsiteY8" fmla="*/ 1452008 h 1452008"/>
                <a:gd name="connsiteX9" fmla="*/ 86185 w 747334"/>
                <a:gd name="connsiteY9" fmla="*/ 1452008 h 1452008"/>
                <a:gd name="connsiteX10" fmla="*/ 19 w 747334"/>
                <a:gd name="connsiteY10" fmla="*/ 1364265 h 1452008"/>
                <a:gd name="connsiteX11" fmla="*/ 124385 w 747334"/>
                <a:gd name="connsiteY11" fmla="*/ 71269 h 1452008"/>
                <a:gd name="connsiteX12" fmla="*/ 124385 w 747334"/>
                <a:gd name="connsiteY12" fmla="*/ 71125 h 1452008"/>
                <a:gd name="connsiteX13" fmla="*/ 191292 w 747334"/>
                <a:gd name="connsiteY13" fmla="*/ 1887 h 1452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7334" h="1452008">
                  <a:moveTo>
                    <a:pt x="191292" y="1887"/>
                  </a:moveTo>
                  <a:cubicBezTo>
                    <a:pt x="202375" y="-480"/>
                    <a:pt x="214106" y="-687"/>
                    <a:pt x="225918" y="1651"/>
                  </a:cubicBezTo>
                  <a:lnTo>
                    <a:pt x="678146" y="90833"/>
                  </a:lnTo>
                  <a:cubicBezTo>
                    <a:pt x="723958" y="99895"/>
                    <a:pt x="753973" y="144053"/>
                    <a:pt x="746074" y="190228"/>
                  </a:cubicBezTo>
                  <a:cubicBezTo>
                    <a:pt x="712900" y="384269"/>
                    <a:pt x="686763" y="579751"/>
                    <a:pt x="667951" y="776672"/>
                  </a:cubicBezTo>
                  <a:cubicBezTo>
                    <a:pt x="649281" y="972152"/>
                    <a:pt x="637505" y="1169071"/>
                    <a:pt x="633052" y="1367142"/>
                  </a:cubicBezTo>
                  <a:cubicBezTo>
                    <a:pt x="632192" y="1402527"/>
                    <a:pt x="610570" y="1432571"/>
                    <a:pt x="580001" y="1445383"/>
                  </a:cubicBezTo>
                  <a:lnTo>
                    <a:pt x="552678" y="1450850"/>
                  </a:lnTo>
                  <a:lnTo>
                    <a:pt x="490612" y="1452008"/>
                  </a:lnTo>
                  <a:lnTo>
                    <a:pt x="86185" y="1452008"/>
                  </a:lnTo>
                  <a:cubicBezTo>
                    <a:pt x="38076" y="1452008"/>
                    <a:pt x="-987" y="1412452"/>
                    <a:pt x="19" y="1364265"/>
                  </a:cubicBezTo>
                  <a:cubicBezTo>
                    <a:pt x="9354" y="927704"/>
                    <a:pt x="51000" y="496179"/>
                    <a:pt x="124385" y="71269"/>
                  </a:cubicBezTo>
                  <a:lnTo>
                    <a:pt x="124385" y="71125"/>
                  </a:lnTo>
                  <a:cubicBezTo>
                    <a:pt x="130632" y="35525"/>
                    <a:pt x="158043" y="8987"/>
                    <a:pt x="191292" y="1887"/>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7" name="Freeform: Shape 76">
              <a:extLst>
                <a:ext uri="{FF2B5EF4-FFF2-40B4-BE49-F238E27FC236}">
                  <a16:creationId xmlns:a16="http://schemas.microsoft.com/office/drawing/2014/main" id="{4989FABA-92D8-2776-60B3-9753F83BCC36}"/>
                </a:ext>
              </a:extLst>
            </p:cNvPr>
            <p:cNvSpPr/>
            <p:nvPr userDrawn="1"/>
          </p:nvSpPr>
          <p:spPr>
            <a:xfrm rot="365846">
              <a:off x="7033841" y="1007402"/>
              <a:ext cx="2769119" cy="2740254"/>
            </a:xfrm>
            <a:custGeom>
              <a:avLst/>
              <a:gdLst>
                <a:gd name="connsiteX0" fmla="*/ 177516 w 2769119"/>
                <a:gd name="connsiteY0" fmla="*/ 1870 h 2740254"/>
                <a:gd name="connsiteX1" fmla="*/ 211864 w 2769119"/>
                <a:gd name="connsiteY1" fmla="*/ 1632 h 2740254"/>
                <a:gd name="connsiteX2" fmla="*/ 1326763 w 2769119"/>
                <a:gd name="connsiteY2" fmla="*/ 221584 h 2740254"/>
                <a:gd name="connsiteX3" fmla="*/ 1328184 w 2769119"/>
                <a:gd name="connsiteY3" fmla="*/ 221869 h 2740254"/>
                <a:gd name="connsiteX4" fmla="*/ 1521931 w 2769119"/>
                <a:gd name="connsiteY4" fmla="*/ 260142 h 2740254"/>
                <a:gd name="connsiteX5" fmla="*/ 1523351 w 2769119"/>
                <a:gd name="connsiteY5" fmla="*/ 260425 h 2740254"/>
                <a:gd name="connsiteX6" fmla="*/ 2700466 w 2769119"/>
                <a:gd name="connsiteY6" fmla="*/ 492613 h 2740254"/>
                <a:gd name="connsiteX7" fmla="*/ 2768078 w 2769119"/>
                <a:gd name="connsiteY7" fmla="*/ 589358 h 2740254"/>
                <a:gd name="connsiteX8" fmla="*/ 2730011 w 2769119"/>
                <a:gd name="connsiteY8" fmla="*/ 891119 h 2740254"/>
                <a:gd name="connsiteX9" fmla="*/ 2706715 w 2769119"/>
                <a:gd name="connsiteY9" fmla="*/ 1276534 h 2740254"/>
                <a:gd name="connsiteX10" fmla="*/ 2706999 w 2769119"/>
                <a:gd name="connsiteY10" fmla="*/ 1276392 h 2740254"/>
                <a:gd name="connsiteX11" fmla="*/ 2706998 w 2769119"/>
                <a:gd name="connsiteY11" fmla="*/ 1475574 h 2740254"/>
                <a:gd name="connsiteX12" fmla="*/ 2766801 w 2769119"/>
                <a:gd name="connsiteY12" fmla="*/ 2154783 h 2740254"/>
                <a:gd name="connsiteX13" fmla="*/ 2699045 w 2769119"/>
                <a:gd name="connsiteY13" fmla="*/ 2251668 h 2740254"/>
                <a:gd name="connsiteX14" fmla="*/ 1520225 w 2769119"/>
                <a:gd name="connsiteY14" fmla="*/ 2482292 h 2740254"/>
                <a:gd name="connsiteX15" fmla="*/ 1519943 w 2769119"/>
                <a:gd name="connsiteY15" fmla="*/ 2482292 h 2740254"/>
                <a:gd name="connsiteX16" fmla="*/ 1324916 w 2769119"/>
                <a:gd name="connsiteY16" fmla="*/ 2520422 h 2740254"/>
                <a:gd name="connsiteX17" fmla="*/ 1324633 w 2769119"/>
                <a:gd name="connsiteY17" fmla="*/ 2520422 h 2740254"/>
                <a:gd name="connsiteX18" fmla="*/ 209024 w 2769119"/>
                <a:gd name="connsiteY18" fmla="*/ 2738668 h 2740254"/>
                <a:gd name="connsiteX19" fmla="*/ 108740 w 2769119"/>
                <a:gd name="connsiteY19" fmla="*/ 2669665 h 2740254"/>
                <a:gd name="connsiteX20" fmla="*/ 504 w 2769119"/>
                <a:gd name="connsiteY20" fmla="*/ 1475573 h 2740254"/>
                <a:gd name="connsiteX21" fmla="*/ 787 w 2769119"/>
                <a:gd name="connsiteY21" fmla="*/ 1276392 h 2740254"/>
                <a:gd name="connsiteX22" fmla="*/ 37577 w 2769119"/>
                <a:gd name="connsiteY22" fmla="*/ 627630 h 2740254"/>
                <a:gd name="connsiteX23" fmla="*/ 111439 w 2769119"/>
                <a:gd name="connsiteY23" fmla="*/ 70633 h 2740254"/>
                <a:gd name="connsiteX24" fmla="*/ 177516 w 2769119"/>
                <a:gd name="connsiteY24" fmla="*/ 1870 h 274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9119" h="2740254">
                  <a:moveTo>
                    <a:pt x="177516" y="1870"/>
                  </a:moveTo>
                  <a:cubicBezTo>
                    <a:pt x="188507" y="-475"/>
                    <a:pt x="200146" y="-680"/>
                    <a:pt x="211864" y="1632"/>
                  </a:cubicBezTo>
                  <a:lnTo>
                    <a:pt x="1326763" y="221584"/>
                  </a:lnTo>
                  <a:lnTo>
                    <a:pt x="1328184" y="221869"/>
                  </a:lnTo>
                  <a:lnTo>
                    <a:pt x="1521931" y="260142"/>
                  </a:lnTo>
                  <a:lnTo>
                    <a:pt x="1523351" y="260425"/>
                  </a:lnTo>
                  <a:lnTo>
                    <a:pt x="2700466" y="492613"/>
                  </a:lnTo>
                  <a:cubicBezTo>
                    <a:pt x="2745209" y="501435"/>
                    <a:pt x="2775181" y="544117"/>
                    <a:pt x="2768078" y="589358"/>
                  </a:cubicBezTo>
                  <a:cubicBezTo>
                    <a:pt x="2752311" y="689377"/>
                    <a:pt x="2739670" y="789962"/>
                    <a:pt x="2730011" y="891119"/>
                  </a:cubicBezTo>
                  <a:cubicBezTo>
                    <a:pt x="2717227" y="1019591"/>
                    <a:pt x="2709414" y="1148063"/>
                    <a:pt x="2706715" y="1276534"/>
                  </a:cubicBezTo>
                  <a:lnTo>
                    <a:pt x="2706999" y="1276392"/>
                  </a:lnTo>
                  <a:cubicBezTo>
                    <a:pt x="2705437" y="1342833"/>
                    <a:pt x="2705721" y="1409274"/>
                    <a:pt x="2706998" y="1475574"/>
                  </a:cubicBezTo>
                  <a:cubicBezTo>
                    <a:pt x="2711261" y="1702782"/>
                    <a:pt x="2731147" y="1929422"/>
                    <a:pt x="2766801" y="2154783"/>
                  </a:cubicBezTo>
                  <a:cubicBezTo>
                    <a:pt x="2774044" y="2200023"/>
                    <a:pt x="2743932" y="2242849"/>
                    <a:pt x="2699045" y="2251668"/>
                  </a:cubicBezTo>
                  <a:cubicBezTo>
                    <a:pt x="2699045" y="2251668"/>
                    <a:pt x="1520225" y="2482292"/>
                    <a:pt x="1520225" y="2482292"/>
                  </a:cubicBezTo>
                  <a:lnTo>
                    <a:pt x="1519943" y="2482292"/>
                  </a:lnTo>
                  <a:cubicBezTo>
                    <a:pt x="1519943" y="2482292"/>
                    <a:pt x="1324916" y="2520422"/>
                    <a:pt x="1324916" y="2520422"/>
                  </a:cubicBezTo>
                  <a:lnTo>
                    <a:pt x="1324633" y="2520422"/>
                  </a:lnTo>
                  <a:lnTo>
                    <a:pt x="209024" y="2738668"/>
                  </a:lnTo>
                  <a:cubicBezTo>
                    <a:pt x="162290" y="2747772"/>
                    <a:pt x="116837" y="2716758"/>
                    <a:pt x="108740" y="2669665"/>
                  </a:cubicBezTo>
                  <a:cubicBezTo>
                    <a:pt x="41269" y="2273721"/>
                    <a:pt x="5190" y="1875074"/>
                    <a:pt x="504" y="1475573"/>
                  </a:cubicBezTo>
                  <a:cubicBezTo>
                    <a:pt x="-208" y="1409132"/>
                    <a:pt x="-208" y="1342834"/>
                    <a:pt x="787" y="1276392"/>
                  </a:cubicBezTo>
                  <a:cubicBezTo>
                    <a:pt x="3913" y="1060280"/>
                    <a:pt x="16127" y="843885"/>
                    <a:pt x="37577" y="627630"/>
                  </a:cubicBezTo>
                  <a:cubicBezTo>
                    <a:pt x="55473" y="440685"/>
                    <a:pt x="80048" y="254876"/>
                    <a:pt x="111439" y="70633"/>
                  </a:cubicBezTo>
                  <a:cubicBezTo>
                    <a:pt x="117405" y="35207"/>
                    <a:pt x="144545" y="8905"/>
                    <a:pt x="177516" y="1870"/>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8" name="Freeform: Shape 77">
              <a:extLst>
                <a:ext uri="{FF2B5EF4-FFF2-40B4-BE49-F238E27FC236}">
                  <a16:creationId xmlns:a16="http://schemas.microsoft.com/office/drawing/2014/main" id="{FB4AE1F2-575F-3FC9-9799-ACDA42D3554F}"/>
                </a:ext>
              </a:extLst>
            </p:cNvPr>
            <p:cNvSpPr/>
            <p:nvPr userDrawn="1"/>
          </p:nvSpPr>
          <p:spPr>
            <a:xfrm rot="365846">
              <a:off x="8431663" y="3439888"/>
              <a:ext cx="2094518" cy="1319715"/>
            </a:xfrm>
            <a:custGeom>
              <a:avLst/>
              <a:gdLst>
                <a:gd name="connsiteX0" fmla="*/ 1855811 w 2094518"/>
                <a:gd name="connsiteY0" fmla="*/ 1615 h 1319715"/>
                <a:gd name="connsiteX1" fmla="*/ 1954956 w 2094518"/>
                <a:gd name="connsiteY1" fmla="*/ 65353 h 1319715"/>
                <a:gd name="connsiteX2" fmla="*/ 2089473 w 2094518"/>
                <a:gd name="connsiteY2" fmla="*/ 517067 h 1319715"/>
                <a:gd name="connsiteX3" fmla="*/ 2041462 w 2094518"/>
                <a:gd name="connsiteY3" fmla="*/ 624767 h 1319715"/>
                <a:gd name="connsiteX4" fmla="*/ 1647576 w 2094518"/>
                <a:gd name="connsiteY4" fmla="*/ 785677 h 1319715"/>
                <a:gd name="connsiteX5" fmla="*/ 1646724 w 2094518"/>
                <a:gd name="connsiteY5" fmla="*/ 785963 h 1319715"/>
                <a:gd name="connsiteX6" fmla="*/ 1464055 w 2094518"/>
                <a:gd name="connsiteY6" fmla="*/ 860655 h 1319715"/>
                <a:gd name="connsiteX7" fmla="*/ 1463771 w 2094518"/>
                <a:gd name="connsiteY7" fmla="*/ 860655 h 1319715"/>
                <a:gd name="connsiteX8" fmla="*/ 355833 w 2094518"/>
                <a:gd name="connsiteY8" fmla="*/ 1313366 h 1319715"/>
                <a:gd name="connsiteX9" fmla="*/ 243617 w 2094518"/>
                <a:gd name="connsiteY9" fmla="*/ 1263996 h 1319715"/>
                <a:gd name="connsiteX10" fmla="*/ 2144 w 2094518"/>
                <a:gd name="connsiteY10" fmla="*/ 454184 h 1319715"/>
                <a:gd name="connsiteX11" fmla="*/ 68904 w 2094518"/>
                <a:gd name="connsiteY11" fmla="*/ 351179 h 1319715"/>
                <a:gd name="connsiteX12" fmla="*/ 1243603 w 2094518"/>
                <a:gd name="connsiteY12" fmla="*/ 121408 h 1319715"/>
                <a:gd name="connsiteX13" fmla="*/ 1437493 w 2094518"/>
                <a:gd name="connsiteY13" fmla="*/ 83279 h 1319715"/>
                <a:gd name="connsiteX14" fmla="*/ 1438487 w 2094518"/>
                <a:gd name="connsiteY14" fmla="*/ 83279 h 1319715"/>
                <a:gd name="connsiteX15" fmla="*/ 1855811 w 2094518"/>
                <a:gd name="connsiteY15" fmla="*/ 1615 h 131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4518" h="1319715">
                  <a:moveTo>
                    <a:pt x="1855811" y="1615"/>
                  </a:moveTo>
                  <a:cubicBezTo>
                    <a:pt x="1900696" y="-7206"/>
                    <a:pt x="1944447" y="20964"/>
                    <a:pt x="1954956" y="65353"/>
                  </a:cubicBezTo>
                  <a:cubicBezTo>
                    <a:pt x="1991320" y="218153"/>
                    <a:pt x="2036206" y="368821"/>
                    <a:pt x="2089473" y="517067"/>
                  </a:cubicBezTo>
                  <a:cubicBezTo>
                    <a:pt x="2104955" y="560033"/>
                    <a:pt x="2083649" y="607552"/>
                    <a:pt x="2041462" y="624767"/>
                  </a:cubicBezTo>
                  <a:lnTo>
                    <a:pt x="1647576" y="785677"/>
                  </a:lnTo>
                  <a:lnTo>
                    <a:pt x="1646724" y="785963"/>
                  </a:lnTo>
                  <a:cubicBezTo>
                    <a:pt x="1646724" y="785963"/>
                    <a:pt x="1464055" y="860655"/>
                    <a:pt x="1464055" y="860655"/>
                  </a:cubicBezTo>
                  <a:lnTo>
                    <a:pt x="1463771" y="860655"/>
                  </a:lnTo>
                  <a:lnTo>
                    <a:pt x="355833" y="1313366"/>
                  </a:lnTo>
                  <a:cubicBezTo>
                    <a:pt x="311230" y="1331576"/>
                    <a:pt x="260522" y="1309239"/>
                    <a:pt x="243617" y="1263996"/>
                  </a:cubicBezTo>
                  <a:cubicBezTo>
                    <a:pt x="145324" y="1000652"/>
                    <a:pt x="64643" y="730476"/>
                    <a:pt x="2144" y="454184"/>
                  </a:cubicBezTo>
                  <a:cubicBezTo>
                    <a:pt x="-8509" y="407092"/>
                    <a:pt x="21603" y="360426"/>
                    <a:pt x="68904" y="351179"/>
                  </a:cubicBezTo>
                  <a:cubicBezTo>
                    <a:pt x="68904" y="351179"/>
                    <a:pt x="1243603" y="121408"/>
                    <a:pt x="1243603" y="121408"/>
                  </a:cubicBezTo>
                  <a:cubicBezTo>
                    <a:pt x="1243603" y="121408"/>
                    <a:pt x="1437493" y="83279"/>
                    <a:pt x="1437493" y="83279"/>
                  </a:cubicBezTo>
                  <a:lnTo>
                    <a:pt x="1438487" y="83279"/>
                  </a:lnTo>
                  <a:lnTo>
                    <a:pt x="1855811" y="1615"/>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79" name="Freeform: Shape 78">
              <a:extLst>
                <a:ext uri="{FF2B5EF4-FFF2-40B4-BE49-F238E27FC236}">
                  <a16:creationId xmlns:a16="http://schemas.microsoft.com/office/drawing/2014/main" id="{0EB28DC2-1EC9-D2D5-216E-710668D6E9B7}"/>
                </a:ext>
              </a:extLst>
            </p:cNvPr>
            <p:cNvSpPr/>
            <p:nvPr userDrawn="1"/>
          </p:nvSpPr>
          <p:spPr>
            <a:xfrm rot="365846">
              <a:off x="6922110" y="3703510"/>
              <a:ext cx="2052989" cy="2822708"/>
            </a:xfrm>
            <a:custGeom>
              <a:avLst/>
              <a:gdLst>
                <a:gd name="connsiteX0" fmla="*/ 1099059 w 2052989"/>
                <a:gd name="connsiteY0" fmla="*/ 1597 h 2822708"/>
                <a:gd name="connsiteX1" fmla="*/ 1198491 w 2052989"/>
                <a:gd name="connsiteY1" fmla="*/ 66332 h 2822708"/>
                <a:gd name="connsiteX2" fmla="*/ 1483572 w 2052989"/>
                <a:gd name="connsiteY2" fmla="*/ 1001203 h 2822708"/>
                <a:gd name="connsiteX3" fmla="*/ 1551327 w 2052989"/>
                <a:gd name="connsiteY3" fmla="*/ 1168232 h 2822708"/>
                <a:gd name="connsiteX4" fmla="*/ 1558854 w 2052989"/>
                <a:gd name="connsiteY4" fmla="*/ 1185588 h 2822708"/>
                <a:gd name="connsiteX5" fmla="*/ 1558854 w 2052989"/>
                <a:gd name="connsiteY5" fmla="*/ 1185446 h 2822708"/>
                <a:gd name="connsiteX6" fmla="*/ 2039957 w 2052989"/>
                <a:gd name="connsiteY6" fmla="*/ 2104383 h 2822708"/>
                <a:gd name="connsiteX7" fmla="*/ 2015098 w 2052989"/>
                <a:gd name="connsiteY7" fmla="*/ 2220477 h 2822708"/>
                <a:gd name="connsiteX8" fmla="*/ 1140536 w 2052989"/>
                <a:gd name="connsiteY8" fmla="*/ 2808204 h 2822708"/>
                <a:gd name="connsiteX9" fmla="*/ 1020936 w 2052989"/>
                <a:gd name="connsiteY9" fmla="*/ 2782879 h 2822708"/>
                <a:gd name="connsiteX10" fmla="*/ 425916 w 2052989"/>
                <a:gd name="connsiteY10" fmla="*/ 1648401 h 2822708"/>
                <a:gd name="connsiteX11" fmla="*/ 424354 w 2052989"/>
                <a:gd name="connsiteY11" fmla="*/ 1644843 h 2822708"/>
                <a:gd name="connsiteX12" fmla="*/ 350632 w 2052989"/>
                <a:gd name="connsiteY12" fmla="*/ 1464015 h 2822708"/>
                <a:gd name="connsiteX13" fmla="*/ 2769 w 2052989"/>
                <a:gd name="connsiteY13" fmla="*/ 308194 h 2822708"/>
                <a:gd name="connsiteX14" fmla="*/ 68961 w 2052989"/>
                <a:gd name="connsiteY14" fmla="*/ 203055 h 2822708"/>
                <a:gd name="connsiteX15" fmla="*/ 1099059 w 2052989"/>
                <a:gd name="connsiteY15" fmla="*/ 1597 h 282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2989" h="2822708">
                  <a:moveTo>
                    <a:pt x="1099059" y="1597"/>
                  </a:moveTo>
                  <a:cubicBezTo>
                    <a:pt x="1144231" y="-7225"/>
                    <a:pt x="1188405" y="21373"/>
                    <a:pt x="1198491" y="66332"/>
                  </a:cubicBezTo>
                  <a:cubicBezTo>
                    <a:pt x="1269371" y="384024"/>
                    <a:pt x="1364539" y="696030"/>
                    <a:pt x="1483572" y="1001203"/>
                  </a:cubicBezTo>
                  <a:cubicBezTo>
                    <a:pt x="1505446" y="1057115"/>
                    <a:pt x="1527889" y="1112744"/>
                    <a:pt x="1551327" y="1168232"/>
                  </a:cubicBezTo>
                  <a:cubicBezTo>
                    <a:pt x="1553884" y="1174063"/>
                    <a:pt x="1556439" y="1179756"/>
                    <a:pt x="1558854" y="1185588"/>
                  </a:cubicBezTo>
                  <a:lnTo>
                    <a:pt x="1558854" y="1185446"/>
                  </a:lnTo>
                  <a:cubicBezTo>
                    <a:pt x="1695217" y="1505843"/>
                    <a:pt x="1855869" y="1812583"/>
                    <a:pt x="2039957" y="2104383"/>
                  </a:cubicBezTo>
                  <a:cubicBezTo>
                    <a:pt x="2064529" y="2143366"/>
                    <a:pt x="2053309" y="2194869"/>
                    <a:pt x="2015098" y="2220477"/>
                  </a:cubicBezTo>
                  <a:lnTo>
                    <a:pt x="1140536" y="2808204"/>
                  </a:lnTo>
                  <a:cubicBezTo>
                    <a:pt x="1100623" y="2835094"/>
                    <a:pt x="1046788" y="2823427"/>
                    <a:pt x="1020936" y="2782879"/>
                  </a:cubicBezTo>
                  <a:cubicBezTo>
                    <a:pt x="792247" y="2423357"/>
                    <a:pt x="593526" y="2044630"/>
                    <a:pt x="425916" y="1648401"/>
                  </a:cubicBezTo>
                  <a:cubicBezTo>
                    <a:pt x="425348" y="1647120"/>
                    <a:pt x="424780" y="1645981"/>
                    <a:pt x="424354" y="1644843"/>
                  </a:cubicBezTo>
                  <a:cubicBezTo>
                    <a:pt x="398928" y="1584805"/>
                    <a:pt x="374354" y="1524480"/>
                    <a:pt x="350632" y="1464015"/>
                  </a:cubicBezTo>
                  <a:cubicBezTo>
                    <a:pt x="223787" y="1141057"/>
                    <a:pt x="61574" y="534265"/>
                    <a:pt x="2769" y="308194"/>
                  </a:cubicBezTo>
                  <a:cubicBezTo>
                    <a:pt x="-9589" y="260675"/>
                    <a:pt x="20665" y="212446"/>
                    <a:pt x="68961" y="203055"/>
                  </a:cubicBezTo>
                  <a:lnTo>
                    <a:pt x="1099059" y="1597"/>
                  </a:ln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80" name="Freeform: Shape 79">
              <a:extLst>
                <a:ext uri="{FF2B5EF4-FFF2-40B4-BE49-F238E27FC236}">
                  <a16:creationId xmlns:a16="http://schemas.microsoft.com/office/drawing/2014/main" id="{334F2107-4CA4-3E81-D0D9-518D8A67C383}"/>
                </a:ext>
              </a:extLst>
            </p:cNvPr>
            <p:cNvSpPr/>
            <p:nvPr userDrawn="1"/>
          </p:nvSpPr>
          <p:spPr>
            <a:xfrm rot="365846">
              <a:off x="8692733" y="4513178"/>
              <a:ext cx="1513481" cy="1378453"/>
            </a:xfrm>
            <a:custGeom>
              <a:avLst/>
              <a:gdLst>
                <a:gd name="connsiteX0" fmla="*/ 1116490 w 1513481"/>
                <a:gd name="connsiteY0" fmla="*/ 1 h 1378453"/>
                <a:gd name="connsiteX1" fmla="*/ 1193792 w 1513481"/>
                <a:gd name="connsiteY1" fmla="*/ 49978 h 1378453"/>
                <a:gd name="connsiteX2" fmla="*/ 1500748 w 1513481"/>
                <a:gd name="connsiteY2" fmla="*/ 627605 h 1378453"/>
                <a:gd name="connsiteX3" fmla="*/ 1475748 w 1513481"/>
                <a:gd name="connsiteY3" fmla="*/ 743129 h 1378453"/>
                <a:gd name="connsiteX4" fmla="*/ 551898 w 1513481"/>
                <a:gd name="connsiteY4" fmla="*/ 1364005 h 1378453"/>
                <a:gd name="connsiteX5" fmla="*/ 432012 w 1513481"/>
                <a:gd name="connsiteY5" fmla="*/ 1338254 h 1378453"/>
                <a:gd name="connsiteX6" fmla="*/ 7445 w 1513481"/>
                <a:gd name="connsiteY6" fmla="*/ 541530 h 1378453"/>
                <a:gd name="connsiteX7" fmla="*/ 53040 w 1513481"/>
                <a:gd name="connsiteY7" fmla="*/ 427426 h 1378453"/>
                <a:gd name="connsiteX8" fmla="*/ 1084135 w 1513481"/>
                <a:gd name="connsiteY8" fmla="*/ 6159 h 1378453"/>
                <a:gd name="connsiteX9" fmla="*/ 1084136 w 1513481"/>
                <a:gd name="connsiteY9" fmla="*/ 6301 h 1378453"/>
                <a:gd name="connsiteX10" fmla="*/ 1116490 w 1513481"/>
                <a:gd name="connsiteY10" fmla="*/ 1 h 137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3481" h="1378453">
                  <a:moveTo>
                    <a:pt x="1116490" y="1"/>
                  </a:moveTo>
                  <a:cubicBezTo>
                    <a:pt x="1148889" y="94"/>
                    <a:pt x="1179730" y="18715"/>
                    <a:pt x="1193792" y="49978"/>
                  </a:cubicBezTo>
                  <a:cubicBezTo>
                    <a:pt x="1283848" y="249872"/>
                    <a:pt x="1386262" y="442650"/>
                    <a:pt x="1500748" y="627605"/>
                  </a:cubicBezTo>
                  <a:cubicBezTo>
                    <a:pt x="1524897" y="666585"/>
                    <a:pt x="1513675" y="717661"/>
                    <a:pt x="1475748" y="743129"/>
                  </a:cubicBezTo>
                  <a:lnTo>
                    <a:pt x="551898" y="1364005"/>
                  </a:lnTo>
                  <a:cubicBezTo>
                    <a:pt x="511842" y="1390895"/>
                    <a:pt x="457723" y="1379087"/>
                    <a:pt x="432012" y="1338254"/>
                  </a:cubicBezTo>
                  <a:cubicBezTo>
                    <a:pt x="270793" y="1081738"/>
                    <a:pt x="129176" y="815689"/>
                    <a:pt x="7445" y="541530"/>
                  </a:cubicBezTo>
                  <a:cubicBezTo>
                    <a:pt x="-12157" y="497282"/>
                    <a:pt x="8296" y="445637"/>
                    <a:pt x="53040" y="427426"/>
                  </a:cubicBezTo>
                  <a:lnTo>
                    <a:pt x="1084135" y="6159"/>
                  </a:lnTo>
                  <a:lnTo>
                    <a:pt x="1084136" y="6301"/>
                  </a:lnTo>
                  <a:cubicBezTo>
                    <a:pt x="1094718" y="1998"/>
                    <a:pt x="1105690" y="-30"/>
                    <a:pt x="1116490" y="1"/>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sp>
          <p:nvSpPr>
            <p:cNvPr id="101" name="Freeform: Shape 100">
              <a:extLst>
                <a:ext uri="{FF2B5EF4-FFF2-40B4-BE49-F238E27FC236}">
                  <a16:creationId xmlns:a16="http://schemas.microsoft.com/office/drawing/2014/main" id="{065B84B7-27AE-1D50-B1BE-C207F463F670}"/>
                </a:ext>
              </a:extLst>
            </p:cNvPr>
            <p:cNvSpPr/>
            <p:nvPr userDrawn="1"/>
          </p:nvSpPr>
          <p:spPr>
            <a:xfrm rot="365846">
              <a:off x="9214563" y="5505422"/>
              <a:ext cx="2216841" cy="1429572"/>
            </a:xfrm>
            <a:custGeom>
              <a:avLst/>
              <a:gdLst>
                <a:gd name="connsiteX0" fmla="*/ 992067 w 2216841"/>
                <a:gd name="connsiteY0" fmla="*/ 1719 h 1429572"/>
                <a:gd name="connsiteX1" fmla="*/ 1077879 w 2216841"/>
                <a:gd name="connsiteY1" fmla="*/ 35092 h 1429572"/>
                <a:gd name="connsiteX2" fmla="*/ 1255860 w 2216841"/>
                <a:gd name="connsiteY2" fmla="*/ 265998 h 1429572"/>
                <a:gd name="connsiteX3" fmla="*/ 1263529 w 2216841"/>
                <a:gd name="connsiteY3" fmla="*/ 275529 h 1429572"/>
                <a:gd name="connsiteX4" fmla="*/ 1271625 w 2216841"/>
                <a:gd name="connsiteY4" fmla="*/ 285206 h 1429572"/>
                <a:gd name="connsiteX5" fmla="*/ 1519491 w 2216841"/>
                <a:gd name="connsiteY5" fmla="*/ 564201 h 1429572"/>
                <a:gd name="connsiteX6" fmla="*/ 1659972 w 2216841"/>
                <a:gd name="connsiteY6" fmla="*/ 705192 h 1429572"/>
                <a:gd name="connsiteX7" fmla="*/ 1659973 w 2216841"/>
                <a:gd name="connsiteY7" fmla="*/ 705336 h 1429572"/>
                <a:gd name="connsiteX8" fmla="*/ 2181841 w 2216841"/>
                <a:gd name="connsiteY8" fmla="*/ 1143108 h 1429572"/>
                <a:gd name="connsiteX9" fmla="*/ 2215098 w 2216841"/>
                <a:gd name="connsiteY9" fmla="*/ 1229197 h 1429572"/>
                <a:gd name="connsiteX10" fmla="*/ 2204122 w 2216841"/>
                <a:gd name="connsiteY10" fmla="*/ 1255283 h 1429572"/>
                <a:gd name="connsiteX11" fmla="*/ 572562 w 2216841"/>
                <a:gd name="connsiteY11" fmla="*/ 1429572 h 1429572"/>
                <a:gd name="connsiteX12" fmla="*/ 443336 w 2216841"/>
                <a:gd name="connsiteY12" fmla="*/ 1290963 h 1429572"/>
                <a:gd name="connsiteX13" fmla="*/ 281869 w 2216841"/>
                <a:gd name="connsiteY13" fmla="*/ 1103555 h 1429572"/>
                <a:gd name="connsiteX14" fmla="*/ 272350 w 2216841"/>
                <a:gd name="connsiteY14" fmla="*/ 1092175 h 1429572"/>
                <a:gd name="connsiteX15" fmla="*/ 262834 w 2216841"/>
                <a:gd name="connsiteY15" fmla="*/ 1080366 h 1429572"/>
                <a:gd name="connsiteX16" fmla="*/ 16104 w 2216841"/>
                <a:gd name="connsiteY16" fmla="*/ 756412 h 1429572"/>
                <a:gd name="connsiteX17" fmla="*/ 37695 w 2216841"/>
                <a:gd name="connsiteY17" fmla="*/ 635480 h 1429572"/>
                <a:gd name="connsiteX18" fmla="*/ 961686 w 2216841"/>
                <a:gd name="connsiteY18" fmla="*/ 14460 h 1429572"/>
                <a:gd name="connsiteX19" fmla="*/ 992067 w 2216841"/>
                <a:gd name="connsiteY19" fmla="*/ 1719 h 142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16841" h="1429572">
                  <a:moveTo>
                    <a:pt x="992067" y="1719"/>
                  </a:moveTo>
                  <a:cubicBezTo>
                    <a:pt x="1023787" y="-4762"/>
                    <a:pt x="1057744" y="7242"/>
                    <a:pt x="1077879" y="35092"/>
                  </a:cubicBezTo>
                  <a:cubicBezTo>
                    <a:pt x="1134838" y="113626"/>
                    <a:pt x="1194213" y="190735"/>
                    <a:pt x="1255860" y="265998"/>
                  </a:cubicBezTo>
                  <a:cubicBezTo>
                    <a:pt x="1258417" y="269129"/>
                    <a:pt x="1260972" y="272400"/>
                    <a:pt x="1263529" y="275529"/>
                  </a:cubicBezTo>
                  <a:cubicBezTo>
                    <a:pt x="1266228" y="278802"/>
                    <a:pt x="1268927" y="281933"/>
                    <a:pt x="1271625" y="285206"/>
                  </a:cubicBezTo>
                  <a:cubicBezTo>
                    <a:pt x="1350886" y="381523"/>
                    <a:pt x="1433554" y="474427"/>
                    <a:pt x="1519491" y="564201"/>
                  </a:cubicBezTo>
                  <a:cubicBezTo>
                    <a:pt x="1565513" y="612146"/>
                    <a:pt x="1612246" y="659097"/>
                    <a:pt x="1659972" y="705192"/>
                  </a:cubicBezTo>
                  <a:lnTo>
                    <a:pt x="1659973" y="705336"/>
                  </a:lnTo>
                  <a:cubicBezTo>
                    <a:pt x="1823324" y="862690"/>
                    <a:pt x="1997468" y="1008802"/>
                    <a:pt x="2181841" y="1143108"/>
                  </a:cubicBezTo>
                  <a:cubicBezTo>
                    <a:pt x="2209646" y="1163381"/>
                    <a:pt x="2221630" y="1197419"/>
                    <a:pt x="2215098" y="1229197"/>
                  </a:cubicBezTo>
                  <a:lnTo>
                    <a:pt x="2204122" y="1255283"/>
                  </a:lnTo>
                  <a:lnTo>
                    <a:pt x="572562" y="1429572"/>
                  </a:lnTo>
                  <a:lnTo>
                    <a:pt x="443336" y="1290963"/>
                  </a:lnTo>
                  <a:cubicBezTo>
                    <a:pt x="388188" y="1229466"/>
                    <a:pt x="334353" y="1167008"/>
                    <a:pt x="281869" y="1103555"/>
                  </a:cubicBezTo>
                  <a:cubicBezTo>
                    <a:pt x="278743" y="1099714"/>
                    <a:pt x="275475" y="1096016"/>
                    <a:pt x="272350" y="1092175"/>
                  </a:cubicBezTo>
                  <a:cubicBezTo>
                    <a:pt x="269083" y="1088331"/>
                    <a:pt x="266101" y="1084349"/>
                    <a:pt x="262834" y="1080366"/>
                  </a:cubicBezTo>
                  <a:cubicBezTo>
                    <a:pt x="177324" y="975370"/>
                    <a:pt x="95080" y="867383"/>
                    <a:pt x="16104" y="756412"/>
                  </a:cubicBezTo>
                  <a:cubicBezTo>
                    <a:pt x="-12019" y="717001"/>
                    <a:pt x="-2361" y="662369"/>
                    <a:pt x="37695" y="635480"/>
                  </a:cubicBezTo>
                  <a:lnTo>
                    <a:pt x="961686" y="14460"/>
                  </a:lnTo>
                  <a:cubicBezTo>
                    <a:pt x="971168" y="8095"/>
                    <a:pt x="981493" y="3879"/>
                    <a:pt x="992067" y="1719"/>
                  </a:cubicBezTo>
                  <a:close/>
                </a:path>
              </a:pathLst>
            </a:custGeom>
            <a:grpFill/>
            <a:ln w="9505" cap="flat">
              <a:noFill/>
              <a:prstDash val="solid"/>
              <a:miter/>
            </a:ln>
            <a:effectLst>
              <a:outerShdw blurRad="50800" dist="38100" dir="10800000" algn="r" rotWithShape="0">
                <a:prstClr val="black">
                  <a:alpha val="20000"/>
                </a:prstClr>
              </a:outerShdw>
            </a:effectLst>
          </p:spPr>
          <p:txBody>
            <a:bodyPr wrap="square" rtlCol="0" anchor="ctr">
              <a:noAutofit/>
            </a:bodyPr>
            <a:lstStyle/>
            <a:p>
              <a:endParaRPr lang="en-US"/>
            </a:p>
          </p:txBody>
        </p:sp>
      </p:grpSp>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594784" y="2043756"/>
            <a:ext cx="5044845" cy="669971"/>
          </a:xfrm>
        </p:spPr>
        <p:txBody>
          <a:bodyPr anchor="b">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spc="0" baseline="0" dirty="0">
                <a:solidFill>
                  <a:schemeClr val="tx1"/>
                </a:solidFill>
                <a:latin typeface="+mj-lt"/>
                <a:ea typeface="+mn-ea"/>
                <a:cs typeface="Segoe UI" panose="020B0502040204020203" pitchFamily="34" charset="0"/>
              </a:defRPr>
            </a:lvl1pPr>
          </a:lstStyle>
          <a:p>
            <a:r>
              <a:rPr lang="en-US"/>
              <a:t>Add heading here</a:t>
            </a:r>
          </a:p>
        </p:txBody>
      </p:sp>
      <p:sp>
        <p:nvSpPr>
          <p:cNvPr id="45" name="Text Placeholder 21">
            <a:extLst>
              <a:ext uri="{FF2B5EF4-FFF2-40B4-BE49-F238E27FC236}">
                <a16:creationId xmlns:a16="http://schemas.microsoft.com/office/drawing/2014/main" id="{D43B73F8-6835-C9A2-D369-51EF0215546F}"/>
              </a:ext>
            </a:extLst>
          </p:cNvPr>
          <p:cNvSpPr>
            <a:spLocks noGrp="1"/>
          </p:cNvSpPr>
          <p:nvPr userDrawn="1">
            <p:ph type="body" sz="quarter" idx="10" hasCustomPrompt="1"/>
          </p:nvPr>
        </p:nvSpPr>
        <p:spPr>
          <a:xfrm>
            <a:off x="594784" y="2856959"/>
            <a:ext cx="5036074" cy="1513028"/>
          </a:xfrm>
          <a:prstGeom prst="rect">
            <a:avLst/>
          </a:prstGeom>
        </p:spPr>
        <p:txBody>
          <a:bodyPr lIns="0" tIns="0" rIns="0" bIns="0" anchor="t"/>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14" name="Picture Placeholder 83">
            <a:extLst>
              <a:ext uri="{FF2B5EF4-FFF2-40B4-BE49-F238E27FC236}">
                <a16:creationId xmlns:a16="http://schemas.microsoft.com/office/drawing/2014/main" id="{7819C249-351D-C1DC-B18A-33D1791AA5EF}"/>
              </a:ext>
            </a:extLst>
          </p:cNvPr>
          <p:cNvSpPr>
            <a:spLocks noGrp="1"/>
          </p:cNvSpPr>
          <p:nvPr>
            <p:ph type="pic" sz="quarter" idx="12" hasCustomPrompt="1"/>
          </p:nvPr>
        </p:nvSpPr>
        <p:spPr>
          <a:xfrm>
            <a:off x="6238783" y="625195"/>
            <a:ext cx="870556" cy="1479615"/>
          </a:xfrm>
          <a:custGeom>
            <a:avLst/>
            <a:gdLst>
              <a:gd name="connsiteX0" fmla="*/ 335604 w 870556"/>
              <a:gd name="connsiteY0" fmla="*/ 463 h 1479615"/>
              <a:gd name="connsiteX1" fmla="*/ 370059 w 870556"/>
              <a:gd name="connsiteY1" fmla="*/ 3906 h 1479615"/>
              <a:gd name="connsiteX2" fmla="*/ 810256 w 870556"/>
              <a:gd name="connsiteY2" fmla="*/ 140619 h 1479615"/>
              <a:gd name="connsiteX3" fmla="*/ 867242 w 870556"/>
              <a:gd name="connsiteY3" fmla="*/ 246667 h 1479615"/>
              <a:gd name="connsiteX4" fmla="*/ 727269 w 870556"/>
              <a:gd name="connsiteY4" fmla="*/ 821495 h 1479615"/>
              <a:gd name="connsiteX5" fmla="*/ 629848 w 870556"/>
              <a:gd name="connsiteY5" fmla="*/ 1404918 h 1479615"/>
              <a:gd name="connsiteX6" fmla="*/ 568786 w 870556"/>
              <a:gd name="connsiteY6" fmla="*/ 1477081 h 1479615"/>
              <a:gd name="connsiteX7" fmla="*/ 541037 w 870556"/>
              <a:gd name="connsiteY7" fmla="*/ 1479615 h 1479615"/>
              <a:gd name="connsiteX8" fmla="*/ 479199 w 870556"/>
              <a:gd name="connsiteY8" fmla="*/ 1474174 h 1479615"/>
              <a:gd name="connsiteX9" fmla="*/ 77060 w 870556"/>
              <a:gd name="connsiteY9" fmla="*/ 1431216 h 1479615"/>
              <a:gd name="connsiteX10" fmla="*/ 702 w 870556"/>
              <a:gd name="connsiteY10" fmla="*/ 1334817 h 1479615"/>
              <a:gd name="connsiteX11" fmla="*/ 261705 w 870556"/>
              <a:gd name="connsiteY11" fmla="*/ 62346 h 1479615"/>
              <a:gd name="connsiteX12" fmla="*/ 261721 w 870556"/>
              <a:gd name="connsiteY12" fmla="*/ 62203 h 1479615"/>
              <a:gd name="connsiteX13" fmla="*/ 335604 w 870556"/>
              <a:gd name="connsiteY13" fmla="*/ 463 h 147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0556" h="1479615">
                <a:moveTo>
                  <a:pt x="335604" y="463"/>
                </a:moveTo>
                <a:cubicBezTo>
                  <a:pt x="346875" y="-713"/>
                  <a:pt x="358562" y="327"/>
                  <a:pt x="370059" y="3906"/>
                </a:cubicBezTo>
                <a:lnTo>
                  <a:pt x="810256" y="140619"/>
                </a:lnTo>
                <a:cubicBezTo>
                  <a:pt x="854846" y="154496"/>
                  <a:pt x="880001" y="201593"/>
                  <a:pt x="867242" y="246667"/>
                </a:cubicBezTo>
                <a:cubicBezTo>
                  <a:pt x="813644" y="436087"/>
                  <a:pt x="766891" y="627687"/>
                  <a:pt x="727269" y="821495"/>
                </a:cubicBezTo>
                <a:cubicBezTo>
                  <a:pt x="687941" y="1013886"/>
                  <a:pt x="655315" y="1208441"/>
                  <a:pt x="629848" y="1404918"/>
                </a:cubicBezTo>
                <a:cubicBezTo>
                  <a:pt x="625234" y="1440011"/>
                  <a:pt x="600543" y="1467589"/>
                  <a:pt x="568786" y="1477081"/>
                </a:cubicBezTo>
                <a:lnTo>
                  <a:pt x="541037" y="1479615"/>
                </a:lnTo>
                <a:lnTo>
                  <a:pt x="479199" y="1474174"/>
                </a:lnTo>
                <a:lnTo>
                  <a:pt x="77060" y="1431216"/>
                </a:lnTo>
                <a:cubicBezTo>
                  <a:pt x="29223" y="1426106"/>
                  <a:pt x="-5417" y="1382624"/>
                  <a:pt x="702" y="1334817"/>
                </a:cubicBezTo>
                <a:cubicBezTo>
                  <a:pt x="56355" y="901717"/>
                  <a:pt x="143602" y="477057"/>
                  <a:pt x="261705" y="62346"/>
                </a:cubicBezTo>
                <a:lnTo>
                  <a:pt x="261721" y="62203"/>
                </a:lnTo>
                <a:cubicBezTo>
                  <a:pt x="271714" y="27468"/>
                  <a:pt x="301789" y="3991"/>
                  <a:pt x="335604" y="463"/>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17" name="Picture Placeholder 64">
            <a:extLst>
              <a:ext uri="{FF2B5EF4-FFF2-40B4-BE49-F238E27FC236}">
                <a16:creationId xmlns:a16="http://schemas.microsoft.com/office/drawing/2014/main" id="{B636EFD1-EEB0-84E1-9DE9-3EBC3E3579EB}"/>
              </a:ext>
              <a:ext uri="{C183D7F6-B498-43B3-948B-1728B52AA6E4}">
                <adec:decorative xmlns:adec="http://schemas.microsoft.com/office/drawing/2017/decorative" val="1"/>
              </a:ext>
            </a:extLst>
          </p:cNvPr>
          <p:cNvSpPr>
            <a:spLocks noGrp="1"/>
          </p:cNvSpPr>
          <p:nvPr>
            <p:ph type="pic" sz="quarter" idx="11" hasCustomPrompt="1"/>
          </p:nvPr>
        </p:nvSpPr>
        <p:spPr>
          <a:xfrm>
            <a:off x="6996831" y="888344"/>
            <a:ext cx="2883120" cy="2725439"/>
          </a:xfrm>
          <a:custGeom>
            <a:avLst/>
            <a:gdLst>
              <a:gd name="connsiteX0" fmla="*/ 366691 w 2883120"/>
              <a:gd name="connsiteY0" fmla="*/ 458 h 2725439"/>
              <a:gd name="connsiteX1" fmla="*/ 400869 w 2883120"/>
              <a:gd name="connsiteY1" fmla="*/ 3870 h 2725439"/>
              <a:gd name="connsiteX2" fmla="*/ 1486097 w 2883120"/>
              <a:gd name="connsiteY2" fmla="*/ 341002 h 2725439"/>
              <a:gd name="connsiteX3" fmla="*/ 1487480 w 2883120"/>
              <a:gd name="connsiteY3" fmla="*/ 341436 h 2725439"/>
              <a:gd name="connsiteX4" fmla="*/ 1676066 w 2883120"/>
              <a:gd name="connsiteY4" fmla="*/ 400072 h 2725439"/>
              <a:gd name="connsiteX5" fmla="*/ 1677448 w 2883120"/>
              <a:gd name="connsiteY5" fmla="*/ 400505 h 2725439"/>
              <a:gd name="connsiteX6" fmla="*/ 2823240 w 2883120"/>
              <a:gd name="connsiteY6" fmla="*/ 756412 h 2725439"/>
              <a:gd name="connsiteX7" fmla="*/ 2880194 w 2883120"/>
              <a:gd name="connsiteY7" fmla="*/ 859791 h 2725439"/>
              <a:gd name="connsiteX8" fmla="*/ 2810289 w 2883120"/>
              <a:gd name="connsiteY8" fmla="*/ 1155801 h 2725439"/>
              <a:gd name="connsiteX9" fmla="*/ 2746187 w 2883120"/>
              <a:gd name="connsiteY9" fmla="*/ 1536561 h 2725439"/>
              <a:gd name="connsiteX10" fmla="*/ 2746484 w 2883120"/>
              <a:gd name="connsiteY10" fmla="*/ 1536450 h 2725439"/>
              <a:gd name="connsiteX11" fmla="*/ 2725327 w 2883120"/>
              <a:gd name="connsiteY11" fmla="*/ 1734505 h 2725439"/>
              <a:gd name="connsiteX12" fmla="*/ 2712645 w 2883120"/>
              <a:gd name="connsiteY12" fmla="*/ 2416224 h 2725439"/>
              <a:gd name="connsiteX13" fmla="*/ 2634982 w 2883120"/>
              <a:gd name="connsiteY13" fmla="*/ 2505364 h 2725439"/>
              <a:gd name="connsiteX14" fmla="*/ 1438335 w 2883120"/>
              <a:gd name="connsiteY14" fmla="*/ 2609470 h 2725439"/>
              <a:gd name="connsiteX15" fmla="*/ 1438053 w 2883120"/>
              <a:gd name="connsiteY15" fmla="*/ 2609440 h 2725439"/>
              <a:gd name="connsiteX16" fmla="*/ 1240080 w 2883120"/>
              <a:gd name="connsiteY16" fmla="*/ 2626638 h 2725439"/>
              <a:gd name="connsiteX17" fmla="*/ 1239798 w 2883120"/>
              <a:gd name="connsiteY17" fmla="*/ 2626608 h 2725439"/>
              <a:gd name="connsiteX18" fmla="*/ 107318 w 2883120"/>
              <a:gd name="connsiteY18" fmla="*/ 2725120 h 2725439"/>
              <a:gd name="connsiteX19" fmla="*/ 14932 w 2883120"/>
              <a:gd name="connsiteY19" fmla="*/ 2645855 h 2725439"/>
              <a:gd name="connsiteX20" fmla="*/ 34143 w 2883120"/>
              <a:gd name="connsiteY20" fmla="*/ 1447022 h 2725439"/>
              <a:gd name="connsiteX21" fmla="*/ 55583 w 2883120"/>
              <a:gd name="connsiteY21" fmla="*/ 1248998 h 2725439"/>
              <a:gd name="connsiteX22" fmla="*/ 161075 w 2883120"/>
              <a:gd name="connsiteY22" fmla="*/ 607814 h 2725439"/>
              <a:gd name="connsiteX23" fmla="*/ 293683 w 2883120"/>
              <a:gd name="connsiteY23" fmla="*/ 61814 h 2725439"/>
              <a:gd name="connsiteX24" fmla="*/ 366691 w 2883120"/>
              <a:gd name="connsiteY24" fmla="*/ 458 h 272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83120" h="2725439">
                <a:moveTo>
                  <a:pt x="366691" y="458"/>
                </a:moveTo>
                <a:cubicBezTo>
                  <a:pt x="377868" y="-706"/>
                  <a:pt x="389463" y="326"/>
                  <a:pt x="400869" y="3870"/>
                </a:cubicBezTo>
                <a:lnTo>
                  <a:pt x="1486097" y="341002"/>
                </a:lnTo>
                <a:lnTo>
                  <a:pt x="1487480" y="341436"/>
                </a:lnTo>
                <a:lnTo>
                  <a:pt x="1676066" y="400072"/>
                </a:lnTo>
                <a:lnTo>
                  <a:pt x="1677448" y="400505"/>
                </a:lnTo>
                <a:lnTo>
                  <a:pt x="2823240" y="756412"/>
                </a:lnTo>
                <a:cubicBezTo>
                  <a:pt x="2866793" y="769936"/>
                  <a:pt x="2892062" y="815560"/>
                  <a:pt x="2880194" y="859791"/>
                </a:cubicBezTo>
                <a:cubicBezTo>
                  <a:pt x="2853892" y="957569"/>
                  <a:pt x="2830638" y="1056243"/>
                  <a:pt x="2810289" y="1155801"/>
                </a:cubicBezTo>
                <a:cubicBezTo>
                  <a:pt x="2783931" y="1282189"/>
                  <a:pt x="2762516" y="1409104"/>
                  <a:pt x="2746187" y="1536561"/>
                </a:cubicBezTo>
                <a:lnTo>
                  <a:pt x="2746484" y="1536450"/>
                </a:lnTo>
                <a:cubicBezTo>
                  <a:pt x="2737873" y="1602350"/>
                  <a:pt x="2731099" y="1668445"/>
                  <a:pt x="2725327" y="1734505"/>
                </a:cubicBezTo>
                <a:cubicBezTo>
                  <a:pt x="2705431" y="1960881"/>
                  <a:pt x="2701131" y="2188351"/>
                  <a:pt x="2712645" y="2416224"/>
                </a:cubicBezTo>
                <a:cubicBezTo>
                  <a:pt x="2715042" y="2461978"/>
                  <a:pt x="2680551" y="2501363"/>
                  <a:pt x="2634982" y="2505364"/>
                </a:cubicBezTo>
                <a:cubicBezTo>
                  <a:pt x="2634982" y="2505364"/>
                  <a:pt x="1438335" y="2609470"/>
                  <a:pt x="1438335" y="2609470"/>
                </a:cubicBezTo>
                <a:lnTo>
                  <a:pt x="1438053" y="2609440"/>
                </a:lnTo>
                <a:cubicBezTo>
                  <a:pt x="1438053" y="2609440"/>
                  <a:pt x="1240080" y="2626638"/>
                  <a:pt x="1240080" y="2626638"/>
                </a:cubicBezTo>
                <a:lnTo>
                  <a:pt x="1239798" y="2626608"/>
                </a:lnTo>
                <a:lnTo>
                  <a:pt x="107318" y="2725120"/>
                </a:lnTo>
                <a:cubicBezTo>
                  <a:pt x="59883" y="2729209"/>
                  <a:pt x="17980" y="2693542"/>
                  <a:pt x="14932" y="2645855"/>
                </a:cubicBezTo>
                <a:cubicBezTo>
                  <a:pt x="-10100" y="2244985"/>
                  <a:pt x="-3632" y="1844761"/>
                  <a:pt x="34143" y="1447022"/>
                </a:cubicBezTo>
                <a:cubicBezTo>
                  <a:pt x="40493" y="1380881"/>
                  <a:pt x="47536" y="1314958"/>
                  <a:pt x="55583" y="1248998"/>
                </a:cubicBezTo>
                <a:cubicBezTo>
                  <a:pt x="81645" y="1034440"/>
                  <a:pt x="116777" y="820567"/>
                  <a:pt x="161075" y="607814"/>
                </a:cubicBezTo>
                <a:cubicBezTo>
                  <a:pt x="198728" y="423827"/>
                  <a:pt x="242899" y="241680"/>
                  <a:pt x="293683" y="61814"/>
                </a:cubicBezTo>
                <a:cubicBezTo>
                  <a:pt x="303378" y="27223"/>
                  <a:pt x="333158" y="3951"/>
                  <a:pt x="366691" y="458"/>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23" name="Picture Placeholder 85">
            <a:extLst>
              <a:ext uri="{FF2B5EF4-FFF2-40B4-BE49-F238E27FC236}">
                <a16:creationId xmlns:a16="http://schemas.microsoft.com/office/drawing/2014/main" id="{B9B95421-0C5F-2BF2-9F87-FAB89752A683}"/>
              </a:ext>
            </a:extLst>
          </p:cNvPr>
          <p:cNvSpPr>
            <a:spLocks noGrp="1"/>
          </p:cNvSpPr>
          <p:nvPr>
            <p:ph type="pic" sz="quarter" idx="13" hasCustomPrompt="1"/>
          </p:nvPr>
        </p:nvSpPr>
        <p:spPr>
          <a:xfrm>
            <a:off x="7046901" y="3720466"/>
            <a:ext cx="1844470" cy="2805336"/>
          </a:xfrm>
          <a:custGeom>
            <a:avLst/>
            <a:gdLst>
              <a:gd name="connsiteX0" fmla="*/ 1123600 w 1844470"/>
              <a:gd name="connsiteY0" fmla="*/ 324 h 2805336"/>
              <a:gd name="connsiteX1" fmla="*/ 1215594 w 1844470"/>
              <a:gd name="connsiteY1" fmla="*/ 75254 h 2805336"/>
              <a:gd name="connsiteX2" fmla="*/ 1399760 w 1844470"/>
              <a:gd name="connsiteY2" fmla="*/ 1035117 h 2805336"/>
              <a:gd name="connsiteX3" fmla="*/ 1449390 w 1844470"/>
              <a:gd name="connsiteY3" fmla="*/ 1208398 h 2805336"/>
              <a:gd name="connsiteX4" fmla="*/ 1455031 w 1844470"/>
              <a:gd name="connsiteY4" fmla="*/ 1226456 h 2805336"/>
              <a:gd name="connsiteX5" fmla="*/ 1455046 w 1844470"/>
              <a:gd name="connsiteY5" fmla="*/ 1226315 h 2805336"/>
              <a:gd name="connsiteX6" fmla="*/ 1835818 w 1844470"/>
              <a:gd name="connsiteY6" fmla="*/ 2191155 h 2805336"/>
              <a:gd name="connsiteX7" fmla="*/ 1798769 w 1844470"/>
              <a:gd name="connsiteY7" fmla="*/ 2303952 h 2805336"/>
              <a:gd name="connsiteX8" fmla="*/ 866727 w 1844470"/>
              <a:gd name="connsiteY8" fmla="*/ 2795459 h 2805336"/>
              <a:gd name="connsiteX9" fmla="*/ 750493 w 1844470"/>
              <a:gd name="connsiteY9" fmla="*/ 2757573 h 2805336"/>
              <a:gd name="connsiteX10" fmla="*/ 279343 w 1844470"/>
              <a:gd name="connsiteY10" fmla="*/ 1566310 h 2805336"/>
              <a:gd name="connsiteX11" fmla="*/ 278168 w 1844470"/>
              <a:gd name="connsiteY11" fmla="*/ 1562607 h 2805336"/>
              <a:gd name="connsiteX12" fmla="*/ 224070 w 1844470"/>
              <a:gd name="connsiteY12" fmla="*/ 1374971 h 2805336"/>
              <a:gd name="connsiteX13" fmla="*/ 945 w 1844470"/>
              <a:gd name="connsiteY13" fmla="*/ 188739 h 2805336"/>
              <a:gd name="connsiteX14" fmla="*/ 77931 w 1844470"/>
              <a:gd name="connsiteY14" fmla="*/ 91225 h 280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44470" h="2805336">
                <a:moveTo>
                  <a:pt x="1123600" y="324"/>
                </a:moveTo>
                <a:cubicBezTo>
                  <a:pt x="1169453" y="-3650"/>
                  <a:pt x="1210340" y="29478"/>
                  <a:pt x="1215594" y="75254"/>
                </a:cubicBezTo>
                <a:cubicBezTo>
                  <a:pt x="1252327" y="398678"/>
                  <a:pt x="1313817" y="719027"/>
                  <a:pt x="1399760" y="1035117"/>
                </a:cubicBezTo>
                <a:cubicBezTo>
                  <a:pt x="1415571" y="1093037"/>
                  <a:pt x="1431978" y="1150735"/>
                  <a:pt x="1449390" y="1208398"/>
                </a:cubicBezTo>
                <a:cubicBezTo>
                  <a:pt x="1451313" y="1214468"/>
                  <a:pt x="1453249" y="1220400"/>
                  <a:pt x="1455031" y="1226456"/>
                </a:cubicBezTo>
                <a:lnTo>
                  <a:pt x="1455046" y="1226315"/>
                </a:lnTo>
                <a:cubicBezTo>
                  <a:pt x="1556605" y="1559383"/>
                  <a:pt x="1683766" y="1881452"/>
                  <a:pt x="1835818" y="2191155"/>
                </a:cubicBezTo>
                <a:cubicBezTo>
                  <a:pt x="1856111" y="2232528"/>
                  <a:pt x="1839483" y="2282548"/>
                  <a:pt x="1798769" y="2303952"/>
                </a:cubicBezTo>
                <a:lnTo>
                  <a:pt x="866727" y="2795459"/>
                </a:lnTo>
                <a:cubicBezTo>
                  <a:pt x="824182" y="2817957"/>
                  <a:pt x="771892" y="2800638"/>
                  <a:pt x="750493" y="2757573"/>
                </a:cubicBezTo>
                <a:cubicBezTo>
                  <a:pt x="561285" y="2375794"/>
                  <a:pt x="403918" y="1978101"/>
                  <a:pt x="279343" y="1566310"/>
                </a:cubicBezTo>
                <a:cubicBezTo>
                  <a:pt x="278914" y="1564976"/>
                  <a:pt x="278471" y="1563783"/>
                  <a:pt x="278168" y="1562607"/>
                </a:cubicBezTo>
                <a:cubicBezTo>
                  <a:pt x="259263" y="1500207"/>
                  <a:pt x="241236" y="1437613"/>
                  <a:pt x="224070" y="1374971"/>
                </a:cubicBezTo>
                <a:cubicBezTo>
                  <a:pt x="132247" y="1040366"/>
                  <a:pt x="35406" y="419777"/>
                  <a:pt x="945" y="188739"/>
                </a:cubicBezTo>
                <a:cubicBezTo>
                  <a:pt x="-6295" y="140176"/>
                  <a:pt x="28911" y="95433"/>
                  <a:pt x="77931" y="91225"/>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1" name="Picture Placeholder 140">
            <a:extLst>
              <a:ext uri="{FF2B5EF4-FFF2-40B4-BE49-F238E27FC236}">
                <a16:creationId xmlns:a16="http://schemas.microsoft.com/office/drawing/2014/main" id="{F9A49CC8-682D-AC52-CFD0-A16018B04DC3}"/>
              </a:ext>
              <a:ext uri="{C183D7F6-B498-43B3-948B-1728B52AA6E4}">
                <adec:decorative xmlns:adec="http://schemas.microsoft.com/office/drawing/2017/decorative" val="1"/>
              </a:ext>
            </a:extLst>
          </p:cNvPr>
          <p:cNvSpPr>
            <a:spLocks noGrp="1"/>
          </p:cNvSpPr>
          <p:nvPr>
            <p:ph type="pic" sz="quarter" idx="17" hasCustomPrompt="1"/>
          </p:nvPr>
        </p:nvSpPr>
        <p:spPr>
          <a:xfrm>
            <a:off x="8754782" y="0"/>
            <a:ext cx="1990307" cy="1458278"/>
          </a:xfrm>
          <a:custGeom>
            <a:avLst/>
            <a:gdLst>
              <a:gd name="connsiteX0" fmla="*/ 456346 w 1990307"/>
              <a:gd name="connsiteY0" fmla="*/ 0 h 1458278"/>
              <a:gd name="connsiteX1" fmla="*/ 1990307 w 1990307"/>
              <a:gd name="connsiteY1" fmla="*/ 0 h 1458278"/>
              <a:gd name="connsiteX2" fmla="*/ 1812551 w 1990307"/>
              <a:gd name="connsiteY2" fmla="*/ 244096 h 1458278"/>
              <a:gd name="connsiteX3" fmla="*/ 1638657 w 1990307"/>
              <a:gd name="connsiteY3" fmla="*/ 519141 h 1458278"/>
              <a:gd name="connsiteX4" fmla="*/ 1632753 w 1990307"/>
              <a:gd name="connsiteY4" fmla="*/ 528956 h 1458278"/>
              <a:gd name="connsiteX5" fmla="*/ 1619122 w 1990307"/>
              <a:gd name="connsiteY5" fmla="*/ 552252 h 1458278"/>
              <a:gd name="connsiteX6" fmla="*/ 1591617 w 1990307"/>
              <a:gd name="connsiteY6" fmla="*/ 601110 h 1458278"/>
              <a:gd name="connsiteX7" fmla="*/ 1574033 w 1990307"/>
              <a:gd name="connsiteY7" fmla="*/ 631997 h 1458278"/>
              <a:gd name="connsiteX8" fmla="*/ 1570483 w 1990307"/>
              <a:gd name="connsiteY8" fmla="*/ 638486 h 1458278"/>
              <a:gd name="connsiteX9" fmla="*/ 1552141 w 1990307"/>
              <a:gd name="connsiteY9" fmla="*/ 672440 h 1458278"/>
              <a:gd name="connsiteX10" fmla="*/ 1523074 w 1990307"/>
              <a:gd name="connsiteY10" fmla="*/ 726568 h 1458278"/>
              <a:gd name="connsiteX11" fmla="*/ 1504567 w 1990307"/>
              <a:gd name="connsiteY11" fmla="*/ 762078 h 1458278"/>
              <a:gd name="connsiteX12" fmla="*/ 1501657 w 1990307"/>
              <a:gd name="connsiteY12" fmla="*/ 767921 h 1458278"/>
              <a:gd name="connsiteX13" fmla="*/ 1229574 w 1990307"/>
              <a:gd name="connsiteY13" fmla="*/ 1401324 h 1458278"/>
              <a:gd name="connsiteX14" fmla="*/ 1124047 w 1990307"/>
              <a:gd name="connsiteY14" fmla="*/ 1454439 h 1458278"/>
              <a:gd name="connsiteX15" fmla="*/ 59960 w 1990307"/>
              <a:gd name="connsiteY15" fmla="*/ 1123999 h 1458278"/>
              <a:gd name="connsiteX16" fmla="*/ 4659 w 1990307"/>
              <a:gd name="connsiteY16" fmla="*/ 1014501 h 1458278"/>
              <a:gd name="connsiteX17" fmla="*/ 399216 w 1990307"/>
              <a:gd name="connsiteY17" fmla="*/ 105155 h 1458278"/>
              <a:gd name="connsiteX18" fmla="*/ 428812 w 1990307"/>
              <a:gd name="connsiteY18" fmla="*/ 50082 h 1458278"/>
              <a:gd name="connsiteX19" fmla="*/ 444618 w 1990307"/>
              <a:gd name="connsiteY19" fmla="*/ 21150 h 1458278"/>
              <a:gd name="connsiteX20" fmla="*/ 451360 w 1990307"/>
              <a:gd name="connsiteY20" fmla="*/ 8851 h 1458278"/>
              <a:gd name="connsiteX21" fmla="*/ 454709 w 1990307"/>
              <a:gd name="connsiteY21" fmla="*/ 2913 h 145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90307" h="1458278">
                <a:moveTo>
                  <a:pt x="456346" y="0"/>
                </a:moveTo>
                <a:lnTo>
                  <a:pt x="1990307" y="0"/>
                </a:lnTo>
                <a:lnTo>
                  <a:pt x="1812551" y="244096"/>
                </a:lnTo>
                <a:cubicBezTo>
                  <a:pt x="1751546" y="333927"/>
                  <a:pt x="1693572" y="425638"/>
                  <a:pt x="1638657" y="519141"/>
                </a:cubicBezTo>
                <a:cubicBezTo>
                  <a:pt x="1636742" y="522371"/>
                  <a:pt x="1634668" y="525726"/>
                  <a:pt x="1632753" y="528956"/>
                </a:cubicBezTo>
                <a:cubicBezTo>
                  <a:pt x="1628203" y="536769"/>
                  <a:pt x="1623670" y="544441"/>
                  <a:pt x="1619122" y="552252"/>
                </a:cubicBezTo>
                <a:cubicBezTo>
                  <a:pt x="1609822" y="568430"/>
                  <a:pt x="1600789" y="584777"/>
                  <a:pt x="1591617" y="601110"/>
                </a:cubicBezTo>
                <a:cubicBezTo>
                  <a:pt x="1585792" y="611506"/>
                  <a:pt x="1579715" y="621587"/>
                  <a:pt x="1574033" y="631997"/>
                </a:cubicBezTo>
                <a:cubicBezTo>
                  <a:pt x="1572801" y="634156"/>
                  <a:pt x="1571571" y="636313"/>
                  <a:pt x="1570483" y="638486"/>
                </a:cubicBezTo>
                <a:cubicBezTo>
                  <a:pt x="1564411" y="649856"/>
                  <a:pt x="1558071" y="661055"/>
                  <a:pt x="1552141" y="672440"/>
                </a:cubicBezTo>
                <a:cubicBezTo>
                  <a:pt x="1542646" y="690455"/>
                  <a:pt x="1532585" y="708412"/>
                  <a:pt x="1523074" y="726568"/>
                </a:cubicBezTo>
                <a:cubicBezTo>
                  <a:pt x="1516817" y="738347"/>
                  <a:pt x="1510684" y="750283"/>
                  <a:pt x="1504567" y="762078"/>
                </a:cubicBezTo>
                <a:cubicBezTo>
                  <a:pt x="1503650" y="763984"/>
                  <a:pt x="1502717" y="766030"/>
                  <a:pt x="1501657" y="767921"/>
                </a:cubicBezTo>
                <a:cubicBezTo>
                  <a:pt x="1396011" y="973261"/>
                  <a:pt x="1305292" y="1184630"/>
                  <a:pt x="1229574" y="1401324"/>
                </a:cubicBezTo>
                <a:cubicBezTo>
                  <a:pt x="1214519" y="1444644"/>
                  <a:pt x="1167742" y="1467976"/>
                  <a:pt x="1124047" y="1454439"/>
                </a:cubicBezTo>
                <a:lnTo>
                  <a:pt x="59960" y="1123999"/>
                </a:lnTo>
                <a:cubicBezTo>
                  <a:pt x="13909" y="1109779"/>
                  <a:pt x="-10935" y="1060194"/>
                  <a:pt x="4659" y="1014501"/>
                </a:cubicBezTo>
                <a:cubicBezTo>
                  <a:pt x="111440" y="702257"/>
                  <a:pt x="243151" y="398685"/>
                  <a:pt x="399216" y="105155"/>
                </a:cubicBezTo>
                <a:cubicBezTo>
                  <a:pt x="409040" y="86745"/>
                  <a:pt x="418864" y="68335"/>
                  <a:pt x="428812" y="50082"/>
                </a:cubicBezTo>
                <a:cubicBezTo>
                  <a:pt x="434138" y="40349"/>
                  <a:pt x="439307" y="30743"/>
                  <a:pt x="444618" y="21150"/>
                </a:cubicBezTo>
                <a:cubicBezTo>
                  <a:pt x="446908" y="17103"/>
                  <a:pt x="449070" y="12899"/>
                  <a:pt x="451360" y="8851"/>
                </a:cubicBezTo>
                <a:cubicBezTo>
                  <a:pt x="452434" y="6819"/>
                  <a:pt x="453635" y="4944"/>
                  <a:pt x="454709" y="2913"/>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4" name="Picture Placeholder 89">
            <a:extLst>
              <a:ext uri="{FF2B5EF4-FFF2-40B4-BE49-F238E27FC236}">
                <a16:creationId xmlns:a16="http://schemas.microsoft.com/office/drawing/2014/main" id="{8C468708-EE99-C0E7-A9B0-CA66A3BA9063}"/>
              </a:ext>
              <a:ext uri="{C183D7F6-B498-43B3-948B-1728B52AA6E4}">
                <adec:decorative xmlns:adec="http://schemas.microsoft.com/office/drawing/2017/decorative" val="1"/>
              </a:ext>
            </a:extLst>
          </p:cNvPr>
          <p:cNvSpPr>
            <a:spLocks noGrp="1"/>
          </p:cNvSpPr>
          <p:nvPr>
            <p:ph type="pic" sz="quarter" idx="15" hasCustomPrompt="1"/>
          </p:nvPr>
        </p:nvSpPr>
        <p:spPr>
          <a:xfrm>
            <a:off x="8460979" y="3530777"/>
            <a:ext cx="2071867" cy="1148708"/>
          </a:xfrm>
          <a:custGeom>
            <a:avLst/>
            <a:gdLst>
              <a:gd name="connsiteX0" fmla="*/ 1891840 w 2071867"/>
              <a:gd name="connsiteY0" fmla="*/ 332 h 1148708"/>
              <a:gd name="connsiteX1" fmla="*/ 1983654 w 2071867"/>
              <a:gd name="connsiteY1" fmla="*/ 74241 h 1148708"/>
              <a:gd name="connsiteX2" fmla="*/ 2069429 w 2071867"/>
              <a:gd name="connsiteY2" fmla="*/ 537688 h 1148708"/>
              <a:gd name="connsiteX3" fmla="*/ 2010250 w 2071867"/>
              <a:gd name="connsiteY3" fmla="*/ 639679 h 1148708"/>
              <a:gd name="connsiteX4" fmla="*/ 1601500 w 2071867"/>
              <a:gd name="connsiteY4" fmla="*/ 757840 h 1148708"/>
              <a:gd name="connsiteX5" fmla="*/ 1600622 w 2071867"/>
              <a:gd name="connsiteY5" fmla="*/ 758034 h 1148708"/>
              <a:gd name="connsiteX6" fmla="*/ 1411053 w 2071867"/>
              <a:gd name="connsiteY6" fmla="*/ 812900 h 1148708"/>
              <a:gd name="connsiteX7" fmla="*/ 1410771 w 2071867"/>
              <a:gd name="connsiteY7" fmla="*/ 812870 h 1148708"/>
              <a:gd name="connsiteX8" fmla="*/ 261014 w 2071867"/>
              <a:gd name="connsiteY8" fmla="*/ 1145335 h 1148708"/>
              <a:gd name="connsiteX9" fmla="*/ 154677 w 2071867"/>
              <a:gd name="connsiteY9" fmla="*/ 1084325 h 1148708"/>
              <a:gd name="connsiteX10" fmla="*/ 589 w 2071867"/>
              <a:gd name="connsiteY10" fmla="*/ 253445 h 1148708"/>
              <a:gd name="connsiteX11" fmla="*/ 77911 w 2071867"/>
              <a:gd name="connsiteY11" fmla="*/ 158114 h 1148708"/>
              <a:gd name="connsiteX12" fmla="*/ 1270371 w 2071867"/>
              <a:gd name="connsiteY12" fmla="*/ 54419 h 1148708"/>
              <a:gd name="connsiteX13" fmla="*/ 1467215 w 2071867"/>
              <a:gd name="connsiteY13" fmla="*/ 37101 h 1148708"/>
              <a:gd name="connsiteX14" fmla="*/ 1468202 w 2071867"/>
              <a:gd name="connsiteY14" fmla="*/ 37206 h 114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1867" h="1148708">
                <a:moveTo>
                  <a:pt x="1891840" y="332"/>
                </a:moveTo>
                <a:cubicBezTo>
                  <a:pt x="1937409" y="-3671"/>
                  <a:pt x="1977919" y="28987"/>
                  <a:pt x="1983654" y="74241"/>
                </a:cubicBezTo>
                <a:cubicBezTo>
                  <a:pt x="2003582" y="230039"/>
                  <a:pt x="2032210" y="384622"/>
                  <a:pt x="2069429" y="537688"/>
                </a:cubicBezTo>
                <a:cubicBezTo>
                  <a:pt x="2080260" y="582055"/>
                  <a:pt x="2054026" y="627042"/>
                  <a:pt x="2010250" y="639679"/>
                </a:cubicBezTo>
                <a:lnTo>
                  <a:pt x="1601500" y="757840"/>
                </a:lnTo>
                <a:lnTo>
                  <a:pt x="1600622" y="758034"/>
                </a:lnTo>
                <a:cubicBezTo>
                  <a:pt x="1600622" y="758034"/>
                  <a:pt x="1411053" y="812900"/>
                  <a:pt x="1411053" y="812900"/>
                </a:cubicBezTo>
                <a:lnTo>
                  <a:pt x="1410771" y="812870"/>
                </a:lnTo>
                <a:lnTo>
                  <a:pt x="261014" y="1145335"/>
                </a:lnTo>
                <a:cubicBezTo>
                  <a:pt x="214729" y="1158705"/>
                  <a:pt x="166680" y="1131108"/>
                  <a:pt x="154677" y="1084325"/>
                </a:cubicBezTo>
                <a:cubicBezTo>
                  <a:pt x="84912" y="812030"/>
                  <a:pt x="33386" y="534813"/>
                  <a:pt x="589" y="253445"/>
                </a:cubicBezTo>
                <a:cubicBezTo>
                  <a:pt x="-5002" y="205488"/>
                  <a:pt x="29896" y="162285"/>
                  <a:pt x="77911" y="158114"/>
                </a:cubicBezTo>
                <a:cubicBezTo>
                  <a:pt x="77911" y="158114"/>
                  <a:pt x="1270371" y="54419"/>
                  <a:pt x="1270371" y="54419"/>
                </a:cubicBezTo>
                <a:cubicBezTo>
                  <a:pt x="1270371" y="54419"/>
                  <a:pt x="1467215" y="37101"/>
                  <a:pt x="1467215" y="37101"/>
                </a:cubicBezTo>
                <a:lnTo>
                  <a:pt x="1468202" y="37206"/>
                </a:ln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7" name="Picture Placeholder 87">
            <a:extLst>
              <a:ext uri="{FF2B5EF4-FFF2-40B4-BE49-F238E27FC236}">
                <a16:creationId xmlns:a16="http://schemas.microsoft.com/office/drawing/2014/main" id="{949DA1B6-8D28-10A3-0B1B-449EF21CC77D}"/>
              </a:ext>
            </a:extLst>
          </p:cNvPr>
          <p:cNvSpPr>
            <a:spLocks noGrp="1"/>
          </p:cNvSpPr>
          <p:nvPr>
            <p:ph type="pic" sz="quarter" idx="14" hasCustomPrompt="1"/>
          </p:nvPr>
        </p:nvSpPr>
        <p:spPr>
          <a:xfrm>
            <a:off x="8715934" y="4554782"/>
            <a:ext cx="1488282" cy="1306648"/>
          </a:xfrm>
          <a:custGeom>
            <a:avLst/>
            <a:gdLst>
              <a:gd name="connsiteX0" fmla="*/ 1164462 w 1488282"/>
              <a:gd name="connsiteY0" fmla="*/ 507 h 1306648"/>
              <a:gd name="connsiteX1" fmla="*/ 1236019 w 1488282"/>
              <a:gd name="connsiteY1" fmla="*/ 58412 h 1306648"/>
              <a:gd name="connsiteX2" fmla="*/ 1479883 w 1488282"/>
              <a:gd name="connsiteY2" fmla="*/ 665376 h 1306648"/>
              <a:gd name="connsiteX3" fmla="*/ 1442753 w 1488282"/>
              <a:gd name="connsiteY3" fmla="*/ 777591 h 1306648"/>
              <a:gd name="connsiteX4" fmla="*/ 458180 w 1488282"/>
              <a:gd name="connsiteY4" fmla="*/ 1296824 h 1306648"/>
              <a:gd name="connsiteX5" fmla="*/ 341708 w 1488282"/>
              <a:gd name="connsiteY5" fmla="*/ 1258484 h 1306648"/>
              <a:gd name="connsiteX6" fmla="*/ 4171 w 1488282"/>
              <a:gd name="connsiteY6" fmla="*/ 421170 h 1306648"/>
              <a:gd name="connsiteX7" fmla="*/ 61628 w 1488282"/>
              <a:gd name="connsiteY7" fmla="*/ 312555 h 1306648"/>
              <a:gd name="connsiteX8" fmla="*/ 1131636 w 1488282"/>
              <a:gd name="connsiteY8" fmla="*/ 3193 h 1306648"/>
              <a:gd name="connsiteX9" fmla="*/ 1131622 w 1488282"/>
              <a:gd name="connsiteY9" fmla="*/ 3335 h 1306648"/>
              <a:gd name="connsiteX10" fmla="*/ 1164462 w 1488282"/>
              <a:gd name="connsiteY10" fmla="*/ 507 h 130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8282" h="1306648">
                <a:moveTo>
                  <a:pt x="1164462" y="507"/>
                </a:moveTo>
                <a:cubicBezTo>
                  <a:pt x="1196668" y="4041"/>
                  <a:pt x="1225357" y="25832"/>
                  <a:pt x="1236019" y="58412"/>
                </a:cubicBezTo>
                <a:cubicBezTo>
                  <a:pt x="1304332" y="266741"/>
                  <a:pt x="1385690" y="469307"/>
                  <a:pt x="1479883" y="665376"/>
                </a:cubicBezTo>
                <a:cubicBezTo>
                  <a:pt x="1499754" y="706701"/>
                  <a:pt x="1483171" y="756296"/>
                  <a:pt x="1442753" y="777591"/>
                </a:cubicBezTo>
                <a:lnTo>
                  <a:pt x="458180" y="1296824"/>
                </a:lnTo>
                <a:cubicBezTo>
                  <a:pt x="415495" y="1319307"/>
                  <a:pt x="362936" y="1301817"/>
                  <a:pt x="341708" y="1258484"/>
                </a:cubicBezTo>
                <a:cubicBezTo>
                  <a:pt x="208648" y="986295"/>
                  <a:pt x="96092" y="706708"/>
                  <a:pt x="4171" y="421170"/>
                </a:cubicBezTo>
                <a:cubicBezTo>
                  <a:pt x="-10621" y="375090"/>
                  <a:pt x="15203" y="325910"/>
                  <a:pt x="61628" y="312555"/>
                </a:cubicBezTo>
                <a:lnTo>
                  <a:pt x="1131636" y="3193"/>
                </a:lnTo>
                <a:lnTo>
                  <a:pt x="1131622" y="3335"/>
                </a:lnTo>
                <a:cubicBezTo>
                  <a:pt x="1142601" y="180"/>
                  <a:pt x="1153727" y="-671"/>
                  <a:pt x="1164462" y="507"/>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sp>
        <p:nvSpPr>
          <p:cNvPr id="59" name="Picture Placeholder 138">
            <a:extLst>
              <a:ext uri="{FF2B5EF4-FFF2-40B4-BE49-F238E27FC236}">
                <a16:creationId xmlns:a16="http://schemas.microsoft.com/office/drawing/2014/main" id="{ACF50393-B5C2-A5AF-82E3-C75699034D2B}"/>
              </a:ext>
            </a:extLst>
          </p:cNvPr>
          <p:cNvSpPr>
            <a:spLocks noGrp="1"/>
          </p:cNvSpPr>
          <p:nvPr>
            <p:ph type="pic" sz="quarter" idx="16" hasCustomPrompt="1"/>
          </p:nvPr>
        </p:nvSpPr>
        <p:spPr>
          <a:xfrm>
            <a:off x="9221243" y="5498432"/>
            <a:ext cx="2151364" cy="1359568"/>
          </a:xfrm>
          <a:custGeom>
            <a:avLst/>
            <a:gdLst>
              <a:gd name="connsiteX0" fmla="*/ 1061785 w 2151364"/>
              <a:gd name="connsiteY0" fmla="*/ 384 h 1359568"/>
              <a:gd name="connsiteX1" fmla="*/ 1143567 w 2151364"/>
              <a:gd name="connsiteY1" fmla="*/ 42683 h 1359568"/>
              <a:gd name="connsiteX2" fmla="*/ 1296014 w 2151364"/>
              <a:gd name="connsiteY2" fmla="*/ 291189 h 1359568"/>
              <a:gd name="connsiteX3" fmla="*/ 1302627 w 2151364"/>
              <a:gd name="connsiteY3" fmla="*/ 301481 h 1359568"/>
              <a:gd name="connsiteX4" fmla="*/ 1309650 w 2151364"/>
              <a:gd name="connsiteY4" fmla="*/ 311963 h 1359568"/>
              <a:gd name="connsiteX5" fmla="*/ 1526479 w 2151364"/>
              <a:gd name="connsiteY5" fmla="*/ 615708 h 1359568"/>
              <a:gd name="connsiteX6" fmla="*/ 1651190 w 2151364"/>
              <a:gd name="connsiteY6" fmla="*/ 770823 h 1359568"/>
              <a:gd name="connsiteX7" fmla="*/ 1651175 w 2151364"/>
              <a:gd name="connsiteY7" fmla="*/ 770965 h 1359568"/>
              <a:gd name="connsiteX8" fmla="*/ 2123590 w 2151364"/>
              <a:gd name="connsiteY8" fmla="*/ 1261693 h 1359568"/>
              <a:gd name="connsiteX9" fmla="*/ 2151364 w 2151364"/>
              <a:gd name="connsiteY9" fmla="*/ 1319120 h 1359568"/>
              <a:gd name="connsiteX10" fmla="*/ 2138142 w 2151364"/>
              <a:gd name="connsiteY10" fmla="*/ 1359568 h 1359568"/>
              <a:gd name="connsiteX11" fmla="*/ 482854 w 2151364"/>
              <a:gd name="connsiteY11" fmla="*/ 1359568 h 1359568"/>
              <a:gd name="connsiteX12" fmla="*/ 238568 w 2151364"/>
              <a:gd name="connsiteY12" fmla="*/ 1020551 h 1359568"/>
              <a:gd name="connsiteX13" fmla="*/ 230312 w 2151364"/>
              <a:gd name="connsiteY13" fmla="*/ 1008223 h 1359568"/>
              <a:gd name="connsiteX14" fmla="*/ 222104 w 2151364"/>
              <a:gd name="connsiteY14" fmla="*/ 995470 h 1359568"/>
              <a:gd name="connsiteX15" fmla="*/ 11180 w 2151364"/>
              <a:gd name="connsiteY15" fmla="*/ 647142 h 1359568"/>
              <a:gd name="connsiteX16" fmla="*/ 45494 w 2151364"/>
              <a:gd name="connsiteY16" fmla="*/ 529188 h 1359568"/>
              <a:gd name="connsiteX17" fmla="*/ 1030223 w 2151364"/>
              <a:gd name="connsiteY17" fmla="*/ 9827 h 1359568"/>
              <a:gd name="connsiteX18" fmla="*/ 1061785 w 2151364"/>
              <a:gd name="connsiteY18" fmla="*/ 384 h 135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51364" h="1359568">
                <a:moveTo>
                  <a:pt x="1061785" y="384"/>
                </a:moveTo>
                <a:cubicBezTo>
                  <a:pt x="1094014" y="-2691"/>
                  <a:pt x="1126504" y="12852"/>
                  <a:pt x="1143567" y="42683"/>
                </a:cubicBezTo>
                <a:cubicBezTo>
                  <a:pt x="1191862" y="126823"/>
                  <a:pt x="1242710" y="209804"/>
                  <a:pt x="1296014" y="291189"/>
                </a:cubicBezTo>
                <a:cubicBezTo>
                  <a:pt x="1298224" y="294574"/>
                  <a:pt x="1300417" y="298098"/>
                  <a:pt x="1302627" y="301481"/>
                </a:cubicBezTo>
                <a:cubicBezTo>
                  <a:pt x="1304963" y="305022"/>
                  <a:pt x="1307314" y="308422"/>
                  <a:pt x="1309650" y="311963"/>
                </a:cubicBezTo>
                <a:cubicBezTo>
                  <a:pt x="1378231" y="416154"/>
                  <a:pt x="1450564" y="517313"/>
                  <a:pt x="1526479" y="615708"/>
                </a:cubicBezTo>
                <a:cubicBezTo>
                  <a:pt x="1567148" y="668270"/>
                  <a:pt x="1608629" y="719918"/>
                  <a:pt x="1651190" y="770823"/>
                </a:cubicBezTo>
                <a:lnTo>
                  <a:pt x="1651175" y="770965"/>
                </a:lnTo>
                <a:cubicBezTo>
                  <a:pt x="1796887" y="944780"/>
                  <a:pt x="1954526" y="1108564"/>
                  <a:pt x="2123590" y="1261693"/>
                </a:cubicBezTo>
                <a:cubicBezTo>
                  <a:pt x="2140586" y="1277101"/>
                  <a:pt x="2149941" y="1297846"/>
                  <a:pt x="2151364" y="1319120"/>
                </a:cubicBezTo>
                <a:lnTo>
                  <a:pt x="2138142" y="1359568"/>
                </a:lnTo>
                <a:lnTo>
                  <a:pt x="482854" y="1359568"/>
                </a:lnTo>
                <a:lnTo>
                  <a:pt x="238568" y="1020551"/>
                </a:lnTo>
                <a:cubicBezTo>
                  <a:pt x="235868" y="1016400"/>
                  <a:pt x="233011" y="1012375"/>
                  <a:pt x="230312" y="1008223"/>
                </a:cubicBezTo>
                <a:cubicBezTo>
                  <a:pt x="227472" y="1004055"/>
                  <a:pt x="224929" y="999779"/>
                  <a:pt x="222104" y="995470"/>
                </a:cubicBezTo>
                <a:cubicBezTo>
                  <a:pt x="148231" y="881985"/>
                  <a:pt x="77922" y="765874"/>
                  <a:pt x="11180" y="647142"/>
                </a:cubicBezTo>
                <a:cubicBezTo>
                  <a:pt x="-12598" y="604967"/>
                  <a:pt x="2809" y="551670"/>
                  <a:pt x="45494" y="529188"/>
                </a:cubicBezTo>
                <a:lnTo>
                  <a:pt x="1030223" y="9827"/>
                </a:lnTo>
                <a:cubicBezTo>
                  <a:pt x="1040327" y="4504"/>
                  <a:pt x="1051041" y="1410"/>
                  <a:pt x="1061785" y="384"/>
                </a:cubicBezTo>
                <a:close/>
              </a:path>
            </a:pathLst>
          </a:custGeom>
        </p:spPr>
        <p:txBody>
          <a:bodyPr wrap="square" anchor="ctr">
            <a:noAutofit/>
          </a:bodyPr>
          <a:lstStyle>
            <a:lvl1pPr marL="0" indent="0" algn="ctr">
              <a:buNone/>
              <a:defRPr sz="1400">
                <a:solidFill>
                  <a:schemeClr val="bg1"/>
                </a:solidFill>
              </a:defRPr>
            </a:lvl1pPr>
          </a:lstStyle>
          <a:p>
            <a:r>
              <a:rPr lang="en-US"/>
              <a:t>Insert picture here</a:t>
            </a:r>
          </a:p>
        </p:txBody>
      </p:sp>
      <p:pic>
        <p:nvPicPr>
          <p:cNvPr id="2" name="Picture 1">
            <a:extLst>
              <a:ext uri="{FF2B5EF4-FFF2-40B4-BE49-F238E27FC236}">
                <a16:creationId xmlns:a16="http://schemas.microsoft.com/office/drawing/2014/main" id="{1CD175D4-176D-AA5D-B311-57EA388DF28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a:stretch/>
        </p:blipFill>
        <p:spPr>
          <a:xfrm>
            <a:off x="10514002" y="-560439"/>
            <a:ext cx="1660013" cy="7538021"/>
          </a:xfrm>
          <a:prstGeom prst="rect">
            <a:avLst/>
          </a:prstGeom>
        </p:spPr>
      </p:pic>
    </p:spTree>
    <p:extLst>
      <p:ext uri="{BB962C8B-B14F-4D97-AF65-F5344CB8AC3E}">
        <p14:creationId xmlns:p14="http://schemas.microsoft.com/office/powerpoint/2010/main" val="39761393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47" Type="http://schemas.openxmlformats.org/officeDocument/2006/relationships/slideLayout" Target="../slideLayouts/slideLayout392.xml"/><Relationship Id="rId50" Type="http://schemas.openxmlformats.org/officeDocument/2006/relationships/theme" Target="../theme/theme10.xml"/><Relationship Id="rId7" Type="http://schemas.openxmlformats.org/officeDocument/2006/relationships/slideLayout" Target="../slideLayouts/slideLayout352.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9" Type="http://schemas.openxmlformats.org/officeDocument/2006/relationships/slideLayout" Target="../slideLayouts/slideLayout374.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45" Type="http://schemas.openxmlformats.org/officeDocument/2006/relationships/slideLayout" Target="../slideLayouts/slideLayout390.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49" Type="http://schemas.openxmlformats.org/officeDocument/2006/relationships/slideLayout" Target="../slideLayouts/slideLayout394.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4" Type="http://schemas.openxmlformats.org/officeDocument/2006/relationships/slideLayout" Target="../slideLayouts/slideLayout389.xml"/><Relationship Id="rId52" Type="http://schemas.openxmlformats.org/officeDocument/2006/relationships/image" Target="../media/image11.svg"/><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slideLayout" Target="../slideLayouts/slideLayout388.xml"/><Relationship Id="rId48" Type="http://schemas.openxmlformats.org/officeDocument/2006/relationships/slideLayout" Target="../slideLayouts/slideLayout393.xml"/><Relationship Id="rId8" Type="http://schemas.openxmlformats.org/officeDocument/2006/relationships/slideLayout" Target="../slideLayouts/slideLayout353.xml"/><Relationship Id="rId51" Type="http://schemas.openxmlformats.org/officeDocument/2006/relationships/image" Target="../media/image10.png"/><Relationship Id="rId3" Type="http://schemas.openxmlformats.org/officeDocument/2006/relationships/slideLayout" Target="../slideLayouts/slideLayout348.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 Id="rId46" Type="http://schemas.openxmlformats.org/officeDocument/2006/relationships/slideLayout" Target="../slideLayouts/slideLayout391.xml"/><Relationship Id="rId20" Type="http://schemas.openxmlformats.org/officeDocument/2006/relationships/slideLayout" Target="../slideLayouts/slideLayout365.xml"/><Relationship Id="rId41" Type="http://schemas.openxmlformats.org/officeDocument/2006/relationships/slideLayout" Target="../slideLayouts/slideLayout386.xml"/><Relationship Id="rId1" Type="http://schemas.openxmlformats.org/officeDocument/2006/relationships/slideLayout" Target="../slideLayouts/slideLayout346.xml"/><Relationship Id="rId6" Type="http://schemas.openxmlformats.org/officeDocument/2006/relationships/slideLayout" Target="../slideLayouts/slideLayout35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9" Type="http://schemas.openxmlformats.org/officeDocument/2006/relationships/slideLayout" Target="../slideLayouts/slideLayout433.xml"/><Relationship Id="rId21" Type="http://schemas.openxmlformats.org/officeDocument/2006/relationships/slideLayout" Target="../slideLayouts/slideLayout415.xml"/><Relationship Id="rId34" Type="http://schemas.openxmlformats.org/officeDocument/2006/relationships/slideLayout" Target="../slideLayouts/slideLayout428.xml"/><Relationship Id="rId42" Type="http://schemas.openxmlformats.org/officeDocument/2006/relationships/slideLayout" Target="../slideLayouts/slideLayout436.xml"/><Relationship Id="rId47" Type="http://schemas.openxmlformats.org/officeDocument/2006/relationships/slideLayout" Target="../slideLayouts/slideLayout441.xml"/><Relationship Id="rId50" Type="http://schemas.openxmlformats.org/officeDocument/2006/relationships/image" Target="../media/image10.png"/><Relationship Id="rId7" Type="http://schemas.openxmlformats.org/officeDocument/2006/relationships/slideLayout" Target="../slideLayouts/slideLayout40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9" Type="http://schemas.openxmlformats.org/officeDocument/2006/relationships/slideLayout" Target="../slideLayouts/slideLayout423.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32" Type="http://schemas.openxmlformats.org/officeDocument/2006/relationships/slideLayout" Target="../slideLayouts/slideLayout426.xml"/><Relationship Id="rId37" Type="http://schemas.openxmlformats.org/officeDocument/2006/relationships/slideLayout" Target="../slideLayouts/slideLayout431.xml"/><Relationship Id="rId40" Type="http://schemas.openxmlformats.org/officeDocument/2006/relationships/slideLayout" Target="../slideLayouts/slideLayout434.xml"/><Relationship Id="rId45" Type="http://schemas.openxmlformats.org/officeDocument/2006/relationships/slideLayout" Target="../slideLayouts/slideLayout439.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36" Type="http://schemas.openxmlformats.org/officeDocument/2006/relationships/slideLayout" Target="../slideLayouts/slideLayout430.xml"/><Relationship Id="rId49" Type="http://schemas.openxmlformats.org/officeDocument/2006/relationships/theme" Target="../theme/theme11.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31" Type="http://schemas.openxmlformats.org/officeDocument/2006/relationships/slideLayout" Target="../slideLayouts/slideLayout425.xml"/><Relationship Id="rId44" Type="http://schemas.openxmlformats.org/officeDocument/2006/relationships/slideLayout" Target="../slideLayouts/slideLayout438.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slideLayout" Target="../slideLayouts/slideLayout424.xml"/><Relationship Id="rId35" Type="http://schemas.openxmlformats.org/officeDocument/2006/relationships/slideLayout" Target="../slideLayouts/slideLayout429.xml"/><Relationship Id="rId43" Type="http://schemas.openxmlformats.org/officeDocument/2006/relationships/slideLayout" Target="../slideLayouts/slideLayout437.xml"/><Relationship Id="rId48" Type="http://schemas.openxmlformats.org/officeDocument/2006/relationships/slideLayout" Target="../slideLayouts/slideLayout442.xml"/><Relationship Id="rId8" Type="http://schemas.openxmlformats.org/officeDocument/2006/relationships/slideLayout" Target="../slideLayouts/slideLayout402.xml"/><Relationship Id="rId51" Type="http://schemas.openxmlformats.org/officeDocument/2006/relationships/image" Target="../media/image11.svg"/><Relationship Id="rId3" Type="http://schemas.openxmlformats.org/officeDocument/2006/relationships/slideLayout" Target="../slideLayouts/slideLayout397.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33" Type="http://schemas.openxmlformats.org/officeDocument/2006/relationships/slideLayout" Target="../slideLayouts/slideLayout427.xml"/><Relationship Id="rId38" Type="http://schemas.openxmlformats.org/officeDocument/2006/relationships/slideLayout" Target="../slideLayouts/slideLayout432.xml"/><Relationship Id="rId46" Type="http://schemas.openxmlformats.org/officeDocument/2006/relationships/slideLayout" Target="../slideLayouts/slideLayout440.xml"/><Relationship Id="rId20" Type="http://schemas.openxmlformats.org/officeDocument/2006/relationships/slideLayout" Target="../slideLayouts/slideLayout414.xml"/><Relationship Id="rId41" Type="http://schemas.openxmlformats.org/officeDocument/2006/relationships/slideLayout" Target="../slideLayouts/slideLayout435.xml"/><Relationship Id="rId1" Type="http://schemas.openxmlformats.org/officeDocument/2006/relationships/slideLayout" Target="../slideLayouts/slideLayout395.xml"/><Relationship Id="rId6" Type="http://schemas.openxmlformats.org/officeDocument/2006/relationships/slideLayout" Target="../slideLayouts/slideLayout40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55.xml"/><Relationship Id="rId18" Type="http://schemas.openxmlformats.org/officeDocument/2006/relationships/slideLayout" Target="../slideLayouts/slideLayout460.xml"/><Relationship Id="rId26" Type="http://schemas.openxmlformats.org/officeDocument/2006/relationships/slideLayout" Target="../slideLayouts/slideLayout468.xml"/><Relationship Id="rId39" Type="http://schemas.openxmlformats.org/officeDocument/2006/relationships/slideLayout" Target="../slideLayouts/slideLayout481.xml"/><Relationship Id="rId21" Type="http://schemas.openxmlformats.org/officeDocument/2006/relationships/slideLayout" Target="../slideLayouts/slideLayout463.xml"/><Relationship Id="rId34" Type="http://schemas.openxmlformats.org/officeDocument/2006/relationships/slideLayout" Target="../slideLayouts/slideLayout476.xml"/><Relationship Id="rId42" Type="http://schemas.openxmlformats.org/officeDocument/2006/relationships/slideLayout" Target="../slideLayouts/slideLayout484.xml"/><Relationship Id="rId47" Type="http://schemas.openxmlformats.org/officeDocument/2006/relationships/slideLayout" Target="../slideLayouts/slideLayout489.xml"/><Relationship Id="rId50" Type="http://schemas.openxmlformats.org/officeDocument/2006/relationships/theme" Target="../theme/theme12.xml"/><Relationship Id="rId7" Type="http://schemas.openxmlformats.org/officeDocument/2006/relationships/slideLayout" Target="../slideLayouts/slideLayout449.xml"/><Relationship Id="rId2" Type="http://schemas.openxmlformats.org/officeDocument/2006/relationships/slideLayout" Target="../slideLayouts/slideLayout444.xml"/><Relationship Id="rId16" Type="http://schemas.openxmlformats.org/officeDocument/2006/relationships/slideLayout" Target="../slideLayouts/slideLayout458.xml"/><Relationship Id="rId29" Type="http://schemas.openxmlformats.org/officeDocument/2006/relationships/slideLayout" Target="../slideLayouts/slideLayout471.xml"/><Relationship Id="rId11" Type="http://schemas.openxmlformats.org/officeDocument/2006/relationships/slideLayout" Target="../slideLayouts/slideLayout453.xml"/><Relationship Id="rId24" Type="http://schemas.openxmlformats.org/officeDocument/2006/relationships/slideLayout" Target="../slideLayouts/slideLayout466.xml"/><Relationship Id="rId32" Type="http://schemas.openxmlformats.org/officeDocument/2006/relationships/slideLayout" Target="../slideLayouts/slideLayout474.xml"/><Relationship Id="rId37" Type="http://schemas.openxmlformats.org/officeDocument/2006/relationships/slideLayout" Target="../slideLayouts/slideLayout479.xml"/><Relationship Id="rId40" Type="http://schemas.openxmlformats.org/officeDocument/2006/relationships/slideLayout" Target="../slideLayouts/slideLayout482.xml"/><Relationship Id="rId45" Type="http://schemas.openxmlformats.org/officeDocument/2006/relationships/slideLayout" Target="../slideLayouts/slideLayout487.xml"/><Relationship Id="rId5" Type="http://schemas.openxmlformats.org/officeDocument/2006/relationships/slideLayout" Target="../slideLayouts/slideLayout447.xml"/><Relationship Id="rId15" Type="http://schemas.openxmlformats.org/officeDocument/2006/relationships/slideLayout" Target="../slideLayouts/slideLayout457.xml"/><Relationship Id="rId23" Type="http://schemas.openxmlformats.org/officeDocument/2006/relationships/slideLayout" Target="../slideLayouts/slideLayout465.xml"/><Relationship Id="rId28" Type="http://schemas.openxmlformats.org/officeDocument/2006/relationships/slideLayout" Target="../slideLayouts/slideLayout470.xml"/><Relationship Id="rId36" Type="http://schemas.openxmlformats.org/officeDocument/2006/relationships/slideLayout" Target="../slideLayouts/slideLayout478.xml"/><Relationship Id="rId49" Type="http://schemas.openxmlformats.org/officeDocument/2006/relationships/slideLayout" Target="../slideLayouts/slideLayout491.xml"/><Relationship Id="rId10" Type="http://schemas.openxmlformats.org/officeDocument/2006/relationships/slideLayout" Target="../slideLayouts/slideLayout452.xml"/><Relationship Id="rId19" Type="http://schemas.openxmlformats.org/officeDocument/2006/relationships/slideLayout" Target="../slideLayouts/slideLayout461.xml"/><Relationship Id="rId31" Type="http://schemas.openxmlformats.org/officeDocument/2006/relationships/slideLayout" Target="../slideLayouts/slideLayout473.xml"/><Relationship Id="rId44" Type="http://schemas.openxmlformats.org/officeDocument/2006/relationships/slideLayout" Target="../slideLayouts/slideLayout486.xml"/><Relationship Id="rId52" Type="http://schemas.openxmlformats.org/officeDocument/2006/relationships/image" Target="../media/image11.svg"/><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slideLayout" Target="../slideLayouts/slideLayout456.xml"/><Relationship Id="rId22" Type="http://schemas.openxmlformats.org/officeDocument/2006/relationships/slideLayout" Target="../slideLayouts/slideLayout464.xml"/><Relationship Id="rId27" Type="http://schemas.openxmlformats.org/officeDocument/2006/relationships/slideLayout" Target="../slideLayouts/slideLayout469.xml"/><Relationship Id="rId30" Type="http://schemas.openxmlformats.org/officeDocument/2006/relationships/slideLayout" Target="../slideLayouts/slideLayout472.xml"/><Relationship Id="rId35" Type="http://schemas.openxmlformats.org/officeDocument/2006/relationships/slideLayout" Target="../slideLayouts/slideLayout477.xml"/><Relationship Id="rId43" Type="http://schemas.openxmlformats.org/officeDocument/2006/relationships/slideLayout" Target="../slideLayouts/slideLayout485.xml"/><Relationship Id="rId48" Type="http://schemas.openxmlformats.org/officeDocument/2006/relationships/slideLayout" Target="../slideLayouts/slideLayout490.xml"/><Relationship Id="rId8" Type="http://schemas.openxmlformats.org/officeDocument/2006/relationships/slideLayout" Target="../slideLayouts/slideLayout450.xml"/><Relationship Id="rId51" Type="http://schemas.openxmlformats.org/officeDocument/2006/relationships/image" Target="../media/image10.png"/><Relationship Id="rId3" Type="http://schemas.openxmlformats.org/officeDocument/2006/relationships/slideLayout" Target="../slideLayouts/slideLayout445.xml"/><Relationship Id="rId12" Type="http://schemas.openxmlformats.org/officeDocument/2006/relationships/slideLayout" Target="../slideLayouts/slideLayout454.xml"/><Relationship Id="rId17" Type="http://schemas.openxmlformats.org/officeDocument/2006/relationships/slideLayout" Target="../slideLayouts/slideLayout459.xml"/><Relationship Id="rId25" Type="http://schemas.openxmlformats.org/officeDocument/2006/relationships/slideLayout" Target="../slideLayouts/slideLayout467.xml"/><Relationship Id="rId33" Type="http://schemas.openxmlformats.org/officeDocument/2006/relationships/slideLayout" Target="../slideLayouts/slideLayout475.xml"/><Relationship Id="rId38" Type="http://schemas.openxmlformats.org/officeDocument/2006/relationships/slideLayout" Target="../slideLayouts/slideLayout480.xml"/><Relationship Id="rId46" Type="http://schemas.openxmlformats.org/officeDocument/2006/relationships/slideLayout" Target="../slideLayouts/slideLayout488.xml"/><Relationship Id="rId20" Type="http://schemas.openxmlformats.org/officeDocument/2006/relationships/slideLayout" Target="../slideLayouts/slideLayout462.xml"/><Relationship Id="rId41" Type="http://schemas.openxmlformats.org/officeDocument/2006/relationships/slideLayout" Target="../slideLayouts/slideLayout483.xml"/><Relationship Id="rId1" Type="http://schemas.openxmlformats.org/officeDocument/2006/relationships/slideLayout" Target="../slideLayouts/slideLayout443.xml"/><Relationship Id="rId6" Type="http://schemas.openxmlformats.org/officeDocument/2006/relationships/slideLayout" Target="../slideLayouts/slideLayout44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99.xml"/><Relationship Id="rId13" Type="http://schemas.openxmlformats.org/officeDocument/2006/relationships/slideLayout" Target="../slideLayouts/slideLayout504.xml"/><Relationship Id="rId18" Type="http://schemas.openxmlformats.org/officeDocument/2006/relationships/slideLayout" Target="../slideLayouts/slideLayout509.xml"/><Relationship Id="rId26" Type="http://schemas.openxmlformats.org/officeDocument/2006/relationships/slideLayout" Target="../slideLayouts/slideLayout517.xml"/><Relationship Id="rId3" Type="http://schemas.openxmlformats.org/officeDocument/2006/relationships/slideLayout" Target="../slideLayouts/slideLayout494.xml"/><Relationship Id="rId21" Type="http://schemas.openxmlformats.org/officeDocument/2006/relationships/slideLayout" Target="../slideLayouts/slideLayout512.xml"/><Relationship Id="rId7" Type="http://schemas.openxmlformats.org/officeDocument/2006/relationships/slideLayout" Target="../slideLayouts/slideLayout498.xml"/><Relationship Id="rId12" Type="http://schemas.openxmlformats.org/officeDocument/2006/relationships/slideLayout" Target="../slideLayouts/slideLayout503.xml"/><Relationship Id="rId17" Type="http://schemas.openxmlformats.org/officeDocument/2006/relationships/slideLayout" Target="../slideLayouts/slideLayout508.xml"/><Relationship Id="rId25" Type="http://schemas.openxmlformats.org/officeDocument/2006/relationships/slideLayout" Target="../slideLayouts/slideLayout516.xml"/><Relationship Id="rId2" Type="http://schemas.openxmlformats.org/officeDocument/2006/relationships/slideLayout" Target="../slideLayouts/slideLayout493.xml"/><Relationship Id="rId16" Type="http://schemas.openxmlformats.org/officeDocument/2006/relationships/slideLayout" Target="../slideLayouts/slideLayout507.xml"/><Relationship Id="rId20" Type="http://schemas.openxmlformats.org/officeDocument/2006/relationships/slideLayout" Target="../slideLayouts/slideLayout511.xml"/><Relationship Id="rId1" Type="http://schemas.openxmlformats.org/officeDocument/2006/relationships/slideLayout" Target="../slideLayouts/slideLayout492.xml"/><Relationship Id="rId6" Type="http://schemas.openxmlformats.org/officeDocument/2006/relationships/slideLayout" Target="../slideLayouts/slideLayout497.xml"/><Relationship Id="rId11" Type="http://schemas.openxmlformats.org/officeDocument/2006/relationships/slideLayout" Target="../slideLayouts/slideLayout502.xml"/><Relationship Id="rId24" Type="http://schemas.openxmlformats.org/officeDocument/2006/relationships/slideLayout" Target="../slideLayouts/slideLayout515.xml"/><Relationship Id="rId5" Type="http://schemas.openxmlformats.org/officeDocument/2006/relationships/slideLayout" Target="../slideLayouts/slideLayout496.xml"/><Relationship Id="rId15" Type="http://schemas.openxmlformats.org/officeDocument/2006/relationships/slideLayout" Target="../slideLayouts/slideLayout506.xml"/><Relationship Id="rId23" Type="http://schemas.openxmlformats.org/officeDocument/2006/relationships/slideLayout" Target="../slideLayouts/slideLayout514.xml"/><Relationship Id="rId28" Type="http://schemas.openxmlformats.org/officeDocument/2006/relationships/image" Target="../media/image96.emf"/><Relationship Id="rId10" Type="http://schemas.openxmlformats.org/officeDocument/2006/relationships/slideLayout" Target="../slideLayouts/slideLayout501.xml"/><Relationship Id="rId19" Type="http://schemas.openxmlformats.org/officeDocument/2006/relationships/slideLayout" Target="../slideLayouts/slideLayout510.xml"/><Relationship Id="rId4" Type="http://schemas.openxmlformats.org/officeDocument/2006/relationships/slideLayout" Target="../slideLayouts/slideLayout495.xml"/><Relationship Id="rId9" Type="http://schemas.openxmlformats.org/officeDocument/2006/relationships/slideLayout" Target="../slideLayouts/slideLayout500.xml"/><Relationship Id="rId14" Type="http://schemas.openxmlformats.org/officeDocument/2006/relationships/slideLayout" Target="../slideLayouts/slideLayout505.xml"/><Relationship Id="rId22" Type="http://schemas.openxmlformats.org/officeDocument/2006/relationships/slideLayout" Target="../slideLayouts/slideLayout513.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543.xml"/><Relationship Id="rId117" Type="http://schemas.openxmlformats.org/officeDocument/2006/relationships/slideLayout" Target="../slideLayouts/slideLayout634.xml"/><Relationship Id="rId21" Type="http://schemas.openxmlformats.org/officeDocument/2006/relationships/slideLayout" Target="../slideLayouts/slideLayout538.xml"/><Relationship Id="rId42" Type="http://schemas.openxmlformats.org/officeDocument/2006/relationships/slideLayout" Target="../slideLayouts/slideLayout559.xml"/><Relationship Id="rId47" Type="http://schemas.openxmlformats.org/officeDocument/2006/relationships/slideLayout" Target="../slideLayouts/slideLayout564.xml"/><Relationship Id="rId63" Type="http://schemas.openxmlformats.org/officeDocument/2006/relationships/slideLayout" Target="../slideLayouts/slideLayout580.xml"/><Relationship Id="rId68" Type="http://schemas.openxmlformats.org/officeDocument/2006/relationships/slideLayout" Target="../slideLayouts/slideLayout585.xml"/><Relationship Id="rId84" Type="http://schemas.openxmlformats.org/officeDocument/2006/relationships/slideLayout" Target="../slideLayouts/slideLayout601.xml"/><Relationship Id="rId89" Type="http://schemas.openxmlformats.org/officeDocument/2006/relationships/slideLayout" Target="../slideLayouts/slideLayout606.xml"/><Relationship Id="rId112" Type="http://schemas.openxmlformats.org/officeDocument/2006/relationships/slideLayout" Target="../slideLayouts/slideLayout629.xml"/><Relationship Id="rId16" Type="http://schemas.openxmlformats.org/officeDocument/2006/relationships/slideLayout" Target="../slideLayouts/slideLayout533.xml"/><Relationship Id="rId107" Type="http://schemas.openxmlformats.org/officeDocument/2006/relationships/slideLayout" Target="../slideLayouts/slideLayout624.xml"/><Relationship Id="rId11" Type="http://schemas.openxmlformats.org/officeDocument/2006/relationships/slideLayout" Target="../slideLayouts/slideLayout528.xml"/><Relationship Id="rId32" Type="http://schemas.openxmlformats.org/officeDocument/2006/relationships/slideLayout" Target="../slideLayouts/slideLayout549.xml"/><Relationship Id="rId37" Type="http://schemas.openxmlformats.org/officeDocument/2006/relationships/slideLayout" Target="../slideLayouts/slideLayout554.xml"/><Relationship Id="rId53" Type="http://schemas.openxmlformats.org/officeDocument/2006/relationships/slideLayout" Target="../slideLayouts/slideLayout570.xml"/><Relationship Id="rId58" Type="http://schemas.openxmlformats.org/officeDocument/2006/relationships/slideLayout" Target="../slideLayouts/slideLayout575.xml"/><Relationship Id="rId74" Type="http://schemas.openxmlformats.org/officeDocument/2006/relationships/slideLayout" Target="../slideLayouts/slideLayout591.xml"/><Relationship Id="rId79" Type="http://schemas.openxmlformats.org/officeDocument/2006/relationships/slideLayout" Target="../slideLayouts/slideLayout596.xml"/><Relationship Id="rId102" Type="http://schemas.openxmlformats.org/officeDocument/2006/relationships/slideLayout" Target="../slideLayouts/slideLayout619.xml"/><Relationship Id="rId123" Type="http://schemas.openxmlformats.org/officeDocument/2006/relationships/image" Target="../media/image96.emf"/><Relationship Id="rId5" Type="http://schemas.openxmlformats.org/officeDocument/2006/relationships/slideLayout" Target="../slideLayouts/slideLayout522.xml"/><Relationship Id="rId90" Type="http://schemas.openxmlformats.org/officeDocument/2006/relationships/slideLayout" Target="../slideLayouts/slideLayout607.xml"/><Relationship Id="rId95" Type="http://schemas.openxmlformats.org/officeDocument/2006/relationships/slideLayout" Target="../slideLayouts/slideLayout612.xml"/><Relationship Id="rId22" Type="http://schemas.openxmlformats.org/officeDocument/2006/relationships/slideLayout" Target="../slideLayouts/slideLayout539.xml"/><Relationship Id="rId27" Type="http://schemas.openxmlformats.org/officeDocument/2006/relationships/slideLayout" Target="../slideLayouts/slideLayout544.xml"/><Relationship Id="rId43" Type="http://schemas.openxmlformats.org/officeDocument/2006/relationships/slideLayout" Target="../slideLayouts/slideLayout560.xml"/><Relationship Id="rId48" Type="http://schemas.openxmlformats.org/officeDocument/2006/relationships/slideLayout" Target="../slideLayouts/slideLayout565.xml"/><Relationship Id="rId64" Type="http://schemas.openxmlformats.org/officeDocument/2006/relationships/slideLayout" Target="../slideLayouts/slideLayout581.xml"/><Relationship Id="rId69" Type="http://schemas.openxmlformats.org/officeDocument/2006/relationships/slideLayout" Target="../slideLayouts/slideLayout586.xml"/><Relationship Id="rId113" Type="http://schemas.openxmlformats.org/officeDocument/2006/relationships/slideLayout" Target="../slideLayouts/slideLayout630.xml"/><Relationship Id="rId118" Type="http://schemas.openxmlformats.org/officeDocument/2006/relationships/slideLayout" Target="../slideLayouts/slideLayout635.xml"/><Relationship Id="rId80" Type="http://schemas.openxmlformats.org/officeDocument/2006/relationships/slideLayout" Target="../slideLayouts/slideLayout597.xml"/><Relationship Id="rId85" Type="http://schemas.openxmlformats.org/officeDocument/2006/relationships/slideLayout" Target="../slideLayouts/slideLayout602.xml"/><Relationship Id="rId12" Type="http://schemas.openxmlformats.org/officeDocument/2006/relationships/slideLayout" Target="../slideLayouts/slideLayout529.xml"/><Relationship Id="rId17" Type="http://schemas.openxmlformats.org/officeDocument/2006/relationships/slideLayout" Target="../slideLayouts/slideLayout534.xml"/><Relationship Id="rId33" Type="http://schemas.openxmlformats.org/officeDocument/2006/relationships/slideLayout" Target="../slideLayouts/slideLayout550.xml"/><Relationship Id="rId38" Type="http://schemas.openxmlformats.org/officeDocument/2006/relationships/slideLayout" Target="../slideLayouts/slideLayout555.xml"/><Relationship Id="rId59" Type="http://schemas.openxmlformats.org/officeDocument/2006/relationships/slideLayout" Target="../slideLayouts/slideLayout576.xml"/><Relationship Id="rId103" Type="http://schemas.openxmlformats.org/officeDocument/2006/relationships/slideLayout" Target="../slideLayouts/slideLayout620.xml"/><Relationship Id="rId108" Type="http://schemas.openxmlformats.org/officeDocument/2006/relationships/slideLayout" Target="../slideLayouts/slideLayout625.xml"/><Relationship Id="rId54" Type="http://schemas.openxmlformats.org/officeDocument/2006/relationships/slideLayout" Target="../slideLayouts/slideLayout571.xml"/><Relationship Id="rId70" Type="http://schemas.openxmlformats.org/officeDocument/2006/relationships/slideLayout" Target="../slideLayouts/slideLayout587.xml"/><Relationship Id="rId75" Type="http://schemas.openxmlformats.org/officeDocument/2006/relationships/slideLayout" Target="../slideLayouts/slideLayout592.xml"/><Relationship Id="rId91" Type="http://schemas.openxmlformats.org/officeDocument/2006/relationships/slideLayout" Target="../slideLayouts/slideLayout608.xml"/><Relationship Id="rId96" Type="http://schemas.openxmlformats.org/officeDocument/2006/relationships/slideLayout" Target="../slideLayouts/slideLayout613.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23" Type="http://schemas.openxmlformats.org/officeDocument/2006/relationships/slideLayout" Target="../slideLayouts/slideLayout540.xml"/><Relationship Id="rId28" Type="http://schemas.openxmlformats.org/officeDocument/2006/relationships/slideLayout" Target="../slideLayouts/slideLayout545.xml"/><Relationship Id="rId49" Type="http://schemas.openxmlformats.org/officeDocument/2006/relationships/slideLayout" Target="../slideLayouts/slideLayout566.xml"/><Relationship Id="rId114" Type="http://schemas.openxmlformats.org/officeDocument/2006/relationships/slideLayout" Target="../slideLayouts/slideLayout631.xml"/><Relationship Id="rId119" Type="http://schemas.openxmlformats.org/officeDocument/2006/relationships/slideLayout" Target="../slideLayouts/slideLayout636.xml"/><Relationship Id="rId44" Type="http://schemas.openxmlformats.org/officeDocument/2006/relationships/slideLayout" Target="../slideLayouts/slideLayout561.xml"/><Relationship Id="rId60" Type="http://schemas.openxmlformats.org/officeDocument/2006/relationships/slideLayout" Target="../slideLayouts/slideLayout577.xml"/><Relationship Id="rId65" Type="http://schemas.openxmlformats.org/officeDocument/2006/relationships/slideLayout" Target="../slideLayouts/slideLayout582.xml"/><Relationship Id="rId81" Type="http://schemas.openxmlformats.org/officeDocument/2006/relationships/slideLayout" Target="../slideLayouts/slideLayout598.xml"/><Relationship Id="rId86" Type="http://schemas.openxmlformats.org/officeDocument/2006/relationships/slideLayout" Target="../slideLayouts/slideLayout603.xml"/><Relationship Id="rId4" Type="http://schemas.openxmlformats.org/officeDocument/2006/relationships/slideLayout" Target="../slideLayouts/slideLayout521.xml"/><Relationship Id="rId9" Type="http://schemas.openxmlformats.org/officeDocument/2006/relationships/slideLayout" Target="../slideLayouts/slideLayout526.xml"/><Relationship Id="rId13" Type="http://schemas.openxmlformats.org/officeDocument/2006/relationships/slideLayout" Target="../slideLayouts/slideLayout530.xml"/><Relationship Id="rId18" Type="http://schemas.openxmlformats.org/officeDocument/2006/relationships/slideLayout" Target="../slideLayouts/slideLayout535.xml"/><Relationship Id="rId39" Type="http://schemas.openxmlformats.org/officeDocument/2006/relationships/slideLayout" Target="../slideLayouts/slideLayout556.xml"/><Relationship Id="rId109" Type="http://schemas.openxmlformats.org/officeDocument/2006/relationships/slideLayout" Target="../slideLayouts/slideLayout626.xml"/><Relationship Id="rId34" Type="http://schemas.openxmlformats.org/officeDocument/2006/relationships/slideLayout" Target="../slideLayouts/slideLayout551.xml"/><Relationship Id="rId50" Type="http://schemas.openxmlformats.org/officeDocument/2006/relationships/slideLayout" Target="../slideLayouts/slideLayout567.xml"/><Relationship Id="rId55" Type="http://schemas.openxmlformats.org/officeDocument/2006/relationships/slideLayout" Target="../slideLayouts/slideLayout572.xml"/><Relationship Id="rId76" Type="http://schemas.openxmlformats.org/officeDocument/2006/relationships/slideLayout" Target="../slideLayouts/slideLayout593.xml"/><Relationship Id="rId97" Type="http://schemas.openxmlformats.org/officeDocument/2006/relationships/slideLayout" Target="../slideLayouts/slideLayout614.xml"/><Relationship Id="rId104" Type="http://schemas.openxmlformats.org/officeDocument/2006/relationships/slideLayout" Target="../slideLayouts/slideLayout621.xml"/><Relationship Id="rId120" Type="http://schemas.openxmlformats.org/officeDocument/2006/relationships/theme" Target="../theme/theme14.xml"/><Relationship Id="rId7" Type="http://schemas.openxmlformats.org/officeDocument/2006/relationships/slideLayout" Target="../slideLayouts/slideLayout524.xml"/><Relationship Id="rId71" Type="http://schemas.openxmlformats.org/officeDocument/2006/relationships/slideLayout" Target="../slideLayouts/slideLayout588.xml"/><Relationship Id="rId92" Type="http://schemas.openxmlformats.org/officeDocument/2006/relationships/slideLayout" Target="../slideLayouts/slideLayout609.xml"/><Relationship Id="rId2" Type="http://schemas.openxmlformats.org/officeDocument/2006/relationships/slideLayout" Target="../slideLayouts/slideLayout519.xml"/><Relationship Id="rId29" Type="http://schemas.openxmlformats.org/officeDocument/2006/relationships/slideLayout" Target="../slideLayouts/slideLayout546.xml"/><Relationship Id="rId24" Type="http://schemas.openxmlformats.org/officeDocument/2006/relationships/slideLayout" Target="../slideLayouts/slideLayout541.xml"/><Relationship Id="rId40" Type="http://schemas.openxmlformats.org/officeDocument/2006/relationships/slideLayout" Target="../slideLayouts/slideLayout557.xml"/><Relationship Id="rId45" Type="http://schemas.openxmlformats.org/officeDocument/2006/relationships/slideLayout" Target="../slideLayouts/slideLayout562.xml"/><Relationship Id="rId66" Type="http://schemas.openxmlformats.org/officeDocument/2006/relationships/slideLayout" Target="../slideLayouts/slideLayout583.xml"/><Relationship Id="rId87" Type="http://schemas.openxmlformats.org/officeDocument/2006/relationships/slideLayout" Target="../slideLayouts/slideLayout604.xml"/><Relationship Id="rId110" Type="http://schemas.openxmlformats.org/officeDocument/2006/relationships/slideLayout" Target="../slideLayouts/slideLayout627.xml"/><Relationship Id="rId115" Type="http://schemas.openxmlformats.org/officeDocument/2006/relationships/slideLayout" Target="../slideLayouts/slideLayout632.xml"/><Relationship Id="rId61" Type="http://schemas.openxmlformats.org/officeDocument/2006/relationships/slideLayout" Target="../slideLayouts/slideLayout578.xml"/><Relationship Id="rId82" Type="http://schemas.openxmlformats.org/officeDocument/2006/relationships/slideLayout" Target="../slideLayouts/slideLayout599.xml"/><Relationship Id="rId19" Type="http://schemas.openxmlformats.org/officeDocument/2006/relationships/slideLayout" Target="../slideLayouts/slideLayout536.xml"/><Relationship Id="rId14" Type="http://schemas.openxmlformats.org/officeDocument/2006/relationships/slideLayout" Target="../slideLayouts/slideLayout531.xml"/><Relationship Id="rId30" Type="http://schemas.openxmlformats.org/officeDocument/2006/relationships/slideLayout" Target="../slideLayouts/slideLayout547.xml"/><Relationship Id="rId35" Type="http://schemas.openxmlformats.org/officeDocument/2006/relationships/slideLayout" Target="../slideLayouts/slideLayout552.xml"/><Relationship Id="rId56" Type="http://schemas.openxmlformats.org/officeDocument/2006/relationships/slideLayout" Target="../slideLayouts/slideLayout573.xml"/><Relationship Id="rId77" Type="http://schemas.openxmlformats.org/officeDocument/2006/relationships/slideLayout" Target="../slideLayouts/slideLayout594.xml"/><Relationship Id="rId100" Type="http://schemas.openxmlformats.org/officeDocument/2006/relationships/slideLayout" Target="../slideLayouts/slideLayout617.xml"/><Relationship Id="rId105" Type="http://schemas.openxmlformats.org/officeDocument/2006/relationships/slideLayout" Target="../slideLayouts/slideLayout622.xml"/><Relationship Id="rId8" Type="http://schemas.openxmlformats.org/officeDocument/2006/relationships/slideLayout" Target="../slideLayouts/slideLayout525.xml"/><Relationship Id="rId51" Type="http://schemas.openxmlformats.org/officeDocument/2006/relationships/slideLayout" Target="../slideLayouts/slideLayout568.xml"/><Relationship Id="rId72" Type="http://schemas.openxmlformats.org/officeDocument/2006/relationships/slideLayout" Target="../slideLayouts/slideLayout589.xml"/><Relationship Id="rId93" Type="http://schemas.openxmlformats.org/officeDocument/2006/relationships/slideLayout" Target="../slideLayouts/slideLayout610.xml"/><Relationship Id="rId98" Type="http://schemas.openxmlformats.org/officeDocument/2006/relationships/slideLayout" Target="../slideLayouts/slideLayout615.xml"/><Relationship Id="rId121" Type="http://schemas.openxmlformats.org/officeDocument/2006/relationships/image" Target="../media/image1.emf"/><Relationship Id="rId3" Type="http://schemas.openxmlformats.org/officeDocument/2006/relationships/slideLayout" Target="../slideLayouts/slideLayout520.xml"/><Relationship Id="rId25" Type="http://schemas.openxmlformats.org/officeDocument/2006/relationships/slideLayout" Target="../slideLayouts/slideLayout542.xml"/><Relationship Id="rId46" Type="http://schemas.openxmlformats.org/officeDocument/2006/relationships/slideLayout" Target="../slideLayouts/slideLayout563.xml"/><Relationship Id="rId67" Type="http://schemas.openxmlformats.org/officeDocument/2006/relationships/slideLayout" Target="../slideLayouts/slideLayout584.xml"/><Relationship Id="rId116" Type="http://schemas.openxmlformats.org/officeDocument/2006/relationships/slideLayout" Target="../slideLayouts/slideLayout633.xml"/><Relationship Id="rId20" Type="http://schemas.openxmlformats.org/officeDocument/2006/relationships/slideLayout" Target="../slideLayouts/slideLayout537.xml"/><Relationship Id="rId41" Type="http://schemas.openxmlformats.org/officeDocument/2006/relationships/slideLayout" Target="../slideLayouts/slideLayout558.xml"/><Relationship Id="rId62" Type="http://schemas.openxmlformats.org/officeDocument/2006/relationships/slideLayout" Target="../slideLayouts/slideLayout579.xml"/><Relationship Id="rId83" Type="http://schemas.openxmlformats.org/officeDocument/2006/relationships/slideLayout" Target="../slideLayouts/slideLayout600.xml"/><Relationship Id="rId88" Type="http://schemas.openxmlformats.org/officeDocument/2006/relationships/slideLayout" Target="../slideLayouts/slideLayout605.xml"/><Relationship Id="rId111" Type="http://schemas.openxmlformats.org/officeDocument/2006/relationships/slideLayout" Target="../slideLayouts/slideLayout628.xml"/><Relationship Id="rId15" Type="http://schemas.openxmlformats.org/officeDocument/2006/relationships/slideLayout" Target="../slideLayouts/slideLayout532.xml"/><Relationship Id="rId36" Type="http://schemas.openxmlformats.org/officeDocument/2006/relationships/slideLayout" Target="../slideLayouts/slideLayout553.xml"/><Relationship Id="rId57" Type="http://schemas.openxmlformats.org/officeDocument/2006/relationships/slideLayout" Target="../slideLayouts/slideLayout574.xml"/><Relationship Id="rId106" Type="http://schemas.openxmlformats.org/officeDocument/2006/relationships/slideLayout" Target="../slideLayouts/slideLayout623.xml"/><Relationship Id="rId10" Type="http://schemas.openxmlformats.org/officeDocument/2006/relationships/slideLayout" Target="../slideLayouts/slideLayout527.xml"/><Relationship Id="rId31" Type="http://schemas.openxmlformats.org/officeDocument/2006/relationships/slideLayout" Target="../slideLayouts/slideLayout548.xml"/><Relationship Id="rId52" Type="http://schemas.openxmlformats.org/officeDocument/2006/relationships/slideLayout" Target="../slideLayouts/slideLayout569.xml"/><Relationship Id="rId73" Type="http://schemas.openxmlformats.org/officeDocument/2006/relationships/slideLayout" Target="../slideLayouts/slideLayout590.xml"/><Relationship Id="rId78" Type="http://schemas.openxmlformats.org/officeDocument/2006/relationships/slideLayout" Target="../slideLayouts/slideLayout595.xml"/><Relationship Id="rId94" Type="http://schemas.openxmlformats.org/officeDocument/2006/relationships/slideLayout" Target="../slideLayouts/slideLayout611.xml"/><Relationship Id="rId99" Type="http://schemas.openxmlformats.org/officeDocument/2006/relationships/slideLayout" Target="../slideLayouts/slideLayout616.xml"/><Relationship Id="rId101" Type="http://schemas.openxmlformats.org/officeDocument/2006/relationships/slideLayout" Target="../slideLayouts/slideLayout618.xml"/><Relationship Id="rId122" Type="http://schemas.openxmlformats.org/officeDocument/2006/relationships/image" Target="../media/image106.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649.xml"/><Relationship Id="rId18" Type="http://schemas.openxmlformats.org/officeDocument/2006/relationships/slideLayout" Target="../slideLayouts/slideLayout654.xml"/><Relationship Id="rId26" Type="http://schemas.openxmlformats.org/officeDocument/2006/relationships/slideLayout" Target="../slideLayouts/slideLayout662.xml"/><Relationship Id="rId3" Type="http://schemas.openxmlformats.org/officeDocument/2006/relationships/slideLayout" Target="../slideLayouts/slideLayout639.xml"/><Relationship Id="rId21" Type="http://schemas.openxmlformats.org/officeDocument/2006/relationships/slideLayout" Target="../slideLayouts/slideLayout657.xml"/><Relationship Id="rId7" Type="http://schemas.openxmlformats.org/officeDocument/2006/relationships/slideLayout" Target="../slideLayouts/slideLayout643.xml"/><Relationship Id="rId12" Type="http://schemas.openxmlformats.org/officeDocument/2006/relationships/slideLayout" Target="../slideLayouts/slideLayout648.xml"/><Relationship Id="rId17" Type="http://schemas.openxmlformats.org/officeDocument/2006/relationships/slideLayout" Target="../slideLayouts/slideLayout653.xml"/><Relationship Id="rId25" Type="http://schemas.openxmlformats.org/officeDocument/2006/relationships/slideLayout" Target="../slideLayouts/slideLayout661.xml"/><Relationship Id="rId33" Type="http://schemas.openxmlformats.org/officeDocument/2006/relationships/theme" Target="../theme/theme15.xml"/><Relationship Id="rId2" Type="http://schemas.openxmlformats.org/officeDocument/2006/relationships/slideLayout" Target="../slideLayouts/slideLayout638.xml"/><Relationship Id="rId16" Type="http://schemas.openxmlformats.org/officeDocument/2006/relationships/slideLayout" Target="../slideLayouts/slideLayout652.xml"/><Relationship Id="rId20" Type="http://schemas.openxmlformats.org/officeDocument/2006/relationships/slideLayout" Target="../slideLayouts/slideLayout656.xml"/><Relationship Id="rId29" Type="http://schemas.openxmlformats.org/officeDocument/2006/relationships/slideLayout" Target="../slideLayouts/slideLayout665.xml"/><Relationship Id="rId1" Type="http://schemas.openxmlformats.org/officeDocument/2006/relationships/slideLayout" Target="../slideLayouts/slideLayout637.xml"/><Relationship Id="rId6" Type="http://schemas.openxmlformats.org/officeDocument/2006/relationships/slideLayout" Target="../slideLayouts/slideLayout642.xml"/><Relationship Id="rId11" Type="http://schemas.openxmlformats.org/officeDocument/2006/relationships/slideLayout" Target="../slideLayouts/slideLayout647.xml"/><Relationship Id="rId24" Type="http://schemas.openxmlformats.org/officeDocument/2006/relationships/slideLayout" Target="../slideLayouts/slideLayout660.xml"/><Relationship Id="rId32" Type="http://schemas.openxmlformats.org/officeDocument/2006/relationships/slideLayout" Target="../slideLayouts/slideLayout668.xml"/><Relationship Id="rId5" Type="http://schemas.openxmlformats.org/officeDocument/2006/relationships/slideLayout" Target="../slideLayouts/slideLayout641.xml"/><Relationship Id="rId15" Type="http://schemas.openxmlformats.org/officeDocument/2006/relationships/slideLayout" Target="../slideLayouts/slideLayout651.xml"/><Relationship Id="rId23" Type="http://schemas.openxmlformats.org/officeDocument/2006/relationships/slideLayout" Target="../slideLayouts/slideLayout659.xml"/><Relationship Id="rId28" Type="http://schemas.openxmlformats.org/officeDocument/2006/relationships/slideLayout" Target="../slideLayouts/slideLayout664.xml"/><Relationship Id="rId10" Type="http://schemas.openxmlformats.org/officeDocument/2006/relationships/slideLayout" Target="../slideLayouts/slideLayout646.xml"/><Relationship Id="rId19" Type="http://schemas.openxmlformats.org/officeDocument/2006/relationships/slideLayout" Target="../slideLayouts/slideLayout655.xml"/><Relationship Id="rId31" Type="http://schemas.openxmlformats.org/officeDocument/2006/relationships/slideLayout" Target="../slideLayouts/slideLayout667.xml"/><Relationship Id="rId4" Type="http://schemas.openxmlformats.org/officeDocument/2006/relationships/slideLayout" Target="../slideLayouts/slideLayout640.xml"/><Relationship Id="rId9" Type="http://schemas.openxmlformats.org/officeDocument/2006/relationships/slideLayout" Target="../slideLayouts/slideLayout645.xml"/><Relationship Id="rId14" Type="http://schemas.openxmlformats.org/officeDocument/2006/relationships/slideLayout" Target="../slideLayouts/slideLayout650.xml"/><Relationship Id="rId22" Type="http://schemas.openxmlformats.org/officeDocument/2006/relationships/slideLayout" Target="../slideLayouts/slideLayout658.xml"/><Relationship Id="rId27" Type="http://schemas.openxmlformats.org/officeDocument/2006/relationships/slideLayout" Target="../slideLayouts/slideLayout663.xml"/><Relationship Id="rId30" Type="http://schemas.openxmlformats.org/officeDocument/2006/relationships/slideLayout" Target="../slideLayouts/slideLayout666.xml"/><Relationship Id="rId8" Type="http://schemas.openxmlformats.org/officeDocument/2006/relationships/slideLayout" Target="../slideLayouts/slideLayout644.xml"/></Relationships>
</file>

<file path=ppt/slideMasters/_rels/slideMaster16.xml.rels><?xml version="1.0" encoding="UTF-8" standalone="yes"?>
<Relationships xmlns="http://schemas.openxmlformats.org/package/2006/relationships"><Relationship Id="rId26" Type="http://schemas.openxmlformats.org/officeDocument/2006/relationships/slideLayout" Target="../slideLayouts/slideLayout694.xml"/><Relationship Id="rId21" Type="http://schemas.openxmlformats.org/officeDocument/2006/relationships/slideLayout" Target="../slideLayouts/slideLayout689.xml"/><Relationship Id="rId42" Type="http://schemas.openxmlformats.org/officeDocument/2006/relationships/slideLayout" Target="../slideLayouts/slideLayout710.xml"/><Relationship Id="rId47" Type="http://schemas.openxmlformats.org/officeDocument/2006/relationships/slideLayout" Target="../slideLayouts/slideLayout715.xml"/><Relationship Id="rId63" Type="http://schemas.openxmlformats.org/officeDocument/2006/relationships/slideLayout" Target="../slideLayouts/slideLayout731.xml"/><Relationship Id="rId68" Type="http://schemas.openxmlformats.org/officeDocument/2006/relationships/slideLayout" Target="../slideLayouts/slideLayout736.xml"/><Relationship Id="rId16" Type="http://schemas.openxmlformats.org/officeDocument/2006/relationships/slideLayout" Target="../slideLayouts/slideLayout684.xml"/><Relationship Id="rId11" Type="http://schemas.openxmlformats.org/officeDocument/2006/relationships/slideLayout" Target="../slideLayouts/slideLayout679.xml"/><Relationship Id="rId32" Type="http://schemas.openxmlformats.org/officeDocument/2006/relationships/slideLayout" Target="../slideLayouts/slideLayout700.xml"/><Relationship Id="rId37" Type="http://schemas.openxmlformats.org/officeDocument/2006/relationships/slideLayout" Target="../slideLayouts/slideLayout705.xml"/><Relationship Id="rId53" Type="http://schemas.openxmlformats.org/officeDocument/2006/relationships/slideLayout" Target="../slideLayouts/slideLayout721.xml"/><Relationship Id="rId58" Type="http://schemas.openxmlformats.org/officeDocument/2006/relationships/slideLayout" Target="../slideLayouts/slideLayout726.xml"/><Relationship Id="rId74" Type="http://schemas.openxmlformats.org/officeDocument/2006/relationships/slideLayout" Target="../slideLayouts/slideLayout742.xml"/><Relationship Id="rId79" Type="http://schemas.openxmlformats.org/officeDocument/2006/relationships/slideLayout" Target="../slideLayouts/slideLayout747.xml"/><Relationship Id="rId5" Type="http://schemas.openxmlformats.org/officeDocument/2006/relationships/slideLayout" Target="../slideLayouts/slideLayout673.xml"/><Relationship Id="rId61" Type="http://schemas.openxmlformats.org/officeDocument/2006/relationships/slideLayout" Target="../slideLayouts/slideLayout729.xml"/><Relationship Id="rId82" Type="http://schemas.openxmlformats.org/officeDocument/2006/relationships/image" Target="../media/image1.emf"/><Relationship Id="rId19" Type="http://schemas.openxmlformats.org/officeDocument/2006/relationships/slideLayout" Target="../slideLayouts/slideLayout687.xml"/><Relationship Id="rId14" Type="http://schemas.openxmlformats.org/officeDocument/2006/relationships/slideLayout" Target="../slideLayouts/slideLayout682.xml"/><Relationship Id="rId22" Type="http://schemas.openxmlformats.org/officeDocument/2006/relationships/slideLayout" Target="../slideLayouts/slideLayout690.xml"/><Relationship Id="rId27" Type="http://schemas.openxmlformats.org/officeDocument/2006/relationships/slideLayout" Target="../slideLayouts/slideLayout695.xml"/><Relationship Id="rId30" Type="http://schemas.openxmlformats.org/officeDocument/2006/relationships/slideLayout" Target="../slideLayouts/slideLayout698.xml"/><Relationship Id="rId35" Type="http://schemas.openxmlformats.org/officeDocument/2006/relationships/slideLayout" Target="../slideLayouts/slideLayout703.xml"/><Relationship Id="rId43" Type="http://schemas.openxmlformats.org/officeDocument/2006/relationships/slideLayout" Target="../slideLayouts/slideLayout711.xml"/><Relationship Id="rId48" Type="http://schemas.openxmlformats.org/officeDocument/2006/relationships/slideLayout" Target="../slideLayouts/slideLayout716.xml"/><Relationship Id="rId56" Type="http://schemas.openxmlformats.org/officeDocument/2006/relationships/slideLayout" Target="../slideLayouts/slideLayout724.xml"/><Relationship Id="rId64" Type="http://schemas.openxmlformats.org/officeDocument/2006/relationships/slideLayout" Target="../slideLayouts/slideLayout732.xml"/><Relationship Id="rId69" Type="http://schemas.openxmlformats.org/officeDocument/2006/relationships/slideLayout" Target="../slideLayouts/slideLayout737.xml"/><Relationship Id="rId77" Type="http://schemas.openxmlformats.org/officeDocument/2006/relationships/slideLayout" Target="../slideLayouts/slideLayout745.xml"/><Relationship Id="rId8" Type="http://schemas.openxmlformats.org/officeDocument/2006/relationships/slideLayout" Target="../slideLayouts/slideLayout676.xml"/><Relationship Id="rId51" Type="http://schemas.openxmlformats.org/officeDocument/2006/relationships/slideLayout" Target="../slideLayouts/slideLayout719.xml"/><Relationship Id="rId72" Type="http://schemas.openxmlformats.org/officeDocument/2006/relationships/slideLayout" Target="../slideLayouts/slideLayout740.xml"/><Relationship Id="rId80" Type="http://schemas.openxmlformats.org/officeDocument/2006/relationships/slideLayout" Target="../slideLayouts/slideLayout748.xml"/><Relationship Id="rId3" Type="http://schemas.openxmlformats.org/officeDocument/2006/relationships/slideLayout" Target="../slideLayouts/slideLayout671.xml"/><Relationship Id="rId12" Type="http://schemas.openxmlformats.org/officeDocument/2006/relationships/slideLayout" Target="../slideLayouts/slideLayout680.xml"/><Relationship Id="rId17" Type="http://schemas.openxmlformats.org/officeDocument/2006/relationships/slideLayout" Target="../slideLayouts/slideLayout685.xml"/><Relationship Id="rId25" Type="http://schemas.openxmlformats.org/officeDocument/2006/relationships/slideLayout" Target="../slideLayouts/slideLayout693.xml"/><Relationship Id="rId33" Type="http://schemas.openxmlformats.org/officeDocument/2006/relationships/slideLayout" Target="../slideLayouts/slideLayout701.xml"/><Relationship Id="rId38" Type="http://schemas.openxmlformats.org/officeDocument/2006/relationships/slideLayout" Target="../slideLayouts/slideLayout706.xml"/><Relationship Id="rId46" Type="http://schemas.openxmlformats.org/officeDocument/2006/relationships/slideLayout" Target="../slideLayouts/slideLayout714.xml"/><Relationship Id="rId59" Type="http://schemas.openxmlformats.org/officeDocument/2006/relationships/slideLayout" Target="../slideLayouts/slideLayout727.xml"/><Relationship Id="rId67" Type="http://schemas.openxmlformats.org/officeDocument/2006/relationships/slideLayout" Target="../slideLayouts/slideLayout735.xml"/><Relationship Id="rId20" Type="http://schemas.openxmlformats.org/officeDocument/2006/relationships/slideLayout" Target="../slideLayouts/slideLayout688.xml"/><Relationship Id="rId41" Type="http://schemas.openxmlformats.org/officeDocument/2006/relationships/slideLayout" Target="../slideLayouts/slideLayout709.xml"/><Relationship Id="rId54" Type="http://schemas.openxmlformats.org/officeDocument/2006/relationships/slideLayout" Target="../slideLayouts/slideLayout722.xml"/><Relationship Id="rId62" Type="http://schemas.openxmlformats.org/officeDocument/2006/relationships/slideLayout" Target="../slideLayouts/slideLayout730.xml"/><Relationship Id="rId70" Type="http://schemas.openxmlformats.org/officeDocument/2006/relationships/slideLayout" Target="../slideLayouts/slideLayout738.xml"/><Relationship Id="rId75" Type="http://schemas.openxmlformats.org/officeDocument/2006/relationships/slideLayout" Target="../slideLayouts/slideLayout743.xml"/><Relationship Id="rId1" Type="http://schemas.openxmlformats.org/officeDocument/2006/relationships/slideLayout" Target="../slideLayouts/slideLayout669.xml"/><Relationship Id="rId6" Type="http://schemas.openxmlformats.org/officeDocument/2006/relationships/slideLayout" Target="../slideLayouts/slideLayout674.xml"/><Relationship Id="rId15" Type="http://schemas.openxmlformats.org/officeDocument/2006/relationships/slideLayout" Target="../slideLayouts/slideLayout683.xml"/><Relationship Id="rId23" Type="http://schemas.openxmlformats.org/officeDocument/2006/relationships/slideLayout" Target="../slideLayouts/slideLayout691.xml"/><Relationship Id="rId28" Type="http://schemas.openxmlformats.org/officeDocument/2006/relationships/slideLayout" Target="../slideLayouts/slideLayout696.xml"/><Relationship Id="rId36" Type="http://schemas.openxmlformats.org/officeDocument/2006/relationships/slideLayout" Target="../slideLayouts/slideLayout704.xml"/><Relationship Id="rId49" Type="http://schemas.openxmlformats.org/officeDocument/2006/relationships/slideLayout" Target="../slideLayouts/slideLayout717.xml"/><Relationship Id="rId57" Type="http://schemas.openxmlformats.org/officeDocument/2006/relationships/slideLayout" Target="../slideLayouts/slideLayout725.xml"/><Relationship Id="rId10" Type="http://schemas.openxmlformats.org/officeDocument/2006/relationships/slideLayout" Target="../slideLayouts/slideLayout678.xml"/><Relationship Id="rId31" Type="http://schemas.openxmlformats.org/officeDocument/2006/relationships/slideLayout" Target="../slideLayouts/slideLayout699.xml"/><Relationship Id="rId44" Type="http://schemas.openxmlformats.org/officeDocument/2006/relationships/slideLayout" Target="../slideLayouts/slideLayout712.xml"/><Relationship Id="rId52" Type="http://schemas.openxmlformats.org/officeDocument/2006/relationships/slideLayout" Target="../slideLayouts/slideLayout720.xml"/><Relationship Id="rId60" Type="http://schemas.openxmlformats.org/officeDocument/2006/relationships/slideLayout" Target="../slideLayouts/slideLayout728.xml"/><Relationship Id="rId65" Type="http://schemas.openxmlformats.org/officeDocument/2006/relationships/slideLayout" Target="../slideLayouts/slideLayout733.xml"/><Relationship Id="rId73" Type="http://schemas.openxmlformats.org/officeDocument/2006/relationships/slideLayout" Target="../slideLayouts/slideLayout741.xml"/><Relationship Id="rId78" Type="http://schemas.openxmlformats.org/officeDocument/2006/relationships/slideLayout" Target="../slideLayouts/slideLayout746.xml"/><Relationship Id="rId81" Type="http://schemas.openxmlformats.org/officeDocument/2006/relationships/theme" Target="../theme/theme16.xml"/><Relationship Id="rId4" Type="http://schemas.openxmlformats.org/officeDocument/2006/relationships/slideLayout" Target="../slideLayouts/slideLayout672.xml"/><Relationship Id="rId9" Type="http://schemas.openxmlformats.org/officeDocument/2006/relationships/slideLayout" Target="../slideLayouts/slideLayout677.xml"/><Relationship Id="rId13" Type="http://schemas.openxmlformats.org/officeDocument/2006/relationships/slideLayout" Target="../slideLayouts/slideLayout681.xml"/><Relationship Id="rId18" Type="http://schemas.openxmlformats.org/officeDocument/2006/relationships/slideLayout" Target="../slideLayouts/slideLayout686.xml"/><Relationship Id="rId39" Type="http://schemas.openxmlformats.org/officeDocument/2006/relationships/slideLayout" Target="../slideLayouts/slideLayout707.xml"/><Relationship Id="rId34" Type="http://schemas.openxmlformats.org/officeDocument/2006/relationships/slideLayout" Target="../slideLayouts/slideLayout702.xml"/><Relationship Id="rId50" Type="http://schemas.openxmlformats.org/officeDocument/2006/relationships/slideLayout" Target="../slideLayouts/slideLayout718.xml"/><Relationship Id="rId55" Type="http://schemas.openxmlformats.org/officeDocument/2006/relationships/slideLayout" Target="../slideLayouts/slideLayout723.xml"/><Relationship Id="rId76" Type="http://schemas.openxmlformats.org/officeDocument/2006/relationships/slideLayout" Target="../slideLayouts/slideLayout744.xml"/><Relationship Id="rId7" Type="http://schemas.openxmlformats.org/officeDocument/2006/relationships/slideLayout" Target="../slideLayouts/slideLayout675.xml"/><Relationship Id="rId71" Type="http://schemas.openxmlformats.org/officeDocument/2006/relationships/slideLayout" Target="../slideLayouts/slideLayout739.xml"/><Relationship Id="rId2" Type="http://schemas.openxmlformats.org/officeDocument/2006/relationships/slideLayout" Target="../slideLayouts/slideLayout670.xml"/><Relationship Id="rId29" Type="http://schemas.openxmlformats.org/officeDocument/2006/relationships/slideLayout" Target="../slideLayouts/slideLayout697.xml"/><Relationship Id="rId24" Type="http://schemas.openxmlformats.org/officeDocument/2006/relationships/slideLayout" Target="../slideLayouts/slideLayout692.xml"/><Relationship Id="rId40" Type="http://schemas.openxmlformats.org/officeDocument/2006/relationships/slideLayout" Target="../slideLayouts/slideLayout708.xml"/><Relationship Id="rId45" Type="http://schemas.openxmlformats.org/officeDocument/2006/relationships/slideLayout" Target="../slideLayouts/slideLayout713.xml"/><Relationship Id="rId66" Type="http://schemas.openxmlformats.org/officeDocument/2006/relationships/slideLayout" Target="../slideLayouts/slideLayout734.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761.xml"/><Relationship Id="rId18" Type="http://schemas.openxmlformats.org/officeDocument/2006/relationships/slideLayout" Target="../slideLayouts/slideLayout766.xml"/><Relationship Id="rId26" Type="http://schemas.openxmlformats.org/officeDocument/2006/relationships/slideLayout" Target="../slideLayouts/slideLayout774.xml"/><Relationship Id="rId3" Type="http://schemas.openxmlformats.org/officeDocument/2006/relationships/slideLayout" Target="../slideLayouts/slideLayout751.xml"/><Relationship Id="rId21" Type="http://schemas.openxmlformats.org/officeDocument/2006/relationships/slideLayout" Target="../slideLayouts/slideLayout769.xml"/><Relationship Id="rId7" Type="http://schemas.openxmlformats.org/officeDocument/2006/relationships/slideLayout" Target="../slideLayouts/slideLayout755.xml"/><Relationship Id="rId12" Type="http://schemas.openxmlformats.org/officeDocument/2006/relationships/slideLayout" Target="../slideLayouts/slideLayout760.xml"/><Relationship Id="rId17" Type="http://schemas.openxmlformats.org/officeDocument/2006/relationships/slideLayout" Target="../slideLayouts/slideLayout765.xml"/><Relationship Id="rId25" Type="http://schemas.openxmlformats.org/officeDocument/2006/relationships/slideLayout" Target="../slideLayouts/slideLayout773.xml"/><Relationship Id="rId33" Type="http://schemas.openxmlformats.org/officeDocument/2006/relationships/theme" Target="../theme/theme17.xml"/><Relationship Id="rId2" Type="http://schemas.openxmlformats.org/officeDocument/2006/relationships/slideLayout" Target="../slideLayouts/slideLayout750.xml"/><Relationship Id="rId16" Type="http://schemas.openxmlformats.org/officeDocument/2006/relationships/slideLayout" Target="../slideLayouts/slideLayout764.xml"/><Relationship Id="rId20" Type="http://schemas.openxmlformats.org/officeDocument/2006/relationships/slideLayout" Target="../slideLayouts/slideLayout768.xml"/><Relationship Id="rId29" Type="http://schemas.openxmlformats.org/officeDocument/2006/relationships/slideLayout" Target="../slideLayouts/slideLayout777.xml"/><Relationship Id="rId1" Type="http://schemas.openxmlformats.org/officeDocument/2006/relationships/slideLayout" Target="../slideLayouts/slideLayout749.xml"/><Relationship Id="rId6" Type="http://schemas.openxmlformats.org/officeDocument/2006/relationships/slideLayout" Target="../slideLayouts/slideLayout754.xml"/><Relationship Id="rId11" Type="http://schemas.openxmlformats.org/officeDocument/2006/relationships/slideLayout" Target="../slideLayouts/slideLayout759.xml"/><Relationship Id="rId24" Type="http://schemas.openxmlformats.org/officeDocument/2006/relationships/slideLayout" Target="../slideLayouts/slideLayout772.xml"/><Relationship Id="rId32" Type="http://schemas.openxmlformats.org/officeDocument/2006/relationships/slideLayout" Target="../slideLayouts/slideLayout780.xml"/><Relationship Id="rId5" Type="http://schemas.openxmlformats.org/officeDocument/2006/relationships/slideLayout" Target="../slideLayouts/slideLayout753.xml"/><Relationship Id="rId15" Type="http://schemas.openxmlformats.org/officeDocument/2006/relationships/slideLayout" Target="../slideLayouts/slideLayout763.xml"/><Relationship Id="rId23" Type="http://schemas.openxmlformats.org/officeDocument/2006/relationships/slideLayout" Target="../slideLayouts/slideLayout771.xml"/><Relationship Id="rId28" Type="http://schemas.openxmlformats.org/officeDocument/2006/relationships/slideLayout" Target="../slideLayouts/slideLayout776.xml"/><Relationship Id="rId10" Type="http://schemas.openxmlformats.org/officeDocument/2006/relationships/slideLayout" Target="../slideLayouts/slideLayout758.xml"/><Relationship Id="rId19" Type="http://schemas.openxmlformats.org/officeDocument/2006/relationships/slideLayout" Target="../slideLayouts/slideLayout767.xml"/><Relationship Id="rId31" Type="http://schemas.openxmlformats.org/officeDocument/2006/relationships/slideLayout" Target="../slideLayouts/slideLayout779.xml"/><Relationship Id="rId4" Type="http://schemas.openxmlformats.org/officeDocument/2006/relationships/slideLayout" Target="../slideLayouts/slideLayout752.xml"/><Relationship Id="rId9" Type="http://schemas.openxmlformats.org/officeDocument/2006/relationships/slideLayout" Target="../slideLayouts/slideLayout757.xml"/><Relationship Id="rId14" Type="http://schemas.openxmlformats.org/officeDocument/2006/relationships/slideLayout" Target="../slideLayouts/slideLayout762.xml"/><Relationship Id="rId22" Type="http://schemas.openxmlformats.org/officeDocument/2006/relationships/slideLayout" Target="../slideLayouts/slideLayout770.xml"/><Relationship Id="rId27" Type="http://schemas.openxmlformats.org/officeDocument/2006/relationships/slideLayout" Target="../slideLayouts/slideLayout775.xml"/><Relationship Id="rId30" Type="http://schemas.openxmlformats.org/officeDocument/2006/relationships/slideLayout" Target="../slideLayouts/slideLayout778.xml"/><Relationship Id="rId8" Type="http://schemas.openxmlformats.org/officeDocument/2006/relationships/slideLayout" Target="../slideLayouts/slideLayout756.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793.xml"/><Relationship Id="rId18" Type="http://schemas.openxmlformats.org/officeDocument/2006/relationships/slideLayout" Target="../slideLayouts/slideLayout798.xml"/><Relationship Id="rId26" Type="http://schemas.openxmlformats.org/officeDocument/2006/relationships/slideLayout" Target="../slideLayouts/slideLayout806.xml"/><Relationship Id="rId21" Type="http://schemas.openxmlformats.org/officeDocument/2006/relationships/slideLayout" Target="../slideLayouts/slideLayout801.xml"/><Relationship Id="rId34" Type="http://schemas.openxmlformats.org/officeDocument/2006/relationships/slideLayout" Target="../slideLayouts/slideLayout814.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17" Type="http://schemas.openxmlformats.org/officeDocument/2006/relationships/slideLayout" Target="../slideLayouts/slideLayout797.xml"/><Relationship Id="rId25" Type="http://schemas.openxmlformats.org/officeDocument/2006/relationships/slideLayout" Target="../slideLayouts/slideLayout805.xml"/><Relationship Id="rId33" Type="http://schemas.openxmlformats.org/officeDocument/2006/relationships/slideLayout" Target="../slideLayouts/slideLayout813.xml"/><Relationship Id="rId38" Type="http://schemas.openxmlformats.org/officeDocument/2006/relationships/image" Target="../media/image1.emf"/><Relationship Id="rId2" Type="http://schemas.openxmlformats.org/officeDocument/2006/relationships/slideLayout" Target="../slideLayouts/slideLayout782.xml"/><Relationship Id="rId16" Type="http://schemas.openxmlformats.org/officeDocument/2006/relationships/slideLayout" Target="../slideLayouts/slideLayout796.xml"/><Relationship Id="rId20" Type="http://schemas.openxmlformats.org/officeDocument/2006/relationships/slideLayout" Target="../slideLayouts/slideLayout800.xml"/><Relationship Id="rId29" Type="http://schemas.openxmlformats.org/officeDocument/2006/relationships/slideLayout" Target="../slideLayouts/slideLayout809.xml"/><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24" Type="http://schemas.openxmlformats.org/officeDocument/2006/relationships/slideLayout" Target="../slideLayouts/slideLayout804.xml"/><Relationship Id="rId32" Type="http://schemas.openxmlformats.org/officeDocument/2006/relationships/slideLayout" Target="../slideLayouts/slideLayout812.xml"/><Relationship Id="rId37" Type="http://schemas.openxmlformats.org/officeDocument/2006/relationships/theme" Target="../theme/theme18.xml"/><Relationship Id="rId5" Type="http://schemas.openxmlformats.org/officeDocument/2006/relationships/slideLayout" Target="../slideLayouts/slideLayout785.xml"/><Relationship Id="rId15" Type="http://schemas.openxmlformats.org/officeDocument/2006/relationships/slideLayout" Target="../slideLayouts/slideLayout795.xml"/><Relationship Id="rId23" Type="http://schemas.openxmlformats.org/officeDocument/2006/relationships/slideLayout" Target="../slideLayouts/slideLayout803.xml"/><Relationship Id="rId28" Type="http://schemas.openxmlformats.org/officeDocument/2006/relationships/slideLayout" Target="../slideLayouts/slideLayout808.xml"/><Relationship Id="rId36" Type="http://schemas.openxmlformats.org/officeDocument/2006/relationships/slideLayout" Target="../slideLayouts/slideLayout816.xml"/><Relationship Id="rId10" Type="http://schemas.openxmlformats.org/officeDocument/2006/relationships/slideLayout" Target="../slideLayouts/slideLayout790.xml"/><Relationship Id="rId19" Type="http://schemas.openxmlformats.org/officeDocument/2006/relationships/slideLayout" Target="../slideLayouts/slideLayout799.xml"/><Relationship Id="rId31" Type="http://schemas.openxmlformats.org/officeDocument/2006/relationships/slideLayout" Target="../slideLayouts/slideLayout811.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slideLayout" Target="../slideLayouts/slideLayout794.xml"/><Relationship Id="rId22" Type="http://schemas.openxmlformats.org/officeDocument/2006/relationships/slideLayout" Target="../slideLayouts/slideLayout802.xml"/><Relationship Id="rId27" Type="http://schemas.openxmlformats.org/officeDocument/2006/relationships/slideLayout" Target="../slideLayouts/slideLayout807.xml"/><Relationship Id="rId30" Type="http://schemas.openxmlformats.org/officeDocument/2006/relationships/slideLayout" Target="../slideLayouts/slideLayout810.xml"/><Relationship Id="rId35" Type="http://schemas.openxmlformats.org/officeDocument/2006/relationships/slideLayout" Target="../slideLayouts/slideLayout815.xml"/><Relationship Id="rId8" Type="http://schemas.openxmlformats.org/officeDocument/2006/relationships/slideLayout" Target="../slideLayouts/slideLayout788.xml"/><Relationship Id="rId3" Type="http://schemas.openxmlformats.org/officeDocument/2006/relationships/slideLayout" Target="../slideLayouts/slideLayout783.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829.xml"/><Relationship Id="rId18" Type="http://schemas.openxmlformats.org/officeDocument/2006/relationships/slideLayout" Target="../slideLayouts/slideLayout834.xml"/><Relationship Id="rId26" Type="http://schemas.openxmlformats.org/officeDocument/2006/relationships/slideLayout" Target="../slideLayouts/slideLayout842.xml"/><Relationship Id="rId21" Type="http://schemas.openxmlformats.org/officeDocument/2006/relationships/slideLayout" Target="../slideLayouts/slideLayout837.xml"/><Relationship Id="rId34" Type="http://schemas.openxmlformats.org/officeDocument/2006/relationships/slideLayout" Target="../slideLayouts/slideLayout850.xml"/><Relationship Id="rId7" Type="http://schemas.openxmlformats.org/officeDocument/2006/relationships/slideLayout" Target="../slideLayouts/slideLayout823.xml"/><Relationship Id="rId12" Type="http://schemas.openxmlformats.org/officeDocument/2006/relationships/slideLayout" Target="../slideLayouts/slideLayout828.xml"/><Relationship Id="rId17" Type="http://schemas.openxmlformats.org/officeDocument/2006/relationships/slideLayout" Target="../slideLayouts/slideLayout833.xml"/><Relationship Id="rId25" Type="http://schemas.openxmlformats.org/officeDocument/2006/relationships/slideLayout" Target="../slideLayouts/slideLayout841.xml"/><Relationship Id="rId33" Type="http://schemas.openxmlformats.org/officeDocument/2006/relationships/slideLayout" Target="../slideLayouts/slideLayout849.xml"/><Relationship Id="rId38" Type="http://schemas.openxmlformats.org/officeDocument/2006/relationships/image" Target="../media/image153.png"/><Relationship Id="rId2" Type="http://schemas.openxmlformats.org/officeDocument/2006/relationships/slideLayout" Target="../slideLayouts/slideLayout818.xml"/><Relationship Id="rId16" Type="http://schemas.openxmlformats.org/officeDocument/2006/relationships/slideLayout" Target="../slideLayouts/slideLayout832.xml"/><Relationship Id="rId20" Type="http://schemas.openxmlformats.org/officeDocument/2006/relationships/slideLayout" Target="../slideLayouts/slideLayout836.xml"/><Relationship Id="rId29" Type="http://schemas.openxmlformats.org/officeDocument/2006/relationships/slideLayout" Target="../slideLayouts/slideLayout845.xml"/><Relationship Id="rId1" Type="http://schemas.openxmlformats.org/officeDocument/2006/relationships/slideLayout" Target="../slideLayouts/slideLayout817.xml"/><Relationship Id="rId6" Type="http://schemas.openxmlformats.org/officeDocument/2006/relationships/slideLayout" Target="../slideLayouts/slideLayout822.xml"/><Relationship Id="rId11" Type="http://schemas.openxmlformats.org/officeDocument/2006/relationships/slideLayout" Target="../slideLayouts/slideLayout827.xml"/><Relationship Id="rId24" Type="http://schemas.openxmlformats.org/officeDocument/2006/relationships/slideLayout" Target="../slideLayouts/slideLayout840.xml"/><Relationship Id="rId32" Type="http://schemas.openxmlformats.org/officeDocument/2006/relationships/slideLayout" Target="../slideLayouts/slideLayout848.xml"/><Relationship Id="rId37" Type="http://schemas.openxmlformats.org/officeDocument/2006/relationships/theme" Target="../theme/theme19.xml"/><Relationship Id="rId5" Type="http://schemas.openxmlformats.org/officeDocument/2006/relationships/slideLayout" Target="../slideLayouts/slideLayout821.xml"/><Relationship Id="rId15" Type="http://schemas.openxmlformats.org/officeDocument/2006/relationships/slideLayout" Target="../slideLayouts/slideLayout831.xml"/><Relationship Id="rId23" Type="http://schemas.openxmlformats.org/officeDocument/2006/relationships/slideLayout" Target="../slideLayouts/slideLayout839.xml"/><Relationship Id="rId28" Type="http://schemas.openxmlformats.org/officeDocument/2006/relationships/slideLayout" Target="../slideLayouts/slideLayout844.xml"/><Relationship Id="rId36" Type="http://schemas.openxmlformats.org/officeDocument/2006/relationships/slideLayout" Target="../slideLayouts/slideLayout852.xml"/><Relationship Id="rId10" Type="http://schemas.openxmlformats.org/officeDocument/2006/relationships/slideLayout" Target="../slideLayouts/slideLayout826.xml"/><Relationship Id="rId19" Type="http://schemas.openxmlformats.org/officeDocument/2006/relationships/slideLayout" Target="../slideLayouts/slideLayout835.xml"/><Relationship Id="rId31" Type="http://schemas.openxmlformats.org/officeDocument/2006/relationships/slideLayout" Target="../slideLayouts/slideLayout847.xml"/><Relationship Id="rId4" Type="http://schemas.openxmlformats.org/officeDocument/2006/relationships/slideLayout" Target="../slideLayouts/slideLayout820.xml"/><Relationship Id="rId9" Type="http://schemas.openxmlformats.org/officeDocument/2006/relationships/slideLayout" Target="../slideLayouts/slideLayout825.xml"/><Relationship Id="rId14" Type="http://schemas.openxmlformats.org/officeDocument/2006/relationships/slideLayout" Target="../slideLayouts/slideLayout830.xml"/><Relationship Id="rId22" Type="http://schemas.openxmlformats.org/officeDocument/2006/relationships/slideLayout" Target="../slideLayouts/slideLayout838.xml"/><Relationship Id="rId27" Type="http://schemas.openxmlformats.org/officeDocument/2006/relationships/slideLayout" Target="../slideLayouts/slideLayout843.xml"/><Relationship Id="rId30" Type="http://schemas.openxmlformats.org/officeDocument/2006/relationships/slideLayout" Target="../slideLayouts/slideLayout846.xml"/><Relationship Id="rId35" Type="http://schemas.openxmlformats.org/officeDocument/2006/relationships/slideLayout" Target="../slideLayouts/slideLayout851.xml"/><Relationship Id="rId8" Type="http://schemas.openxmlformats.org/officeDocument/2006/relationships/slideLayout" Target="../slideLayouts/slideLayout824.xml"/><Relationship Id="rId3" Type="http://schemas.openxmlformats.org/officeDocument/2006/relationships/slideLayout" Target="../slideLayouts/slideLayout8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theme" Target="../theme/theme2.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image" Target="../media/image11.sv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8" Type="http://schemas.openxmlformats.org/officeDocument/2006/relationships/slideLayout" Target="../slideLayouts/slideLayout34.xml"/><Relationship Id="rId51" Type="http://schemas.openxmlformats.org/officeDocument/2006/relationships/image" Target="../media/image10.png"/><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1" Type="http://schemas.openxmlformats.org/officeDocument/2006/relationships/slideLayout" Target="../slideLayouts/slideLayout27.xml"/><Relationship Id="rId6" Type="http://schemas.openxmlformats.org/officeDocument/2006/relationships/slideLayout" Target="../slideLayouts/slideLayout3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860.xml"/><Relationship Id="rId13" Type="http://schemas.openxmlformats.org/officeDocument/2006/relationships/slideLayout" Target="../slideLayouts/slideLayout865.xml"/><Relationship Id="rId18" Type="http://schemas.openxmlformats.org/officeDocument/2006/relationships/slideLayout" Target="../slideLayouts/slideLayout870.xml"/><Relationship Id="rId26" Type="http://schemas.openxmlformats.org/officeDocument/2006/relationships/slideLayout" Target="../slideLayouts/slideLayout878.xml"/><Relationship Id="rId3" Type="http://schemas.openxmlformats.org/officeDocument/2006/relationships/slideLayout" Target="../slideLayouts/slideLayout855.xml"/><Relationship Id="rId21" Type="http://schemas.openxmlformats.org/officeDocument/2006/relationships/slideLayout" Target="../slideLayouts/slideLayout873.xml"/><Relationship Id="rId7" Type="http://schemas.openxmlformats.org/officeDocument/2006/relationships/slideLayout" Target="../slideLayouts/slideLayout859.xml"/><Relationship Id="rId12" Type="http://schemas.openxmlformats.org/officeDocument/2006/relationships/slideLayout" Target="../slideLayouts/slideLayout864.xml"/><Relationship Id="rId17" Type="http://schemas.openxmlformats.org/officeDocument/2006/relationships/slideLayout" Target="../slideLayouts/slideLayout869.xml"/><Relationship Id="rId25" Type="http://schemas.openxmlformats.org/officeDocument/2006/relationships/slideLayout" Target="../slideLayouts/slideLayout877.xml"/><Relationship Id="rId2" Type="http://schemas.openxmlformats.org/officeDocument/2006/relationships/slideLayout" Target="../slideLayouts/slideLayout854.xml"/><Relationship Id="rId16" Type="http://schemas.openxmlformats.org/officeDocument/2006/relationships/slideLayout" Target="../slideLayouts/slideLayout868.xml"/><Relationship Id="rId20" Type="http://schemas.openxmlformats.org/officeDocument/2006/relationships/slideLayout" Target="../slideLayouts/slideLayout872.xml"/><Relationship Id="rId29" Type="http://schemas.openxmlformats.org/officeDocument/2006/relationships/slideLayout" Target="../slideLayouts/slideLayout881.xml"/><Relationship Id="rId1" Type="http://schemas.openxmlformats.org/officeDocument/2006/relationships/slideLayout" Target="../slideLayouts/slideLayout853.xml"/><Relationship Id="rId6" Type="http://schemas.openxmlformats.org/officeDocument/2006/relationships/slideLayout" Target="../slideLayouts/slideLayout858.xml"/><Relationship Id="rId11" Type="http://schemas.openxmlformats.org/officeDocument/2006/relationships/slideLayout" Target="../slideLayouts/slideLayout863.xml"/><Relationship Id="rId24" Type="http://schemas.openxmlformats.org/officeDocument/2006/relationships/slideLayout" Target="../slideLayouts/slideLayout876.xml"/><Relationship Id="rId5" Type="http://schemas.openxmlformats.org/officeDocument/2006/relationships/slideLayout" Target="../slideLayouts/slideLayout857.xml"/><Relationship Id="rId15" Type="http://schemas.openxmlformats.org/officeDocument/2006/relationships/slideLayout" Target="../slideLayouts/slideLayout867.xml"/><Relationship Id="rId23" Type="http://schemas.openxmlformats.org/officeDocument/2006/relationships/slideLayout" Target="../slideLayouts/slideLayout875.xml"/><Relationship Id="rId28" Type="http://schemas.openxmlformats.org/officeDocument/2006/relationships/slideLayout" Target="../slideLayouts/slideLayout880.xml"/><Relationship Id="rId10" Type="http://schemas.openxmlformats.org/officeDocument/2006/relationships/slideLayout" Target="../slideLayouts/slideLayout862.xml"/><Relationship Id="rId19" Type="http://schemas.openxmlformats.org/officeDocument/2006/relationships/slideLayout" Target="../slideLayouts/slideLayout871.xml"/><Relationship Id="rId4" Type="http://schemas.openxmlformats.org/officeDocument/2006/relationships/slideLayout" Target="../slideLayouts/slideLayout856.xml"/><Relationship Id="rId9" Type="http://schemas.openxmlformats.org/officeDocument/2006/relationships/slideLayout" Target="../slideLayouts/slideLayout861.xml"/><Relationship Id="rId14" Type="http://schemas.openxmlformats.org/officeDocument/2006/relationships/slideLayout" Target="../slideLayouts/slideLayout866.xml"/><Relationship Id="rId22" Type="http://schemas.openxmlformats.org/officeDocument/2006/relationships/slideLayout" Target="../slideLayouts/slideLayout874.xml"/><Relationship Id="rId27" Type="http://schemas.openxmlformats.org/officeDocument/2006/relationships/slideLayout" Target="../slideLayouts/slideLayout879.xml"/><Relationship Id="rId30"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894.xml"/><Relationship Id="rId18" Type="http://schemas.openxmlformats.org/officeDocument/2006/relationships/slideLayout" Target="../slideLayouts/slideLayout899.xml"/><Relationship Id="rId26" Type="http://schemas.openxmlformats.org/officeDocument/2006/relationships/slideLayout" Target="../slideLayouts/slideLayout907.xml"/><Relationship Id="rId39" Type="http://schemas.openxmlformats.org/officeDocument/2006/relationships/slideLayout" Target="../slideLayouts/slideLayout920.xml"/><Relationship Id="rId21" Type="http://schemas.openxmlformats.org/officeDocument/2006/relationships/slideLayout" Target="../slideLayouts/slideLayout902.xml"/><Relationship Id="rId34" Type="http://schemas.openxmlformats.org/officeDocument/2006/relationships/slideLayout" Target="../slideLayouts/slideLayout915.xml"/><Relationship Id="rId42" Type="http://schemas.openxmlformats.org/officeDocument/2006/relationships/slideLayout" Target="../slideLayouts/slideLayout923.xml"/><Relationship Id="rId47" Type="http://schemas.openxmlformats.org/officeDocument/2006/relationships/slideLayout" Target="../slideLayouts/slideLayout928.xml"/><Relationship Id="rId50" Type="http://schemas.openxmlformats.org/officeDocument/2006/relationships/image" Target="../media/image10.png"/><Relationship Id="rId7" Type="http://schemas.openxmlformats.org/officeDocument/2006/relationships/slideLayout" Target="../slideLayouts/slideLayout888.xml"/><Relationship Id="rId2" Type="http://schemas.openxmlformats.org/officeDocument/2006/relationships/slideLayout" Target="../slideLayouts/slideLayout883.xml"/><Relationship Id="rId16" Type="http://schemas.openxmlformats.org/officeDocument/2006/relationships/slideLayout" Target="../slideLayouts/slideLayout897.xml"/><Relationship Id="rId29" Type="http://schemas.openxmlformats.org/officeDocument/2006/relationships/slideLayout" Target="../slideLayouts/slideLayout910.xml"/><Relationship Id="rId11" Type="http://schemas.openxmlformats.org/officeDocument/2006/relationships/slideLayout" Target="../slideLayouts/slideLayout892.xml"/><Relationship Id="rId24" Type="http://schemas.openxmlformats.org/officeDocument/2006/relationships/slideLayout" Target="../slideLayouts/slideLayout905.xml"/><Relationship Id="rId32" Type="http://schemas.openxmlformats.org/officeDocument/2006/relationships/slideLayout" Target="../slideLayouts/slideLayout913.xml"/><Relationship Id="rId37" Type="http://schemas.openxmlformats.org/officeDocument/2006/relationships/slideLayout" Target="../slideLayouts/slideLayout918.xml"/><Relationship Id="rId40" Type="http://schemas.openxmlformats.org/officeDocument/2006/relationships/slideLayout" Target="../slideLayouts/slideLayout921.xml"/><Relationship Id="rId45" Type="http://schemas.openxmlformats.org/officeDocument/2006/relationships/slideLayout" Target="../slideLayouts/slideLayout926.xml"/><Relationship Id="rId5" Type="http://schemas.openxmlformats.org/officeDocument/2006/relationships/slideLayout" Target="../slideLayouts/slideLayout886.xml"/><Relationship Id="rId15" Type="http://schemas.openxmlformats.org/officeDocument/2006/relationships/slideLayout" Target="../slideLayouts/slideLayout896.xml"/><Relationship Id="rId23" Type="http://schemas.openxmlformats.org/officeDocument/2006/relationships/slideLayout" Target="../slideLayouts/slideLayout904.xml"/><Relationship Id="rId28" Type="http://schemas.openxmlformats.org/officeDocument/2006/relationships/slideLayout" Target="../slideLayouts/slideLayout909.xml"/><Relationship Id="rId36" Type="http://schemas.openxmlformats.org/officeDocument/2006/relationships/slideLayout" Target="../slideLayouts/slideLayout917.xml"/><Relationship Id="rId49" Type="http://schemas.openxmlformats.org/officeDocument/2006/relationships/theme" Target="../theme/theme21.xml"/><Relationship Id="rId10" Type="http://schemas.openxmlformats.org/officeDocument/2006/relationships/slideLayout" Target="../slideLayouts/slideLayout891.xml"/><Relationship Id="rId19" Type="http://schemas.openxmlformats.org/officeDocument/2006/relationships/slideLayout" Target="../slideLayouts/slideLayout900.xml"/><Relationship Id="rId31" Type="http://schemas.openxmlformats.org/officeDocument/2006/relationships/slideLayout" Target="../slideLayouts/slideLayout912.xml"/><Relationship Id="rId44" Type="http://schemas.openxmlformats.org/officeDocument/2006/relationships/slideLayout" Target="../slideLayouts/slideLayout925.xml"/><Relationship Id="rId4" Type="http://schemas.openxmlformats.org/officeDocument/2006/relationships/slideLayout" Target="../slideLayouts/slideLayout885.xml"/><Relationship Id="rId9" Type="http://schemas.openxmlformats.org/officeDocument/2006/relationships/slideLayout" Target="../slideLayouts/slideLayout890.xml"/><Relationship Id="rId14" Type="http://schemas.openxmlformats.org/officeDocument/2006/relationships/slideLayout" Target="../slideLayouts/slideLayout895.xml"/><Relationship Id="rId22" Type="http://schemas.openxmlformats.org/officeDocument/2006/relationships/slideLayout" Target="../slideLayouts/slideLayout903.xml"/><Relationship Id="rId27" Type="http://schemas.openxmlformats.org/officeDocument/2006/relationships/slideLayout" Target="../slideLayouts/slideLayout908.xml"/><Relationship Id="rId30" Type="http://schemas.openxmlformats.org/officeDocument/2006/relationships/slideLayout" Target="../slideLayouts/slideLayout911.xml"/><Relationship Id="rId35" Type="http://schemas.openxmlformats.org/officeDocument/2006/relationships/slideLayout" Target="../slideLayouts/slideLayout916.xml"/><Relationship Id="rId43" Type="http://schemas.openxmlformats.org/officeDocument/2006/relationships/slideLayout" Target="../slideLayouts/slideLayout924.xml"/><Relationship Id="rId48" Type="http://schemas.openxmlformats.org/officeDocument/2006/relationships/slideLayout" Target="../slideLayouts/slideLayout929.xml"/><Relationship Id="rId8" Type="http://schemas.openxmlformats.org/officeDocument/2006/relationships/slideLayout" Target="../slideLayouts/slideLayout889.xml"/><Relationship Id="rId51" Type="http://schemas.openxmlformats.org/officeDocument/2006/relationships/image" Target="../media/image11.svg"/><Relationship Id="rId3" Type="http://schemas.openxmlformats.org/officeDocument/2006/relationships/slideLayout" Target="../slideLayouts/slideLayout884.xml"/><Relationship Id="rId12" Type="http://schemas.openxmlformats.org/officeDocument/2006/relationships/slideLayout" Target="../slideLayouts/slideLayout893.xml"/><Relationship Id="rId17" Type="http://schemas.openxmlformats.org/officeDocument/2006/relationships/slideLayout" Target="../slideLayouts/slideLayout898.xml"/><Relationship Id="rId25" Type="http://schemas.openxmlformats.org/officeDocument/2006/relationships/slideLayout" Target="../slideLayouts/slideLayout906.xml"/><Relationship Id="rId33" Type="http://schemas.openxmlformats.org/officeDocument/2006/relationships/slideLayout" Target="../slideLayouts/slideLayout914.xml"/><Relationship Id="rId38" Type="http://schemas.openxmlformats.org/officeDocument/2006/relationships/slideLayout" Target="../slideLayouts/slideLayout919.xml"/><Relationship Id="rId46" Type="http://schemas.openxmlformats.org/officeDocument/2006/relationships/slideLayout" Target="../slideLayouts/slideLayout927.xml"/><Relationship Id="rId20" Type="http://schemas.openxmlformats.org/officeDocument/2006/relationships/slideLayout" Target="../slideLayouts/slideLayout901.xml"/><Relationship Id="rId41" Type="http://schemas.openxmlformats.org/officeDocument/2006/relationships/slideLayout" Target="../slideLayouts/slideLayout922.xml"/><Relationship Id="rId1" Type="http://schemas.openxmlformats.org/officeDocument/2006/relationships/slideLayout" Target="../slideLayouts/slideLayout882.xml"/><Relationship Id="rId6" Type="http://schemas.openxmlformats.org/officeDocument/2006/relationships/slideLayout" Target="../slideLayouts/slideLayout88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937.xml"/><Relationship Id="rId13" Type="http://schemas.openxmlformats.org/officeDocument/2006/relationships/slideLayout" Target="../slideLayouts/slideLayout942.xml"/><Relationship Id="rId18" Type="http://schemas.openxmlformats.org/officeDocument/2006/relationships/slideLayout" Target="../slideLayouts/slideLayout947.xml"/><Relationship Id="rId3" Type="http://schemas.openxmlformats.org/officeDocument/2006/relationships/slideLayout" Target="../slideLayouts/slideLayout932.xml"/><Relationship Id="rId21" Type="http://schemas.openxmlformats.org/officeDocument/2006/relationships/theme" Target="../theme/theme22.xml"/><Relationship Id="rId7" Type="http://schemas.openxmlformats.org/officeDocument/2006/relationships/slideLayout" Target="../slideLayouts/slideLayout936.xml"/><Relationship Id="rId12" Type="http://schemas.openxmlformats.org/officeDocument/2006/relationships/slideLayout" Target="../slideLayouts/slideLayout941.xml"/><Relationship Id="rId17" Type="http://schemas.openxmlformats.org/officeDocument/2006/relationships/slideLayout" Target="../slideLayouts/slideLayout946.xml"/><Relationship Id="rId2" Type="http://schemas.openxmlformats.org/officeDocument/2006/relationships/slideLayout" Target="../slideLayouts/slideLayout931.xml"/><Relationship Id="rId16" Type="http://schemas.openxmlformats.org/officeDocument/2006/relationships/slideLayout" Target="../slideLayouts/slideLayout945.xml"/><Relationship Id="rId20" Type="http://schemas.openxmlformats.org/officeDocument/2006/relationships/slideLayout" Target="../slideLayouts/slideLayout949.xml"/><Relationship Id="rId1" Type="http://schemas.openxmlformats.org/officeDocument/2006/relationships/slideLayout" Target="../slideLayouts/slideLayout930.xml"/><Relationship Id="rId6" Type="http://schemas.openxmlformats.org/officeDocument/2006/relationships/slideLayout" Target="../slideLayouts/slideLayout935.xml"/><Relationship Id="rId11" Type="http://schemas.openxmlformats.org/officeDocument/2006/relationships/slideLayout" Target="../slideLayouts/slideLayout940.xml"/><Relationship Id="rId5" Type="http://schemas.openxmlformats.org/officeDocument/2006/relationships/slideLayout" Target="../slideLayouts/slideLayout934.xml"/><Relationship Id="rId15" Type="http://schemas.openxmlformats.org/officeDocument/2006/relationships/slideLayout" Target="../slideLayouts/slideLayout944.xml"/><Relationship Id="rId10" Type="http://schemas.openxmlformats.org/officeDocument/2006/relationships/slideLayout" Target="../slideLayouts/slideLayout939.xml"/><Relationship Id="rId19" Type="http://schemas.openxmlformats.org/officeDocument/2006/relationships/slideLayout" Target="../slideLayouts/slideLayout948.xml"/><Relationship Id="rId4" Type="http://schemas.openxmlformats.org/officeDocument/2006/relationships/slideLayout" Target="../slideLayouts/slideLayout933.xml"/><Relationship Id="rId9" Type="http://schemas.openxmlformats.org/officeDocument/2006/relationships/slideLayout" Target="../slideLayouts/slideLayout938.xml"/><Relationship Id="rId14" Type="http://schemas.openxmlformats.org/officeDocument/2006/relationships/slideLayout" Target="../slideLayouts/slideLayout943.xml"/><Relationship Id="rId22" Type="http://schemas.openxmlformats.org/officeDocument/2006/relationships/image" Target="../media/image173.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957.xml"/><Relationship Id="rId13" Type="http://schemas.openxmlformats.org/officeDocument/2006/relationships/slideLayout" Target="../slideLayouts/slideLayout962.xml"/><Relationship Id="rId18" Type="http://schemas.openxmlformats.org/officeDocument/2006/relationships/slideLayout" Target="../slideLayouts/slideLayout967.xml"/><Relationship Id="rId26" Type="http://schemas.openxmlformats.org/officeDocument/2006/relationships/image" Target="../media/image1.emf"/><Relationship Id="rId3" Type="http://schemas.openxmlformats.org/officeDocument/2006/relationships/slideLayout" Target="../slideLayouts/slideLayout952.xml"/><Relationship Id="rId21" Type="http://schemas.openxmlformats.org/officeDocument/2006/relationships/slideLayout" Target="../slideLayouts/slideLayout970.xml"/><Relationship Id="rId7" Type="http://schemas.openxmlformats.org/officeDocument/2006/relationships/slideLayout" Target="../slideLayouts/slideLayout956.xml"/><Relationship Id="rId12" Type="http://schemas.openxmlformats.org/officeDocument/2006/relationships/slideLayout" Target="../slideLayouts/slideLayout961.xml"/><Relationship Id="rId17" Type="http://schemas.openxmlformats.org/officeDocument/2006/relationships/slideLayout" Target="../slideLayouts/slideLayout966.xml"/><Relationship Id="rId25" Type="http://schemas.openxmlformats.org/officeDocument/2006/relationships/theme" Target="../theme/theme23.xml"/><Relationship Id="rId2" Type="http://schemas.openxmlformats.org/officeDocument/2006/relationships/slideLayout" Target="../slideLayouts/slideLayout951.xml"/><Relationship Id="rId16" Type="http://schemas.openxmlformats.org/officeDocument/2006/relationships/slideLayout" Target="../slideLayouts/slideLayout965.xml"/><Relationship Id="rId20" Type="http://schemas.openxmlformats.org/officeDocument/2006/relationships/slideLayout" Target="../slideLayouts/slideLayout969.xml"/><Relationship Id="rId1" Type="http://schemas.openxmlformats.org/officeDocument/2006/relationships/slideLayout" Target="../slideLayouts/slideLayout950.xml"/><Relationship Id="rId6" Type="http://schemas.openxmlformats.org/officeDocument/2006/relationships/slideLayout" Target="../slideLayouts/slideLayout955.xml"/><Relationship Id="rId11" Type="http://schemas.openxmlformats.org/officeDocument/2006/relationships/slideLayout" Target="../slideLayouts/slideLayout960.xml"/><Relationship Id="rId24" Type="http://schemas.openxmlformats.org/officeDocument/2006/relationships/slideLayout" Target="../slideLayouts/slideLayout973.xml"/><Relationship Id="rId5" Type="http://schemas.openxmlformats.org/officeDocument/2006/relationships/slideLayout" Target="../slideLayouts/slideLayout954.xml"/><Relationship Id="rId15" Type="http://schemas.openxmlformats.org/officeDocument/2006/relationships/slideLayout" Target="../slideLayouts/slideLayout964.xml"/><Relationship Id="rId23" Type="http://schemas.openxmlformats.org/officeDocument/2006/relationships/slideLayout" Target="../slideLayouts/slideLayout972.xml"/><Relationship Id="rId10" Type="http://schemas.openxmlformats.org/officeDocument/2006/relationships/slideLayout" Target="../slideLayouts/slideLayout959.xml"/><Relationship Id="rId19" Type="http://schemas.openxmlformats.org/officeDocument/2006/relationships/slideLayout" Target="../slideLayouts/slideLayout968.xml"/><Relationship Id="rId4" Type="http://schemas.openxmlformats.org/officeDocument/2006/relationships/slideLayout" Target="../slideLayouts/slideLayout953.xml"/><Relationship Id="rId9" Type="http://schemas.openxmlformats.org/officeDocument/2006/relationships/slideLayout" Target="../slideLayouts/slideLayout958.xml"/><Relationship Id="rId14" Type="http://schemas.openxmlformats.org/officeDocument/2006/relationships/slideLayout" Target="../slideLayouts/slideLayout963.xml"/><Relationship Id="rId22" Type="http://schemas.openxmlformats.org/officeDocument/2006/relationships/slideLayout" Target="../slideLayouts/slideLayout971.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986.xml"/><Relationship Id="rId18" Type="http://schemas.openxmlformats.org/officeDocument/2006/relationships/slideLayout" Target="../slideLayouts/slideLayout991.xml"/><Relationship Id="rId26" Type="http://schemas.openxmlformats.org/officeDocument/2006/relationships/slideLayout" Target="../slideLayouts/slideLayout999.xml"/><Relationship Id="rId3" Type="http://schemas.openxmlformats.org/officeDocument/2006/relationships/slideLayout" Target="../slideLayouts/slideLayout976.xml"/><Relationship Id="rId21" Type="http://schemas.openxmlformats.org/officeDocument/2006/relationships/slideLayout" Target="../slideLayouts/slideLayout994.xml"/><Relationship Id="rId34" Type="http://schemas.openxmlformats.org/officeDocument/2006/relationships/slideLayout" Target="../slideLayouts/slideLayout1007.xml"/><Relationship Id="rId7" Type="http://schemas.openxmlformats.org/officeDocument/2006/relationships/slideLayout" Target="../slideLayouts/slideLayout980.xml"/><Relationship Id="rId12" Type="http://schemas.openxmlformats.org/officeDocument/2006/relationships/slideLayout" Target="../slideLayouts/slideLayout985.xml"/><Relationship Id="rId17" Type="http://schemas.openxmlformats.org/officeDocument/2006/relationships/slideLayout" Target="../slideLayouts/slideLayout990.xml"/><Relationship Id="rId25" Type="http://schemas.openxmlformats.org/officeDocument/2006/relationships/slideLayout" Target="../slideLayouts/slideLayout998.xml"/><Relationship Id="rId33" Type="http://schemas.openxmlformats.org/officeDocument/2006/relationships/slideLayout" Target="../slideLayouts/slideLayout1006.xml"/><Relationship Id="rId2" Type="http://schemas.openxmlformats.org/officeDocument/2006/relationships/slideLayout" Target="../slideLayouts/slideLayout975.xml"/><Relationship Id="rId16" Type="http://schemas.openxmlformats.org/officeDocument/2006/relationships/slideLayout" Target="../slideLayouts/slideLayout989.xml"/><Relationship Id="rId20" Type="http://schemas.openxmlformats.org/officeDocument/2006/relationships/slideLayout" Target="../slideLayouts/slideLayout993.xml"/><Relationship Id="rId29" Type="http://schemas.openxmlformats.org/officeDocument/2006/relationships/slideLayout" Target="../slideLayouts/slideLayout1002.xml"/><Relationship Id="rId1" Type="http://schemas.openxmlformats.org/officeDocument/2006/relationships/slideLayout" Target="../slideLayouts/slideLayout974.xml"/><Relationship Id="rId6" Type="http://schemas.openxmlformats.org/officeDocument/2006/relationships/slideLayout" Target="../slideLayouts/slideLayout979.xml"/><Relationship Id="rId11" Type="http://schemas.openxmlformats.org/officeDocument/2006/relationships/slideLayout" Target="../slideLayouts/slideLayout984.xml"/><Relationship Id="rId24" Type="http://schemas.openxmlformats.org/officeDocument/2006/relationships/slideLayout" Target="../slideLayouts/slideLayout997.xml"/><Relationship Id="rId32" Type="http://schemas.openxmlformats.org/officeDocument/2006/relationships/slideLayout" Target="../slideLayouts/slideLayout1005.xml"/><Relationship Id="rId5" Type="http://schemas.openxmlformats.org/officeDocument/2006/relationships/slideLayout" Target="../slideLayouts/slideLayout978.xml"/><Relationship Id="rId15" Type="http://schemas.openxmlformats.org/officeDocument/2006/relationships/slideLayout" Target="../slideLayouts/slideLayout988.xml"/><Relationship Id="rId23" Type="http://schemas.openxmlformats.org/officeDocument/2006/relationships/slideLayout" Target="../slideLayouts/slideLayout996.xml"/><Relationship Id="rId28" Type="http://schemas.openxmlformats.org/officeDocument/2006/relationships/slideLayout" Target="../slideLayouts/slideLayout1001.xml"/><Relationship Id="rId36" Type="http://schemas.openxmlformats.org/officeDocument/2006/relationships/image" Target="../media/image188.png"/><Relationship Id="rId10" Type="http://schemas.openxmlformats.org/officeDocument/2006/relationships/slideLayout" Target="../slideLayouts/slideLayout983.xml"/><Relationship Id="rId19" Type="http://schemas.openxmlformats.org/officeDocument/2006/relationships/slideLayout" Target="../slideLayouts/slideLayout992.xml"/><Relationship Id="rId31" Type="http://schemas.openxmlformats.org/officeDocument/2006/relationships/slideLayout" Target="../slideLayouts/slideLayout1004.xml"/><Relationship Id="rId4" Type="http://schemas.openxmlformats.org/officeDocument/2006/relationships/slideLayout" Target="../slideLayouts/slideLayout977.xml"/><Relationship Id="rId9" Type="http://schemas.openxmlformats.org/officeDocument/2006/relationships/slideLayout" Target="../slideLayouts/slideLayout982.xml"/><Relationship Id="rId14" Type="http://schemas.openxmlformats.org/officeDocument/2006/relationships/slideLayout" Target="../slideLayouts/slideLayout987.xml"/><Relationship Id="rId22" Type="http://schemas.openxmlformats.org/officeDocument/2006/relationships/slideLayout" Target="../slideLayouts/slideLayout995.xml"/><Relationship Id="rId27" Type="http://schemas.openxmlformats.org/officeDocument/2006/relationships/slideLayout" Target="../slideLayouts/slideLayout1000.xml"/><Relationship Id="rId30" Type="http://schemas.openxmlformats.org/officeDocument/2006/relationships/slideLayout" Target="../slideLayouts/slideLayout1003.xml"/><Relationship Id="rId35" Type="http://schemas.openxmlformats.org/officeDocument/2006/relationships/theme" Target="../theme/theme24.xml"/><Relationship Id="rId8" Type="http://schemas.openxmlformats.org/officeDocument/2006/relationships/slideLayout" Target="../slideLayouts/slideLayout9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50" Type="http://schemas.openxmlformats.org/officeDocument/2006/relationships/slideLayout" Target="../slideLayouts/slideLayout125.xml"/><Relationship Id="rId55" Type="http://schemas.openxmlformats.org/officeDocument/2006/relationships/slideLayout" Target="../slideLayouts/slideLayout130.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3" Type="http://schemas.openxmlformats.org/officeDocument/2006/relationships/slideLayout" Target="../slideLayouts/slideLayout128.xml"/><Relationship Id="rId5" Type="http://schemas.openxmlformats.org/officeDocument/2006/relationships/slideLayout" Target="../slideLayouts/slideLayout80.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theme" Target="../theme/theme3.xml"/><Relationship Id="rId8" Type="http://schemas.openxmlformats.org/officeDocument/2006/relationships/slideLayout" Target="../slideLayouts/slideLayout83.xml"/><Relationship Id="rId51" Type="http://schemas.openxmlformats.org/officeDocument/2006/relationships/slideLayout" Target="../slideLayouts/slideLayout126.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image" Target="../media/image1.emf"/><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slideLayout" Target="../slideLayouts/slideLayout172.xml"/><Relationship Id="rId47" Type="http://schemas.openxmlformats.org/officeDocument/2006/relationships/slideLayout" Target="../slideLayouts/slideLayout177.xml"/><Relationship Id="rId50" Type="http://schemas.openxmlformats.org/officeDocument/2006/relationships/slideLayout" Target="../slideLayouts/slideLayout180.xml"/><Relationship Id="rId55" Type="http://schemas.openxmlformats.org/officeDocument/2006/relationships/slideLayout" Target="../slideLayouts/slideLayout185.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9" Type="http://schemas.openxmlformats.org/officeDocument/2006/relationships/slideLayout" Target="../slideLayouts/slideLayout159.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53" Type="http://schemas.openxmlformats.org/officeDocument/2006/relationships/slideLayout" Target="../slideLayouts/slideLayout183.xml"/><Relationship Id="rId58" Type="http://schemas.openxmlformats.org/officeDocument/2006/relationships/slideLayout" Target="../slideLayouts/slideLayout188.xml"/><Relationship Id="rId5" Type="http://schemas.openxmlformats.org/officeDocument/2006/relationships/slideLayout" Target="../slideLayouts/slideLayout135.xml"/><Relationship Id="rId61" Type="http://schemas.openxmlformats.org/officeDocument/2006/relationships/image" Target="../media/image11.svg"/><Relationship Id="rId19" Type="http://schemas.openxmlformats.org/officeDocument/2006/relationships/slideLayout" Target="../slideLayouts/slideLayout14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48" Type="http://schemas.openxmlformats.org/officeDocument/2006/relationships/slideLayout" Target="../slideLayouts/slideLayout178.xml"/><Relationship Id="rId56" Type="http://schemas.openxmlformats.org/officeDocument/2006/relationships/slideLayout" Target="../slideLayouts/slideLayout186.xml"/><Relationship Id="rId8" Type="http://schemas.openxmlformats.org/officeDocument/2006/relationships/slideLayout" Target="../slideLayouts/slideLayout138.xml"/><Relationship Id="rId51" Type="http://schemas.openxmlformats.org/officeDocument/2006/relationships/slideLayout" Target="../slideLayouts/slideLayout181.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slideLayout" Target="../slideLayouts/slideLayout176.xml"/><Relationship Id="rId59" Type="http://schemas.openxmlformats.org/officeDocument/2006/relationships/theme" Target="../theme/theme4.xml"/><Relationship Id="rId20" Type="http://schemas.openxmlformats.org/officeDocument/2006/relationships/slideLayout" Target="../slideLayouts/slideLayout150.xml"/><Relationship Id="rId41" Type="http://schemas.openxmlformats.org/officeDocument/2006/relationships/slideLayout" Target="../slideLayouts/slideLayout171.xml"/><Relationship Id="rId54" Type="http://schemas.openxmlformats.org/officeDocument/2006/relationships/slideLayout" Target="../slideLayouts/slideLayout184.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49" Type="http://schemas.openxmlformats.org/officeDocument/2006/relationships/slideLayout" Target="../slideLayouts/slideLayout179.xml"/><Relationship Id="rId57" Type="http://schemas.openxmlformats.org/officeDocument/2006/relationships/slideLayout" Target="../slideLayouts/slideLayout187.xml"/><Relationship Id="rId10" Type="http://schemas.openxmlformats.org/officeDocument/2006/relationships/slideLayout" Target="../slideLayouts/slideLayout140.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52" Type="http://schemas.openxmlformats.org/officeDocument/2006/relationships/slideLayout" Target="../slideLayouts/slideLayout182.xml"/><Relationship Id="rId60" Type="http://schemas.openxmlformats.org/officeDocument/2006/relationships/image" Target="../media/image10.png"/><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21" Type="http://schemas.openxmlformats.org/officeDocument/2006/relationships/theme" Target="../theme/theme6.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9" Type="http://schemas.openxmlformats.org/officeDocument/2006/relationships/slideLayout" Target="../slideLayouts/slideLayout273.xml"/><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42" Type="http://schemas.openxmlformats.org/officeDocument/2006/relationships/slideLayout" Target="../slideLayouts/slideLayout276.xml"/><Relationship Id="rId47" Type="http://schemas.openxmlformats.org/officeDocument/2006/relationships/slideLayout" Target="../slideLayouts/slideLayout281.xml"/><Relationship Id="rId7" Type="http://schemas.openxmlformats.org/officeDocument/2006/relationships/slideLayout" Target="../slideLayouts/slideLayout24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37" Type="http://schemas.openxmlformats.org/officeDocument/2006/relationships/slideLayout" Target="../slideLayouts/slideLayout271.xml"/><Relationship Id="rId40" Type="http://schemas.openxmlformats.org/officeDocument/2006/relationships/slideLayout" Target="../slideLayouts/slideLayout274.xml"/><Relationship Id="rId45" Type="http://schemas.openxmlformats.org/officeDocument/2006/relationships/slideLayout" Target="../slideLayouts/slideLayout279.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36" Type="http://schemas.openxmlformats.org/officeDocument/2006/relationships/slideLayout" Target="../slideLayouts/slideLayout270.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4" Type="http://schemas.openxmlformats.org/officeDocument/2006/relationships/slideLayout" Target="../slideLayouts/slideLayout278.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slideLayout" Target="../slideLayouts/slideLayout269.xml"/><Relationship Id="rId43" Type="http://schemas.openxmlformats.org/officeDocument/2006/relationships/slideLayout" Target="../slideLayouts/slideLayout277.xml"/><Relationship Id="rId48" Type="http://schemas.openxmlformats.org/officeDocument/2006/relationships/theme" Target="../theme/theme7.xml"/><Relationship Id="rId8" Type="http://schemas.openxmlformats.org/officeDocument/2006/relationships/slideLayout" Target="../slideLayouts/slideLayout242.xml"/><Relationship Id="rId3" Type="http://schemas.openxmlformats.org/officeDocument/2006/relationships/slideLayout" Target="../slideLayouts/slideLayout237.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38" Type="http://schemas.openxmlformats.org/officeDocument/2006/relationships/slideLayout" Target="../slideLayouts/slideLayout272.xml"/><Relationship Id="rId46" Type="http://schemas.openxmlformats.org/officeDocument/2006/relationships/slideLayout" Target="../slideLayouts/slideLayout280.xml"/><Relationship Id="rId20" Type="http://schemas.openxmlformats.org/officeDocument/2006/relationships/slideLayout" Target="../slideLayouts/slideLayout254.xml"/><Relationship Id="rId41" Type="http://schemas.openxmlformats.org/officeDocument/2006/relationships/slideLayout" Target="../slideLayouts/slideLayout27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9" Type="http://schemas.openxmlformats.org/officeDocument/2006/relationships/slideLayout" Target="../slideLayouts/slideLayout320.xml"/><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42" Type="http://schemas.openxmlformats.org/officeDocument/2006/relationships/slideLayout" Target="../slideLayouts/slideLayout323.xml"/><Relationship Id="rId47" Type="http://schemas.openxmlformats.org/officeDocument/2006/relationships/slideLayout" Target="../slideLayouts/slideLayout328.xml"/><Relationship Id="rId50" Type="http://schemas.openxmlformats.org/officeDocument/2006/relationships/slideLayout" Target="../slideLayouts/slideLayout331.xml"/><Relationship Id="rId7" Type="http://schemas.openxmlformats.org/officeDocument/2006/relationships/slideLayout" Target="../slideLayouts/slideLayout288.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9" Type="http://schemas.openxmlformats.org/officeDocument/2006/relationships/slideLayout" Target="../slideLayouts/slideLayout310.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slideLayout" Target="../slideLayouts/slideLayout318.xml"/><Relationship Id="rId40" Type="http://schemas.openxmlformats.org/officeDocument/2006/relationships/slideLayout" Target="../slideLayouts/slideLayout321.xml"/><Relationship Id="rId45" Type="http://schemas.openxmlformats.org/officeDocument/2006/relationships/slideLayout" Target="../slideLayouts/slideLayout326.xml"/><Relationship Id="rId53" Type="http://schemas.openxmlformats.org/officeDocument/2006/relationships/image" Target="../media/image64.png"/><Relationship Id="rId5" Type="http://schemas.openxmlformats.org/officeDocument/2006/relationships/slideLayout" Target="../slideLayouts/slideLayout286.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4" Type="http://schemas.openxmlformats.org/officeDocument/2006/relationships/slideLayout" Target="../slideLayouts/slideLayout325.xml"/><Relationship Id="rId52" Type="http://schemas.openxmlformats.org/officeDocument/2006/relationships/theme" Target="../theme/theme8.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43" Type="http://schemas.openxmlformats.org/officeDocument/2006/relationships/slideLayout" Target="../slideLayouts/slideLayout324.xml"/><Relationship Id="rId48" Type="http://schemas.openxmlformats.org/officeDocument/2006/relationships/slideLayout" Target="../slideLayouts/slideLayout329.xml"/><Relationship Id="rId8" Type="http://schemas.openxmlformats.org/officeDocument/2006/relationships/slideLayout" Target="../slideLayouts/slideLayout289.xml"/><Relationship Id="rId51" Type="http://schemas.openxmlformats.org/officeDocument/2006/relationships/slideLayout" Target="../slideLayouts/slideLayout332.xml"/><Relationship Id="rId3" Type="http://schemas.openxmlformats.org/officeDocument/2006/relationships/slideLayout" Target="../slideLayouts/slideLayout284.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38" Type="http://schemas.openxmlformats.org/officeDocument/2006/relationships/slideLayout" Target="../slideLayouts/slideLayout319.xml"/><Relationship Id="rId46" Type="http://schemas.openxmlformats.org/officeDocument/2006/relationships/slideLayout" Target="../slideLayouts/slideLayout327.xml"/><Relationship Id="rId20" Type="http://schemas.openxmlformats.org/officeDocument/2006/relationships/slideLayout" Target="../slideLayouts/slideLayout301.xml"/><Relationship Id="rId41" Type="http://schemas.openxmlformats.org/officeDocument/2006/relationships/slideLayout" Target="../slideLayouts/slideLayout322.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slideLayout" Target="../slideLayouts/slideLayout317.xml"/><Relationship Id="rId49" Type="http://schemas.openxmlformats.org/officeDocument/2006/relationships/slideLayout" Target="../slideLayouts/slideLayout3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slideLayout" Target="../slideLayouts/slideLayout344.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5" Type="http://schemas.openxmlformats.org/officeDocument/2006/relationships/image" Target="../media/image1.emf"/><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8"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993967775"/>
      </p:ext>
    </p:extLst>
  </p:cSld>
  <p:clrMap bg1="dk1" tx1="lt1" bg2="dk2" tx2="lt2" accent1="accent1" accent2="accent2" accent3="accent3" accent4="accent4" accent5="accent5" accent6="accent6" hlink="hlink" folHlink="folHlink"/>
  <p:sldLayoutIdLst>
    <p:sldLayoutId id="2147486167" r:id="rId1"/>
    <p:sldLayoutId id="2147486168" r:id="rId2"/>
    <p:sldLayoutId id="2147486169" r:id="rId3"/>
    <p:sldLayoutId id="2147486170" r:id="rId4"/>
    <p:sldLayoutId id="2147486171" r:id="rId5"/>
    <p:sldLayoutId id="2147486172" r:id="rId6"/>
    <p:sldLayoutId id="2147486173" r:id="rId7"/>
    <p:sldLayoutId id="2147486174" r:id="rId8"/>
    <p:sldLayoutId id="2147486175" r:id="rId9"/>
    <p:sldLayoutId id="2147486176" r:id="rId10"/>
    <p:sldLayoutId id="2147486177" r:id="rId11"/>
    <p:sldLayoutId id="2147486178" r:id="rId12"/>
    <p:sldLayoutId id="2147486179" r:id="rId13"/>
    <p:sldLayoutId id="2147486180" r:id="rId14"/>
    <p:sldLayoutId id="2147486181" r:id="rId15"/>
    <p:sldLayoutId id="2147486182" r:id="rId16"/>
    <p:sldLayoutId id="2147486183" r:id="rId17"/>
    <p:sldLayoutId id="2147486184" r:id="rId18"/>
    <p:sldLayoutId id="2147486185" r:id="rId19"/>
    <p:sldLayoutId id="2147486186" r:id="rId20"/>
    <p:sldLayoutId id="2147486187" r:id="rId21"/>
    <p:sldLayoutId id="2147486188" r:id="rId22"/>
    <p:sldLayoutId id="2147486190" r:id="rId23"/>
    <p:sldLayoutId id="2147486191" r:id="rId24"/>
    <p:sldLayoutId id="2147486192" r:id="rId25"/>
    <p:sldLayoutId id="2147486193" r:id="rId26"/>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76106841"/>
      </p:ext>
    </p:extLst>
  </p:cSld>
  <p:clrMap bg1="dk1" tx1="lt1" bg2="dk2" tx2="lt2" accent1="accent1" accent2="accent2" accent3="accent3" accent4="accent4" accent5="accent5" accent6="accent6" hlink="hlink" folHlink="folHlink"/>
  <p:sldLayoutIdLst>
    <p:sldLayoutId id="2147487209" r:id="rId1"/>
    <p:sldLayoutId id="2147487210" r:id="rId2"/>
    <p:sldLayoutId id="2147487211" r:id="rId3"/>
    <p:sldLayoutId id="2147487212" r:id="rId4"/>
    <p:sldLayoutId id="2147487213" r:id="rId5"/>
    <p:sldLayoutId id="2147487214" r:id="rId6"/>
    <p:sldLayoutId id="2147487215" r:id="rId7"/>
    <p:sldLayoutId id="2147487216" r:id="rId8"/>
    <p:sldLayoutId id="2147487217" r:id="rId9"/>
    <p:sldLayoutId id="2147487218" r:id="rId10"/>
    <p:sldLayoutId id="2147487219" r:id="rId11"/>
    <p:sldLayoutId id="2147487220" r:id="rId12"/>
    <p:sldLayoutId id="2147487221" r:id="rId13"/>
    <p:sldLayoutId id="2147487222" r:id="rId14"/>
    <p:sldLayoutId id="2147487223" r:id="rId15"/>
    <p:sldLayoutId id="2147487224" r:id="rId16"/>
    <p:sldLayoutId id="2147487225" r:id="rId17"/>
    <p:sldLayoutId id="2147487226" r:id="rId18"/>
    <p:sldLayoutId id="2147487227" r:id="rId19"/>
    <p:sldLayoutId id="2147487228" r:id="rId20"/>
    <p:sldLayoutId id="2147487229" r:id="rId21"/>
    <p:sldLayoutId id="2147487230" r:id="rId22"/>
    <p:sldLayoutId id="2147487231" r:id="rId23"/>
    <p:sldLayoutId id="2147487232" r:id="rId24"/>
    <p:sldLayoutId id="2147487233" r:id="rId25"/>
    <p:sldLayoutId id="2147487234" r:id="rId26"/>
    <p:sldLayoutId id="2147487235" r:id="rId27"/>
    <p:sldLayoutId id="2147487236" r:id="rId28"/>
    <p:sldLayoutId id="2147487237" r:id="rId29"/>
    <p:sldLayoutId id="2147487238" r:id="rId30"/>
    <p:sldLayoutId id="2147487239" r:id="rId31"/>
    <p:sldLayoutId id="2147487240" r:id="rId32"/>
    <p:sldLayoutId id="2147487241" r:id="rId33"/>
    <p:sldLayoutId id="2147487242" r:id="rId34"/>
    <p:sldLayoutId id="2147487243" r:id="rId35"/>
    <p:sldLayoutId id="2147487244" r:id="rId36"/>
    <p:sldLayoutId id="2147487245" r:id="rId37"/>
    <p:sldLayoutId id="2147487246" r:id="rId38"/>
    <p:sldLayoutId id="2147487247" r:id="rId39"/>
    <p:sldLayoutId id="2147487248" r:id="rId40"/>
    <p:sldLayoutId id="2147487249" r:id="rId41"/>
    <p:sldLayoutId id="2147487250" r:id="rId42"/>
    <p:sldLayoutId id="2147487251" r:id="rId43"/>
    <p:sldLayoutId id="2147487252" r:id="rId44"/>
    <p:sldLayoutId id="2147487253" r:id="rId45"/>
    <p:sldLayoutId id="2147487254" r:id="rId46"/>
    <p:sldLayoutId id="2147487255" r:id="rId47"/>
    <p:sldLayoutId id="2147487256" r:id="rId48"/>
    <p:sldLayoutId id="214748725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13273373"/>
      </p:ext>
    </p:extLst>
  </p:cSld>
  <p:clrMap bg1="dk1" tx1="lt1" bg2="dk2" tx2="lt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 id="2147487270" r:id="rId12"/>
    <p:sldLayoutId id="2147487271" r:id="rId13"/>
    <p:sldLayoutId id="2147487272" r:id="rId14"/>
    <p:sldLayoutId id="2147487273" r:id="rId15"/>
    <p:sldLayoutId id="2147487274" r:id="rId16"/>
    <p:sldLayoutId id="2147487275" r:id="rId17"/>
    <p:sldLayoutId id="2147487276" r:id="rId18"/>
    <p:sldLayoutId id="2147487277" r:id="rId19"/>
    <p:sldLayoutId id="2147487278" r:id="rId20"/>
    <p:sldLayoutId id="2147487279" r:id="rId21"/>
    <p:sldLayoutId id="2147487280" r:id="rId22"/>
    <p:sldLayoutId id="2147487281" r:id="rId23"/>
    <p:sldLayoutId id="2147487282" r:id="rId24"/>
    <p:sldLayoutId id="2147487283" r:id="rId25"/>
    <p:sldLayoutId id="2147487284" r:id="rId26"/>
    <p:sldLayoutId id="2147487285" r:id="rId27"/>
    <p:sldLayoutId id="2147487286" r:id="rId28"/>
    <p:sldLayoutId id="2147487287" r:id="rId29"/>
    <p:sldLayoutId id="2147487288" r:id="rId30"/>
    <p:sldLayoutId id="2147487289" r:id="rId31"/>
    <p:sldLayoutId id="2147487290" r:id="rId32"/>
    <p:sldLayoutId id="2147487291" r:id="rId33"/>
    <p:sldLayoutId id="2147487292" r:id="rId34"/>
    <p:sldLayoutId id="2147487293" r:id="rId35"/>
    <p:sldLayoutId id="2147487294" r:id="rId36"/>
    <p:sldLayoutId id="2147487295" r:id="rId37"/>
    <p:sldLayoutId id="2147487296" r:id="rId38"/>
    <p:sldLayoutId id="2147487297" r:id="rId39"/>
    <p:sldLayoutId id="2147487298" r:id="rId40"/>
    <p:sldLayoutId id="2147487299" r:id="rId41"/>
    <p:sldLayoutId id="2147487300" r:id="rId42"/>
    <p:sldLayoutId id="2147487301" r:id="rId43"/>
    <p:sldLayoutId id="2147487302" r:id="rId44"/>
    <p:sldLayoutId id="2147487303" r:id="rId45"/>
    <p:sldLayoutId id="2147487304" r:id="rId46"/>
    <p:sldLayoutId id="2147487305" r:id="rId47"/>
    <p:sldLayoutId id="214748730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09794601"/>
      </p:ext>
    </p:extLst>
  </p:cSld>
  <p:clrMap bg1="dk1" tx1="lt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10">
            <a:extLst>
              <a:ext uri="{FF2B5EF4-FFF2-40B4-BE49-F238E27FC236}">
                <a16:creationId xmlns:a16="http://schemas.microsoft.com/office/drawing/2014/main" id="{115547B8-4909-67F7-67B3-1DF7AF440F1A}"/>
              </a:ext>
            </a:extLst>
          </p:cNvPr>
          <p:cNvSpPr>
            <a:spLocks noGrp="1"/>
          </p:cNvSpPr>
          <p:nvPr>
            <p:ph type="ftr" sz="quarter" idx="3"/>
          </p:nvPr>
        </p:nvSpPr>
        <p:spPr>
          <a:xfrm>
            <a:off x="584201" y="6456459"/>
            <a:ext cx="11025188" cy="107854"/>
          </a:xfrm>
          <a:prstGeom prst="rect">
            <a:avLst/>
          </a:prstGeom>
        </p:spPr>
        <p:txBody>
          <a:bodyPr/>
          <a:lstStyle>
            <a:lvl1pPr algn="ctr">
              <a:defRPr sz="800">
                <a:solidFill>
                  <a:srgbClr val="000000"/>
                </a:solidFill>
              </a:defRPr>
            </a:lvl1pPr>
          </a:lstStyle>
          <a:p>
            <a:r>
              <a:rPr lang="en-US"/>
              <a:t>Microsoft Confidential: INTERNAL ONLY</a:t>
            </a:r>
          </a:p>
        </p:txBody>
      </p:sp>
    </p:spTree>
    <p:extLst>
      <p:ext uri="{BB962C8B-B14F-4D97-AF65-F5344CB8AC3E}">
        <p14:creationId xmlns:p14="http://schemas.microsoft.com/office/powerpoint/2010/main" val="1339832643"/>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060130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0605365"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1"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530EA907-E8DB-BBE2-B41A-2D8AC7D5486E}"/>
              </a:ext>
            </a:extLst>
          </p:cNvPr>
          <p:cNvPicPr>
            <a:picLocks noChangeAspect="1"/>
          </p:cNvPicPr>
          <p:nvPr/>
        </p:nvPicPr>
        <p:blipFill>
          <a:blip r:embed="rId122" cstate="email">
            <a:extLst>
              <a:ext uri="{28A0092B-C50C-407E-A947-70E740481C1C}">
                <a14:useLocalDpi xmlns:a14="http://schemas.microsoft.com/office/drawing/2010/main"/>
              </a:ext>
            </a:extLst>
          </a:blip>
          <a:stretch>
            <a:fillRect/>
          </a:stretch>
        </p:blipFill>
        <p:spPr>
          <a:xfrm>
            <a:off x="11454152" y="350282"/>
            <a:ext cx="362949" cy="362949"/>
          </a:xfrm>
          <a:prstGeom prst="rect">
            <a:avLst/>
          </a:prstGeom>
        </p:spPr>
      </p:pic>
      <p:pic>
        <p:nvPicPr>
          <p:cNvPr id="6" name="NEW Brand Colors 2018">
            <a:extLst>
              <a:ext uri="{FF2B5EF4-FFF2-40B4-BE49-F238E27FC236}">
                <a16:creationId xmlns:a16="http://schemas.microsoft.com/office/drawing/2014/main" id="{D7B6A50D-E664-EEF3-8FE0-2E6C770551E5}"/>
              </a:ext>
            </a:extLst>
          </p:cNvPr>
          <p:cNvPicPr>
            <a:picLocks noChangeAspect="1"/>
          </p:cNvPicPr>
          <p:nvPr userDrawn="1"/>
        </p:nvPicPr>
        <p:blipFill>
          <a:blip r:embed="rId123"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sp>
        <p:nvSpPr>
          <p:cNvPr id="34" name="TextBox 33">
            <a:extLst>
              <a:ext uri="{FF2B5EF4-FFF2-40B4-BE49-F238E27FC236}">
                <a16:creationId xmlns:a16="http://schemas.microsoft.com/office/drawing/2014/main" id="{7B9A89E0-E58D-5C97-877C-7592F037BC75}"/>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964810311"/>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 id="2147483963" r:id="rId35"/>
    <p:sldLayoutId id="2147483964" r:id="rId36"/>
    <p:sldLayoutId id="2147483965" r:id="rId37"/>
    <p:sldLayoutId id="2147483966" r:id="rId38"/>
    <p:sldLayoutId id="2147483967" r:id="rId39"/>
    <p:sldLayoutId id="2147483968" r:id="rId40"/>
    <p:sldLayoutId id="2147483969" r:id="rId41"/>
    <p:sldLayoutId id="2147483970" r:id="rId42"/>
    <p:sldLayoutId id="2147483971" r:id="rId43"/>
    <p:sldLayoutId id="2147483972" r:id="rId44"/>
    <p:sldLayoutId id="2147483973" r:id="rId45"/>
    <p:sldLayoutId id="2147483974" r:id="rId46"/>
    <p:sldLayoutId id="2147483975" r:id="rId47"/>
    <p:sldLayoutId id="2147483976" r:id="rId48"/>
    <p:sldLayoutId id="2147483977" r:id="rId49"/>
    <p:sldLayoutId id="2147483978" r:id="rId50"/>
    <p:sldLayoutId id="2147483979" r:id="rId51"/>
    <p:sldLayoutId id="2147483980" r:id="rId52"/>
    <p:sldLayoutId id="2147483981" r:id="rId53"/>
    <p:sldLayoutId id="2147483982" r:id="rId54"/>
    <p:sldLayoutId id="2147483983" r:id="rId55"/>
    <p:sldLayoutId id="2147483984" r:id="rId56"/>
    <p:sldLayoutId id="2147483985" r:id="rId57"/>
    <p:sldLayoutId id="2147483986" r:id="rId58"/>
    <p:sldLayoutId id="2147483987" r:id="rId59"/>
    <p:sldLayoutId id="2147483988" r:id="rId60"/>
    <p:sldLayoutId id="2147483989" r:id="rId61"/>
    <p:sldLayoutId id="2147483990" r:id="rId62"/>
    <p:sldLayoutId id="2147483991" r:id="rId63"/>
    <p:sldLayoutId id="2147483992" r:id="rId64"/>
    <p:sldLayoutId id="2147483993" r:id="rId65"/>
    <p:sldLayoutId id="2147483994" r:id="rId66"/>
    <p:sldLayoutId id="2147483995" r:id="rId67"/>
    <p:sldLayoutId id="2147483996" r:id="rId68"/>
    <p:sldLayoutId id="2147483997" r:id="rId69"/>
    <p:sldLayoutId id="2147483998" r:id="rId70"/>
    <p:sldLayoutId id="2147483999" r:id="rId71"/>
    <p:sldLayoutId id="2147484000" r:id="rId72"/>
    <p:sldLayoutId id="2147484001" r:id="rId73"/>
    <p:sldLayoutId id="2147484002" r:id="rId74"/>
    <p:sldLayoutId id="2147484003" r:id="rId75"/>
    <p:sldLayoutId id="2147484004" r:id="rId76"/>
    <p:sldLayoutId id="2147484005" r:id="rId77"/>
    <p:sldLayoutId id="2147484006" r:id="rId78"/>
    <p:sldLayoutId id="2147484007" r:id="rId79"/>
    <p:sldLayoutId id="2147484008" r:id="rId80"/>
    <p:sldLayoutId id="2147484009" r:id="rId81"/>
    <p:sldLayoutId id="2147484010" r:id="rId82"/>
    <p:sldLayoutId id="2147484011" r:id="rId83"/>
    <p:sldLayoutId id="2147484012" r:id="rId84"/>
    <p:sldLayoutId id="2147484013" r:id="rId85"/>
    <p:sldLayoutId id="2147484014" r:id="rId86"/>
    <p:sldLayoutId id="2147484015" r:id="rId87"/>
    <p:sldLayoutId id="2147484016" r:id="rId88"/>
    <p:sldLayoutId id="2147484017" r:id="rId89"/>
    <p:sldLayoutId id="2147484018" r:id="rId90"/>
    <p:sldLayoutId id="2147484019" r:id="rId91"/>
    <p:sldLayoutId id="2147484020" r:id="rId92"/>
    <p:sldLayoutId id="2147484021" r:id="rId93"/>
    <p:sldLayoutId id="2147484022" r:id="rId94"/>
    <p:sldLayoutId id="2147484023" r:id="rId95"/>
    <p:sldLayoutId id="2147484024" r:id="rId96"/>
    <p:sldLayoutId id="2147484025" r:id="rId97"/>
    <p:sldLayoutId id="2147484026" r:id="rId98"/>
    <p:sldLayoutId id="2147484027" r:id="rId99"/>
    <p:sldLayoutId id="2147484028" r:id="rId100"/>
    <p:sldLayoutId id="2147484029" r:id="rId101"/>
    <p:sldLayoutId id="2147484030" r:id="rId102"/>
    <p:sldLayoutId id="2147484031" r:id="rId103"/>
    <p:sldLayoutId id="2147484032" r:id="rId104"/>
    <p:sldLayoutId id="2147484033" r:id="rId105"/>
    <p:sldLayoutId id="2147484034" r:id="rId106"/>
    <p:sldLayoutId id="2147484035" r:id="rId107"/>
    <p:sldLayoutId id="2147484036" r:id="rId108"/>
    <p:sldLayoutId id="2147484037" r:id="rId109"/>
    <p:sldLayoutId id="2147484038" r:id="rId110"/>
    <p:sldLayoutId id="2147484039" r:id="rId111"/>
    <p:sldLayoutId id="2147484041" r:id="rId112"/>
    <p:sldLayoutId id="2147484042" r:id="rId113"/>
    <p:sldLayoutId id="2147484043" r:id="rId114"/>
    <p:sldLayoutId id="2147484044" r:id="rId115"/>
    <p:sldLayoutId id="2147484045" r:id="rId116"/>
    <p:sldLayoutId id="2147484046" r:id="rId117"/>
    <p:sldLayoutId id="2147484047" r:id="rId118"/>
    <p:sldLayoutId id="2147484048" r:id="rId11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12">
          <p15:clr>
            <a:srgbClr val="F26B43"/>
          </p15:clr>
        </p15:guide>
        <p15:guide id="32" pos="312">
          <p15:clr>
            <a:srgbClr val="F26B43"/>
          </p15:clr>
        </p15:guide>
        <p15:guide id="33" pos="1320">
          <p15:clr>
            <a:srgbClr val="F26B43"/>
          </p15:clr>
        </p15:guide>
        <p15:guide id="34" pos="1512">
          <p15:clr>
            <a:srgbClr val="F26B43"/>
          </p15:clr>
        </p15:guide>
        <p15:guide id="35" pos="2520">
          <p15:clr>
            <a:srgbClr val="F26B43"/>
          </p15:clr>
        </p15:guide>
        <p15:guide id="36" pos="2736">
          <p15:clr>
            <a:srgbClr val="F26B43"/>
          </p15:clr>
        </p15:guide>
        <p15:guide id="37" pos="3744">
          <p15:clr>
            <a:srgbClr val="F26B43"/>
          </p15:clr>
        </p15:guide>
        <p15:guide id="38" pos="3936">
          <p15:clr>
            <a:srgbClr val="F26B43"/>
          </p15:clr>
        </p15:guide>
        <p15:guide id="39" pos="4968">
          <p15:clr>
            <a:srgbClr val="F26B43"/>
          </p15:clr>
        </p15:guide>
        <p15:guide id="40" pos="5160">
          <p15:clr>
            <a:srgbClr val="F26B43"/>
          </p15:clr>
        </p15:guide>
        <p15:guide id="41" pos="6168">
          <p15:clr>
            <a:srgbClr val="F26B43"/>
          </p15:clr>
        </p15:guide>
        <p15:guide id="42" pos="6384">
          <p15:clr>
            <a:srgbClr val="F26B43"/>
          </p15:clr>
        </p15:guide>
        <p15:guide id="43" pos="739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44000">
              <a:schemeClr val="tx1">
                <a:lumMod val="95000"/>
              </a:schemeClr>
            </a:gs>
            <a:gs pos="77000">
              <a:schemeClr val="tx2">
                <a:lumMod val="85000"/>
                <a:alpha val="65000"/>
              </a:schemeClr>
            </a:gs>
          </a:gsLst>
          <a:lin ang="2700000" scaled="1"/>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701286056"/>
      </p:ext>
    </p:extLst>
  </p:cSld>
  <p:clrMap bg1="dk1" tx1="lt1" bg2="dk2" tx2="lt2" accent1="accent1" accent2="accent2" accent3="accent3" accent4="accent4" accent5="accent5" accent6="accent6" hlink="hlink" folHlink="folHlink"/>
  <p:sldLayoutIdLst>
    <p:sldLayoutId id="2147487310" r:id="rId1"/>
    <p:sldLayoutId id="2147487311" r:id="rId2"/>
    <p:sldLayoutId id="2147487312" r:id="rId3"/>
    <p:sldLayoutId id="2147487313" r:id="rId4"/>
    <p:sldLayoutId id="2147487314" r:id="rId5"/>
    <p:sldLayoutId id="2147487315" r:id="rId6"/>
    <p:sldLayoutId id="2147487316" r:id="rId7"/>
    <p:sldLayoutId id="2147487317" r:id="rId8"/>
    <p:sldLayoutId id="2147487318" r:id="rId9"/>
    <p:sldLayoutId id="2147487319" r:id="rId10"/>
    <p:sldLayoutId id="2147487320" r:id="rId11"/>
    <p:sldLayoutId id="2147487321" r:id="rId12"/>
    <p:sldLayoutId id="2147487322" r:id="rId13"/>
    <p:sldLayoutId id="2147487323" r:id="rId14"/>
    <p:sldLayoutId id="2147487324" r:id="rId15"/>
    <p:sldLayoutId id="2147487325" r:id="rId16"/>
    <p:sldLayoutId id="2147487326" r:id="rId17"/>
    <p:sldLayoutId id="2147487327" r:id="rId18"/>
    <p:sldLayoutId id="2147487328" r:id="rId19"/>
    <p:sldLayoutId id="2147487329" r:id="rId20"/>
    <p:sldLayoutId id="2147487330" r:id="rId21"/>
    <p:sldLayoutId id="2147487331" r:id="rId22"/>
    <p:sldLayoutId id="2147487332" r:id="rId23"/>
    <p:sldLayoutId id="2147487333" r:id="rId24"/>
    <p:sldLayoutId id="2147487334" r:id="rId25"/>
    <p:sldLayoutId id="2147487335" r:id="rId26"/>
    <p:sldLayoutId id="2147487336" r:id="rId27"/>
    <p:sldLayoutId id="2147487337" r:id="rId28"/>
    <p:sldLayoutId id="2147487338" r:id="rId29"/>
    <p:sldLayoutId id="2147487339" r:id="rId30"/>
    <p:sldLayoutId id="2147487340" r:id="rId31"/>
    <p:sldLayoutId id="214748734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7" orient="horz" pos="184">
          <p15:clr>
            <a:srgbClr val="A4A3A4"/>
          </p15:clr>
        </p15:guide>
        <p15:guide id="28" pos="182">
          <p15:clr>
            <a:srgbClr val="A4A3A4"/>
          </p15:clr>
        </p15:guide>
        <p15:guide id="29" orient="horz" pos="4135">
          <p15:clr>
            <a:srgbClr val="A4A3A4"/>
          </p15:clr>
        </p15:guide>
        <p15:guide id="31" orient="horz" pos="4008">
          <p15:clr>
            <a:srgbClr val="F26B43"/>
          </p15:clr>
        </p15:guide>
        <p15:guide id="33" pos="962">
          <p15:clr>
            <a:srgbClr val="A4A3A4"/>
          </p15:clr>
        </p15:guide>
        <p15:guide id="34" pos="1370">
          <p15:clr>
            <a:srgbClr val="A4A3A4"/>
          </p15:clr>
        </p15:guide>
        <p15:guide id="35" pos="1557">
          <p15:clr>
            <a:srgbClr val="A4A3A4"/>
          </p15:clr>
        </p15:guide>
        <p15:guide id="36" pos="1964">
          <p15:clr>
            <a:srgbClr val="A4A3A4"/>
          </p15:clr>
        </p15:guide>
        <p15:guide id="37" pos="2151">
          <p15:clr>
            <a:srgbClr val="A4A3A4"/>
          </p15:clr>
        </p15:guide>
        <p15:guide id="38" pos="2558">
          <p15:clr>
            <a:srgbClr val="A4A3A4"/>
          </p15:clr>
        </p15:guide>
        <p15:guide id="39" pos="2745">
          <p15:clr>
            <a:srgbClr val="A4A3A4"/>
          </p15:clr>
        </p15:guide>
        <p15:guide id="40" pos="3153">
          <p15:clr>
            <a:srgbClr val="A4A3A4"/>
          </p15:clr>
        </p15:guide>
        <p15:guide id="41" pos="3339">
          <p15:clr>
            <a:srgbClr val="A4A3A4"/>
          </p15:clr>
        </p15:guide>
        <p15:guide id="42" pos="3747">
          <p15:clr>
            <a:srgbClr val="A4A3A4"/>
          </p15:clr>
        </p15:guide>
        <p15:guide id="43" pos="3933">
          <p15:clr>
            <a:srgbClr val="A4A3A4"/>
          </p15:clr>
        </p15:guide>
        <p15:guide id="44" pos="4341">
          <p15:clr>
            <a:srgbClr val="A4A3A4"/>
          </p15:clr>
        </p15:guide>
        <p15:guide id="45" pos="4527">
          <p15:clr>
            <a:srgbClr val="A4A3A4"/>
          </p15:clr>
        </p15:guide>
        <p15:guide id="46" pos="4935">
          <p15:clr>
            <a:srgbClr val="A4A3A4"/>
          </p15:clr>
        </p15:guide>
        <p15:guide id="47" pos="5121">
          <p15:clr>
            <a:srgbClr val="A4A3A4"/>
          </p15:clr>
        </p15:guide>
        <p15:guide id="48" pos="5715">
          <p15:clr>
            <a:srgbClr val="A4A3A4"/>
          </p15:clr>
        </p15:guide>
        <p15:guide id="49" pos="5529">
          <p15:clr>
            <a:srgbClr val="A4A3A4"/>
          </p15:clr>
        </p15:guide>
        <p15:guide id="50" pos="6123">
          <p15:clr>
            <a:srgbClr val="A4A3A4"/>
          </p15:clr>
        </p15:guide>
        <p15:guide id="51" pos="6309">
          <p15:clr>
            <a:srgbClr val="A4A3A4"/>
          </p15:clr>
        </p15:guide>
        <p15:guide id="52" pos="6717">
          <p15:clr>
            <a:srgbClr val="A4A3A4"/>
          </p15:clr>
        </p15:guide>
        <p15:guide id="54" pos="6903">
          <p15:clr>
            <a:srgbClr val="A4A3A4"/>
          </p15:clr>
        </p15:guide>
        <p15:guide id="55" pos="776">
          <p15:clr>
            <a:srgbClr val="A4A3A4"/>
          </p15:clr>
        </p15:guide>
        <p15:guide id="56" pos="7479">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7685291"/>
      </p:ext>
    </p:extLst>
  </p:cSld>
  <p:clrMap bg1="dk1" tx1="lt1" bg2="dk2" tx2="lt2" accent1="accent1" accent2="accent2" accent3="accent3" accent4="accent4" accent5="accent5" accent6="accent6" hlink="hlink" folHlink="folHlink"/>
  <p:sldLayoutIdLst>
    <p:sldLayoutId id="2147487343" r:id="rId1"/>
    <p:sldLayoutId id="2147487344" r:id="rId2"/>
    <p:sldLayoutId id="2147487345" r:id="rId3"/>
    <p:sldLayoutId id="2147487346" r:id="rId4"/>
    <p:sldLayoutId id="2147487347" r:id="rId5"/>
    <p:sldLayoutId id="2147487348" r:id="rId6"/>
    <p:sldLayoutId id="2147487349" r:id="rId7"/>
    <p:sldLayoutId id="2147487350" r:id="rId8"/>
    <p:sldLayoutId id="2147487351" r:id="rId9"/>
    <p:sldLayoutId id="2147487352" r:id="rId10"/>
    <p:sldLayoutId id="2147487353" r:id="rId11"/>
    <p:sldLayoutId id="2147487354" r:id="rId12"/>
    <p:sldLayoutId id="2147487355" r:id="rId13"/>
    <p:sldLayoutId id="2147487356" r:id="rId14"/>
    <p:sldLayoutId id="2147487357" r:id="rId15"/>
    <p:sldLayoutId id="2147487358" r:id="rId16"/>
    <p:sldLayoutId id="2147487359" r:id="rId17"/>
    <p:sldLayoutId id="2147487360" r:id="rId18"/>
    <p:sldLayoutId id="2147487361" r:id="rId19"/>
    <p:sldLayoutId id="2147487362" r:id="rId20"/>
    <p:sldLayoutId id="2147487363" r:id="rId21"/>
    <p:sldLayoutId id="2147487364" r:id="rId22"/>
    <p:sldLayoutId id="2147487365" r:id="rId23"/>
    <p:sldLayoutId id="2147487366" r:id="rId24"/>
    <p:sldLayoutId id="2147487367" r:id="rId25"/>
    <p:sldLayoutId id="2147487368" r:id="rId26"/>
    <p:sldLayoutId id="2147487369" r:id="rId27"/>
    <p:sldLayoutId id="2147487370" r:id="rId28"/>
    <p:sldLayoutId id="2147487371" r:id="rId29"/>
    <p:sldLayoutId id="2147487372" r:id="rId30"/>
    <p:sldLayoutId id="2147487373" r:id="rId31"/>
    <p:sldLayoutId id="2147487374" r:id="rId32"/>
    <p:sldLayoutId id="2147487375" r:id="rId33"/>
    <p:sldLayoutId id="2147487376" r:id="rId34"/>
    <p:sldLayoutId id="2147487377" r:id="rId35"/>
    <p:sldLayoutId id="2147487378" r:id="rId36"/>
    <p:sldLayoutId id="2147487379" r:id="rId37"/>
    <p:sldLayoutId id="2147487380" r:id="rId38"/>
    <p:sldLayoutId id="2147487381" r:id="rId39"/>
    <p:sldLayoutId id="2147487382" r:id="rId40"/>
    <p:sldLayoutId id="2147487383" r:id="rId41"/>
    <p:sldLayoutId id="2147487384" r:id="rId42"/>
    <p:sldLayoutId id="2147487385" r:id="rId43"/>
    <p:sldLayoutId id="2147487386" r:id="rId44"/>
    <p:sldLayoutId id="2147487387" r:id="rId45"/>
    <p:sldLayoutId id="2147487388" r:id="rId46"/>
    <p:sldLayoutId id="2147487389" r:id="rId47"/>
    <p:sldLayoutId id="2147487390" r:id="rId48"/>
    <p:sldLayoutId id="2147487391" r:id="rId49"/>
    <p:sldLayoutId id="2147487392" r:id="rId50"/>
    <p:sldLayoutId id="2147487393" r:id="rId51"/>
    <p:sldLayoutId id="2147487394" r:id="rId52"/>
    <p:sldLayoutId id="2147487395" r:id="rId53"/>
    <p:sldLayoutId id="2147487396" r:id="rId54"/>
    <p:sldLayoutId id="2147487397" r:id="rId55"/>
    <p:sldLayoutId id="2147487398" r:id="rId56"/>
    <p:sldLayoutId id="2147487399" r:id="rId57"/>
    <p:sldLayoutId id="2147487400" r:id="rId58"/>
    <p:sldLayoutId id="2147487401" r:id="rId59"/>
    <p:sldLayoutId id="2147487402" r:id="rId60"/>
    <p:sldLayoutId id="2147487403" r:id="rId61"/>
    <p:sldLayoutId id="2147487404" r:id="rId62"/>
    <p:sldLayoutId id="2147487405" r:id="rId63"/>
    <p:sldLayoutId id="2147487406" r:id="rId64"/>
    <p:sldLayoutId id="2147487407" r:id="rId65"/>
    <p:sldLayoutId id="2147487408" r:id="rId66"/>
    <p:sldLayoutId id="2147487409" r:id="rId67"/>
    <p:sldLayoutId id="2147487410" r:id="rId68"/>
    <p:sldLayoutId id="2147487411" r:id="rId69"/>
    <p:sldLayoutId id="2147487412" r:id="rId70"/>
    <p:sldLayoutId id="2147487413" r:id="rId71"/>
    <p:sldLayoutId id="2147487414" r:id="rId72"/>
    <p:sldLayoutId id="2147487415" r:id="rId73"/>
    <p:sldLayoutId id="2147487416" r:id="rId74"/>
    <p:sldLayoutId id="2147487417" r:id="rId75"/>
    <p:sldLayoutId id="2147487418" r:id="rId76"/>
    <p:sldLayoutId id="2147487419" r:id="rId77"/>
    <p:sldLayoutId id="2147487420" r:id="rId78"/>
    <p:sldLayoutId id="2147487421" r:id="rId79"/>
    <p:sldLayoutId id="214748742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44000">
              <a:schemeClr val="tx1">
                <a:lumMod val="95000"/>
              </a:schemeClr>
            </a:gs>
            <a:gs pos="77000">
              <a:schemeClr val="tx2">
                <a:lumMod val="85000"/>
                <a:alpha val="65000"/>
              </a:schemeClr>
            </a:gs>
          </a:gsLst>
          <a:lin ang="2700000" scaled="1"/>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2444712523"/>
      </p:ext>
    </p:extLst>
  </p:cSld>
  <p:clrMap bg1="dk1" tx1="lt1" bg2="dk2" tx2="lt2" accent1="accent1" accent2="accent2" accent3="accent3" accent4="accent4" accent5="accent5" accent6="accent6" hlink="hlink" folHlink="folHlink"/>
  <p:sldLayoutIdLst>
    <p:sldLayoutId id="2147487456" r:id="rId1"/>
    <p:sldLayoutId id="2147487457" r:id="rId2"/>
    <p:sldLayoutId id="2147487458" r:id="rId3"/>
    <p:sldLayoutId id="2147487459" r:id="rId4"/>
    <p:sldLayoutId id="2147487460" r:id="rId5"/>
    <p:sldLayoutId id="2147487461" r:id="rId6"/>
    <p:sldLayoutId id="2147487462" r:id="rId7"/>
    <p:sldLayoutId id="2147487463" r:id="rId8"/>
    <p:sldLayoutId id="2147487464" r:id="rId9"/>
    <p:sldLayoutId id="2147487465" r:id="rId10"/>
    <p:sldLayoutId id="2147487466" r:id="rId11"/>
    <p:sldLayoutId id="2147487467" r:id="rId12"/>
    <p:sldLayoutId id="2147487468" r:id="rId13"/>
    <p:sldLayoutId id="2147487469" r:id="rId14"/>
    <p:sldLayoutId id="2147487470" r:id="rId15"/>
    <p:sldLayoutId id="2147487471" r:id="rId16"/>
    <p:sldLayoutId id="2147487472" r:id="rId17"/>
    <p:sldLayoutId id="2147487473" r:id="rId18"/>
    <p:sldLayoutId id="2147487474" r:id="rId19"/>
    <p:sldLayoutId id="2147487475" r:id="rId20"/>
    <p:sldLayoutId id="2147487476" r:id="rId21"/>
    <p:sldLayoutId id="2147487477" r:id="rId22"/>
    <p:sldLayoutId id="2147487478" r:id="rId23"/>
    <p:sldLayoutId id="2147487479" r:id="rId24"/>
    <p:sldLayoutId id="2147487480" r:id="rId25"/>
    <p:sldLayoutId id="2147487481" r:id="rId26"/>
    <p:sldLayoutId id="2147487482" r:id="rId27"/>
    <p:sldLayoutId id="2147487483" r:id="rId28"/>
    <p:sldLayoutId id="2147487484" r:id="rId29"/>
    <p:sldLayoutId id="2147487485" r:id="rId30"/>
    <p:sldLayoutId id="2147487486" r:id="rId31"/>
    <p:sldLayoutId id="214748748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7" orient="horz" pos="184">
          <p15:clr>
            <a:srgbClr val="A4A3A4"/>
          </p15:clr>
        </p15:guide>
        <p15:guide id="29" orient="horz" pos="4135">
          <p15:clr>
            <a:srgbClr val="A4A3A4"/>
          </p15:clr>
        </p15:guide>
        <p15:guide id="30" pos="7495">
          <p15:clr>
            <a:srgbClr val="A4A3A4"/>
          </p15:clr>
        </p15:guide>
        <p15:guide id="31" orient="horz" pos="4008">
          <p15:clr>
            <a:srgbClr val="F26B43"/>
          </p15:clr>
        </p15:guide>
        <p15:guide id="32" pos="776">
          <p15:clr>
            <a:srgbClr val="A4A3A4"/>
          </p15:clr>
        </p15:guide>
        <p15:guide id="33" pos="962">
          <p15:clr>
            <a:srgbClr val="A4A3A4"/>
          </p15:clr>
        </p15:guide>
        <p15:guide id="34" pos="1370">
          <p15:clr>
            <a:srgbClr val="A4A3A4"/>
          </p15:clr>
        </p15:guide>
        <p15:guide id="35" pos="1557">
          <p15:clr>
            <a:srgbClr val="A4A3A4"/>
          </p15:clr>
        </p15:guide>
        <p15:guide id="36" pos="1964">
          <p15:clr>
            <a:srgbClr val="A4A3A4"/>
          </p15:clr>
        </p15:guide>
        <p15:guide id="37" pos="2151">
          <p15:clr>
            <a:srgbClr val="A4A3A4"/>
          </p15:clr>
        </p15:guide>
        <p15:guide id="38" pos="2558">
          <p15:clr>
            <a:srgbClr val="A4A3A4"/>
          </p15:clr>
        </p15:guide>
        <p15:guide id="39" pos="2745">
          <p15:clr>
            <a:srgbClr val="A4A3A4"/>
          </p15:clr>
        </p15:guide>
        <p15:guide id="40" pos="3153">
          <p15:clr>
            <a:srgbClr val="A4A3A4"/>
          </p15:clr>
        </p15:guide>
        <p15:guide id="41" pos="3339">
          <p15:clr>
            <a:srgbClr val="A4A3A4"/>
          </p15:clr>
        </p15:guide>
        <p15:guide id="42" pos="3747">
          <p15:clr>
            <a:srgbClr val="A4A3A4"/>
          </p15:clr>
        </p15:guide>
        <p15:guide id="43" pos="3933">
          <p15:clr>
            <a:srgbClr val="A4A3A4"/>
          </p15:clr>
        </p15:guide>
        <p15:guide id="44" pos="4341">
          <p15:clr>
            <a:srgbClr val="A4A3A4"/>
          </p15:clr>
        </p15:guide>
        <p15:guide id="45" pos="4527">
          <p15:clr>
            <a:srgbClr val="A4A3A4"/>
          </p15:clr>
        </p15:guide>
        <p15:guide id="46" pos="4935">
          <p15:clr>
            <a:srgbClr val="A4A3A4"/>
          </p15:clr>
        </p15:guide>
        <p15:guide id="47" pos="5121">
          <p15:clr>
            <a:srgbClr val="A4A3A4"/>
          </p15:clr>
        </p15:guide>
        <p15:guide id="48" pos="5715">
          <p15:clr>
            <a:srgbClr val="A4A3A4"/>
          </p15:clr>
        </p15:guide>
        <p15:guide id="49" pos="5529">
          <p15:clr>
            <a:srgbClr val="A4A3A4"/>
          </p15:clr>
        </p15:guide>
        <p15:guide id="50" pos="6123">
          <p15:clr>
            <a:srgbClr val="A4A3A4"/>
          </p15:clr>
        </p15:guide>
        <p15:guide id="51" pos="6309">
          <p15:clr>
            <a:srgbClr val="A4A3A4"/>
          </p15:clr>
        </p15:guide>
        <p15:guide id="52" pos="6717">
          <p15:clr>
            <a:srgbClr val="A4A3A4"/>
          </p15:clr>
        </p15:guide>
        <p15:guide id="54" pos="6903">
          <p15:clr>
            <a:srgbClr val="A4A3A4"/>
          </p15:clr>
        </p15:guide>
        <p15:guide id="55" pos="182">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76042110"/>
      </p:ext>
    </p:extLst>
  </p:cSld>
  <p:clrMap bg1="dk1" tx1="lt1" bg2="dk2" tx2="lt2" accent1="accent1" accent2="accent2" accent3="accent3" accent4="accent4" accent5="accent5" accent6="accent6" hlink="hlink" folHlink="folHlink"/>
  <p:sldLayoutIdLst>
    <p:sldLayoutId id="2147487489" r:id="rId1"/>
    <p:sldLayoutId id="2147487490" r:id="rId2"/>
    <p:sldLayoutId id="2147487491" r:id="rId3"/>
    <p:sldLayoutId id="2147487492" r:id="rId4"/>
    <p:sldLayoutId id="2147487493" r:id="rId5"/>
    <p:sldLayoutId id="2147487494" r:id="rId6"/>
    <p:sldLayoutId id="2147487495" r:id="rId7"/>
    <p:sldLayoutId id="2147487496" r:id="rId8"/>
    <p:sldLayoutId id="2147487497" r:id="rId9"/>
    <p:sldLayoutId id="2147487498" r:id="rId10"/>
    <p:sldLayoutId id="2147487499" r:id="rId11"/>
    <p:sldLayoutId id="2147487500" r:id="rId12"/>
    <p:sldLayoutId id="2147487501" r:id="rId13"/>
    <p:sldLayoutId id="2147487502" r:id="rId14"/>
    <p:sldLayoutId id="2147487503" r:id="rId15"/>
    <p:sldLayoutId id="2147487504" r:id="rId16"/>
    <p:sldLayoutId id="2147487505" r:id="rId17"/>
    <p:sldLayoutId id="2147487506" r:id="rId18"/>
    <p:sldLayoutId id="2147487507" r:id="rId19"/>
    <p:sldLayoutId id="2147487508" r:id="rId20"/>
    <p:sldLayoutId id="2147487509" r:id="rId21"/>
    <p:sldLayoutId id="2147487510" r:id="rId22"/>
    <p:sldLayoutId id="2147487511" r:id="rId23"/>
    <p:sldLayoutId id="2147487512" r:id="rId24"/>
    <p:sldLayoutId id="2147487513" r:id="rId25"/>
    <p:sldLayoutId id="2147487514" r:id="rId26"/>
    <p:sldLayoutId id="2147487515" r:id="rId27"/>
    <p:sldLayoutId id="2147487516" r:id="rId28"/>
    <p:sldLayoutId id="2147487517" r:id="rId29"/>
    <p:sldLayoutId id="2147487518" r:id="rId30"/>
    <p:sldLayoutId id="2147487519" r:id="rId31"/>
    <p:sldLayoutId id="2147487520" r:id="rId32"/>
    <p:sldLayoutId id="2147487521" r:id="rId33"/>
    <p:sldLayoutId id="2147487522" r:id="rId34"/>
    <p:sldLayoutId id="2147487523" r:id="rId35"/>
    <p:sldLayoutId id="2147487566" r:id="rId36"/>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a:extLst>
              <a:ext uri="{FF2B5EF4-FFF2-40B4-BE49-F238E27FC236}">
                <a16:creationId xmlns:a16="http://schemas.microsoft.com/office/drawing/2014/main" id="{F6C8FD6F-165D-3035-6D4B-C6AE419BD1FC}"/>
              </a:ext>
              <a:ext uri="{C183D7F6-B498-43B3-948B-1728B52AA6E4}">
                <adec:decorative xmlns:adec="http://schemas.microsoft.com/office/drawing/2017/decorative" val="1"/>
              </a:ext>
            </a:extLst>
          </p:cNvPr>
          <p:cNvPicPr>
            <a:picLocks noChangeAspect="1"/>
          </p:cNvPicPr>
          <p:nvPr userDrawn="1"/>
        </p:nvPicPr>
        <p:blipFill>
          <a:blip r:embed="rId38" cstate="email">
            <a:alphaModFix amt="30000"/>
            <a:extLst>
              <a:ext uri="{28A0092B-C50C-407E-A947-70E740481C1C}">
                <a14:useLocalDpi xmlns:a14="http://schemas.microsoft.com/office/drawing/2010/main"/>
              </a:ext>
            </a:extLst>
          </a:blip>
          <a:stretch>
            <a:fillRect/>
          </a:stretch>
        </p:blipFill>
        <p:spPr>
          <a:xfrm>
            <a:off x="0" y="0"/>
            <a:ext cx="12203780" cy="6864626"/>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pic>
        <p:nvPicPr>
          <p:cNvPr id="55" name="Picture 54">
            <a:extLst>
              <a:ext uri="{FF2B5EF4-FFF2-40B4-BE49-F238E27FC236}">
                <a16:creationId xmlns:a16="http://schemas.microsoft.com/office/drawing/2014/main" id="{360A7ADA-9484-CE62-12C1-FB2A10263F03}"/>
              </a:ext>
              <a:ext uri="{C183D7F6-B498-43B3-948B-1728B52AA6E4}">
                <adec:decorative xmlns:adec="http://schemas.microsoft.com/office/drawing/2017/decorative" val="1"/>
              </a:ext>
            </a:extLst>
          </p:cNvPr>
          <p:cNvPicPr>
            <a:picLocks noChangeAspect="1"/>
          </p:cNvPicPr>
          <p:nvPr userDrawn="1"/>
        </p:nvPicPr>
        <p:blipFill>
          <a:blip r:embed="rId38" cstate="email">
            <a:alphaModFix amt="30000"/>
            <a:extLst>
              <a:ext uri="{28A0092B-C50C-407E-A947-70E740481C1C}">
                <a14:useLocalDpi xmlns:a14="http://schemas.microsoft.com/office/drawing/2010/main"/>
              </a:ext>
            </a:extLst>
          </a:blip>
          <a:stretch>
            <a:fillRect/>
          </a:stretch>
        </p:blipFill>
        <p:spPr>
          <a:xfrm>
            <a:off x="0" y="0"/>
            <a:ext cx="12188952" cy="6851372"/>
          </a:xfrm>
          <a:prstGeom prst="rect">
            <a:avLst/>
          </a:prstGeom>
        </p:spPr>
      </p:pic>
    </p:spTree>
    <p:extLst>
      <p:ext uri="{BB962C8B-B14F-4D97-AF65-F5344CB8AC3E}">
        <p14:creationId xmlns:p14="http://schemas.microsoft.com/office/powerpoint/2010/main" val="2348274586"/>
      </p:ext>
    </p:extLst>
  </p:cSld>
  <p:clrMap bg1="dk1" tx1="lt1" bg2="dk2" tx2="lt2" accent1="accent1" accent2="accent2" accent3="accent3" accent4="accent4" accent5="accent5" accent6="accent6" hlink="hlink" folHlink="folHlink"/>
  <p:sldLayoutIdLst>
    <p:sldLayoutId id="2147487525" r:id="rId1"/>
    <p:sldLayoutId id="2147487526" r:id="rId2"/>
    <p:sldLayoutId id="2147487527" r:id="rId3"/>
    <p:sldLayoutId id="2147487528" r:id="rId4"/>
    <p:sldLayoutId id="2147487529" r:id="rId5"/>
    <p:sldLayoutId id="2147487530" r:id="rId6"/>
    <p:sldLayoutId id="2147487531" r:id="rId7"/>
    <p:sldLayoutId id="2147487532" r:id="rId8"/>
    <p:sldLayoutId id="2147487533" r:id="rId9"/>
    <p:sldLayoutId id="2147487534" r:id="rId10"/>
    <p:sldLayoutId id="2147487535" r:id="rId11"/>
    <p:sldLayoutId id="2147487536" r:id="rId12"/>
    <p:sldLayoutId id="2147487537" r:id="rId13"/>
    <p:sldLayoutId id="2147487538" r:id="rId14"/>
    <p:sldLayoutId id="2147487539" r:id="rId15"/>
    <p:sldLayoutId id="2147487540" r:id="rId16"/>
    <p:sldLayoutId id="2147487541" r:id="rId17"/>
    <p:sldLayoutId id="2147487542" r:id="rId18"/>
    <p:sldLayoutId id="2147487543" r:id="rId19"/>
    <p:sldLayoutId id="2147487544" r:id="rId20"/>
    <p:sldLayoutId id="2147487545" r:id="rId21"/>
    <p:sldLayoutId id="2147487546" r:id="rId22"/>
    <p:sldLayoutId id="2147487547" r:id="rId23"/>
    <p:sldLayoutId id="2147487548" r:id="rId24"/>
    <p:sldLayoutId id="2147487549" r:id="rId25"/>
    <p:sldLayoutId id="2147487550" r:id="rId26"/>
    <p:sldLayoutId id="2147487551" r:id="rId27"/>
    <p:sldLayoutId id="2147487552" r:id="rId28"/>
    <p:sldLayoutId id="2147487553" r:id="rId29"/>
    <p:sldLayoutId id="2147487554" r:id="rId30"/>
    <p:sldLayoutId id="2147487555" r:id="rId31"/>
    <p:sldLayoutId id="2147487556" r:id="rId32"/>
    <p:sldLayoutId id="2147487557" r:id="rId33"/>
    <p:sldLayoutId id="2147487558" r:id="rId34"/>
    <p:sldLayoutId id="2147487559" r:id="rId35"/>
    <p:sldLayoutId id="214748756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1">
          <p15:clr>
            <a:srgbClr val="C35EA4"/>
          </p15:clr>
        </p15:guide>
        <p15:guide id="17" pos="7310">
          <p15:clr>
            <a:srgbClr val="C35EA4"/>
          </p15:clr>
        </p15:guide>
        <p15:guide id="25" orient="horz" pos="369">
          <p15:clr>
            <a:srgbClr val="C35EA4"/>
          </p15:clr>
        </p15:guide>
        <p15:guide id="27" orient="horz" pos="184">
          <p15:clr>
            <a:srgbClr val="A4A3A4"/>
          </p15:clr>
        </p15:guide>
        <p15:guide id="28" pos="182">
          <p15:clr>
            <a:srgbClr val="A4A3A4"/>
          </p15:clr>
        </p15:guide>
        <p15:guide id="29" orient="horz" pos="4135">
          <p15:clr>
            <a:srgbClr val="A4A3A4"/>
          </p15:clr>
        </p15:guide>
        <p15:guide id="30" pos="7495">
          <p15:clr>
            <a:srgbClr val="A4A3A4"/>
          </p15:clr>
        </p15:guide>
        <p15:guide id="31" orient="horz" pos="4008">
          <p15:clr>
            <a:srgbClr val="F26B43"/>
          </p15:clr>
        </p15:guide>
        <p15:guide id="33" pos="962">
          <p15:clr>
            <a:srgbClr val="A4A3A4"/>
          </p15:clr>
        </p15:guide>
        <p15:guide id="34" pos="1370">
          <p15:clr>
            <a:srgbClr val="A4A3A4"/>
          </p15:clr>
        </p15:guide>
        <p15:guide id="35" pos="1557">
          <p15:clr>
            <a:srgbClr val="A4A3A4"/>
          </p15:clr>
        </p15:guide>
        <p15:guide id="36" pos="1964">
          <p15:clr>
            <a:srgbClr val="A4A3A4"/>
          </p15:clr>
        </p15:guide>
        <p15:guide id="37" pos="2151">
          <p15:clr>
            <a:srgbClr val="A4A3A4"/>
          </p15:clr>
        </p15:guide>
        <p15:guide id="38" pos="2558">
          <p15:clr>
            <a:srgbClr val="A4A3A4"/>
          </p15:clr>
        </p15:guide>
        <p15:guide id="39" pos="2745">
          <p15:clr>
            <a:srgbClr val="A4A3A4"/>
          </p15:clr>
        </p15:guide>
        <p15:guide id="40" pos="3153">
          <p15:clr>
            <a:srgbClr val="A4A3A4"/>
          </p15:clr>
        </p15:guide>
        <p15:guide id="41" pos="3339">
          <p15:clr>
            <a:srgbClr val="A4A3A4"/>
          </p15:clr>
        </p15:guide>
        <p15:guide id="42" pos="3747">
          <p15:clr>
            <a:srgbClr val="A4A3A4"/>
          </p15:clr>
        </p15:guide>
        <p15:guide id="43" pos="3933">
          <p15:clr>
            <a:srgbClr val="A4A3A4"/>
          </p15:clr>
        </p15:guide>
        <p15:guide id="44" pos="4341">
          <p15:clr>
            <a:srgbClr val="A4A3A4"/>
          </p15:clr>
        </p15:guide>
        <p15:guide id="45" pos="4527">
          <p15:clr>
            <a:srgbClr val="A4A3A4"/>
          </p15:clr>
        </p15:guide>
        <p15:guide id="46" pos="4935">
          <p15:clr>
            <a:srgbClr val="A4A3A4"/>
          </p15:clr>
        </p15:guide>
        <p15:guide id="47" pos="5121">
          <p15:clr>
            <a:srgbClr val="A4A3A4"/>
          </p15:clr>
        </p15:guide>
        <p15:guide id="48" pos="5529">
          <p15:clr>
            <a:srgbClr val="A4A3A4"/>
          </p15:clr>
        </p15:guide>
        <p15:guide id="49" pos="5715">
          <p15:clr>
            <a:srgbClr val="A4A3A4"/>
          </p15:clr>
        </p15:guide>
        <p15:guide id="50" pos="776">
          <p15:clr>
            <a:srgbClr val="A4A3A4"/>
          </p15:clr>
        </p15:guide>
        <p15:guide id="51" pos="6123">
          <p15:clr>
            <a:srgbClr val="A4A3A4"/>
          </p15:clr>
        </p15:guide>
        <p15:guide id="52" pos="6309">
          <p15:clr>
            <a:srgbClr val="A4A3A4"/>
          </p15:clr>
        </p15:guide>
        <p15:guide id="53" pos="6717">
          <p15:clr>
            <a:srgbClr val="A4A3A4"/>
          </p15:clr>
        </p15:guide>
        <p15:guide id="54" pos="690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21E37FC-0A17-C45A-8387-54C3D4441AFB}"/>
              </a:ext>
            </a:extLst>
          </p:cNvPr>
          <p:cNvPicPr>
            <a:picLocks noChangeAspect="1"/>
          </p:cNvPicPr>
          <p:nvPr userDrawn="1"/>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791293286"/>
      </p:ext>
    </p:extLst>
  </p:cSld>
  <p:clrMap bg1="dk1" tx1="lt1" bg2="dk2" tx2="lt2" accent1="accent1" accent2="accent2" accent3="accent3" accent4="accent4" accent5="accent5" accent6="accent6" hlink="hlink" folHlink="folHlink"/>
  <p:sldLayoutIdLst>
    <p:sldLayoutId id="2147486238" r:id="rId1"/>
    <p:sldLayoutId id="2147486239" r:id="rId2"/>
    <p:sldLayoutId id="2147486240" r:id="rId3"/>
    <p:sldLayoutId id="2147486241" r:id="rId4"/>
    <p:sldLayoutId id="2147486242" r:id="rId5"/>
    <p:sldLayoutId id="2147486243" r:id="rId6"/>
    <p:sldLayoutId id="2147486244" r:id="rId7"/>
    <p:sldLayoutId id="2147486245" r:id="rId8"/>
    <p:sldLayoutId id="2147486246" r:id="rId9"/>
    <p:sldLayoutId id="2147486247" r:id="rId10"/>
    <p:sldLayoutId id="2147486248" r:id="rId11"/>
    <p:sldLayoutId id="2147486249" r:id="rId12"/>
    <p:sldLayoutId id="2147486250" r:id="rId13"/>
    <p:sldLayoutId id="2147486251" r:id="rId14"/>
    <p:sldLayoutId id="2147486252" r:id="rId15"/>
    <p:sldLayoutId id="2147486253" r:id="rId16"/>
    <p:sldLayoutId id="2147486254" r:id="rId17"/>
    <p:sldLayoutId id="2147486255" r:id="rId18"/>
    <p:sldLayoutId id="2147486256" r:id="rId19"/>
    <p:sldLayoutId id="2147486257" r:id="rId20"/>
    <p:sldLayoutId id="2147486258" r:id="rId21"/>
    <p:sldLayoutId id="2147486259" r:id="rId22"/>
    <p:sldLayoutId id="2147486260" r:id="rId23"/>
    <p:sldLayoutId id="2147486261" r:id="rId24"/>
    <p:sldLayoutId id="2147486262" r:id="rId25"/>
    <p:sldLayoutId id="2147486263" r:id="rId26"/>
    <p:sldLayoutId id="2147486264" r:id="rId27"/>
    <p:sldLayoutId id="2147486265" r:id="rId28"/>
    <p:sldLayoutId id="2147486266" r:id="rId29"/>
    <p:sldLayoutId id="2147486267" r:id="rId30"/>
    <p:sldLayoutId id="2147486268" r:id="rId31"/>
    <p:sldLayoutId id="2147486269" r:id="rId32"/>
    <p:sldLayoutId id="2147486270" r:id="rId33"/>
    <p:sldLayoutId id="2147486271" r:id="rId34"/>
    <p:sldLayoutId id="2147486272" r:id="rId35"/>
    <p:sldLayoutId id="2147486273" r:id="rId36"/>
    <p:sldLayoutId id="2147486274" r:id="rId37"/>
    <p:sldLayoutId id="2147486275" r:id="rId38"/>
    <p:sldLayoutId id="2147486276" r:id="rId39"/>
    <p:sldLayoutId id="2147486277" r:id="rId40"/>
    <p:sldLayoutId id="2147486278" r:id="rId41"/>
    <p:sldLayoutId id="2147486279" r:id="rId42"/>
    <p:sldLayoutId id="2147486280" r:id="rId43"/>
    <p:sldLayoutId id="2147486281" r:id="rId44"/>
    <p:sldLayoutId id="2147486282" r:id="rId45"/>
    <p:sldLayoutId id="2147486283" r:id="rId46"/>
    <p:sldLayoutId id="2147486284" r:id="rId47"/>
    <p:sldLayoutId id="2147487564" r:id="rId48"/>
    <p:sldLayoutId id="214748773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
        <p:nvSpPr>
          <p:cNvPr id="8" name="TextBox 7">
            <a:extLst>
              <a:ext uri="{FF2B5EF4-FFF2-40B4-BE49-F238E27FC236}">
                <a16:creationId xmlns:a16="http://schemas.microsoft.com/office/drawing/2014/main" id="{82535F3C-873E-6FB5-1E77-57B93ABD4B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829220546"/>
      </p:ext>
    </p:extLst>
  </p:cSld>
  <p:clrMap bg1="lt1" tx1="dk1" bg2="lt2" tx2="dk2" accent1="accent1" accent2="accent2" accent3="accent3" accent4="accent4" accent5="accent5" accent6="accent6" hlink="hlink" folHlink="folHlink"/>
  <p:sldLayoutIdLst>
    <p:sldLayoutId id="2147487570" r:id="rId1"/>
    <p:sldLayoutId id="2147487571" r:id="rId2"/>
    <p:sldLayoutId id="2147487572" r:id="rId3"/>
    <p:sldLayoutId id="2147487573" r:id="rId4"/>
    <p:sldLayoutId id="2147487574" r:id="rId5"/>
    <p:sldLayoutId id="2147487575" r:id="rId6"/>
    <p:sldLayoutId id="2147487576" r:id="rId7"/>
    <p:sldLayoutId id="2147487577" r:id="rId8"/>
    <p:sldLayoutId id="2147487578" r:id="rId9"/>
    <p:sldLayoutId id="2147487579" r:id="rId10"/>
    <p:sldLayoutId id="2147487580" r:id="rId11"/>
    <p:sldLayoutId id="2147487581" r:id="rId12"/>
    <p:sldLayoutId id="2147487582" r:id="rId13"/>
    <p:sldLayoutId id="2147487583" r:id="rId14"/>
    <p:sldLayoutId id="2147487584" r:id="rId15"/>
    <p:sldLayoutId id="2147487585" r:id="rId16"/>
    <p:sldLayoutId id="2147487586" r:id="rId17"/>
    <p:sldLayoutId id="2147487587" r:id="rId18"/>
    <p:sldLayoutId id="2147487588" r:id="rId19"/>
    <p:sldLayoutId id="2147487589" r:id="rId20"/>
    <p:sldLayoutId id="2147487590" r:id="rId21"/>
    <p:sldLayoutId id="2147487591" r:id="rId22"/>
    <p:sldLayoutId id="2147487592" r:id="rId23"/>
    <p:sldLayoutId id="2147487593" r:id="rId24"/>
    <p:sldLayoutId id="2147487594" r:id="rId25"/>
    <p:sldLayoutId id="2147487595" r:id="rId26"/>
    <p:sldLayoutId id="2147487596" r:id="rId27"/>
    <p:sldLayoutId id="2147487597" r:id="rId28"/>
    <p:sldLayoutId id="2147487598" r:id="rId29"/>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1309093171"/>
      </p:ext>
    </p:extLst>
  </p:cSld>
  <p:clrMap bg1="dk1" tx1="lt1" bg2="dk2" tx2="lt2" accent1="accent1" accent2="accent2" accent3="accent3" accent4="accent4" accent5="accent5" accent6="accent6" hlink="hlink" folHlink="folHlink"/>
  <p:sldLayoutIdLst>
    <p:sldLayoutId id="2147487602" r:id="rId1"/>
    <p:sldLayoutId id="2147487603" r:id="rId2"/>
    <p:sldLayoutId id="2147487604" r:id="rId3"/>
    <p:sldLayoutId id="2147487605" r:id="rId4"/>
    <p:sldLayoutId id="2147487606" r:id="rId5"/>
    <p:sldLayoutId id="2147487607" r:id="rId6"/>
    <p:sldLayoutId id="2147487608" r:id="rId7"/>
    <p:sldLayoutId id="2147487609" r:id="rId8"/>
    <p:sldLayoutId id="2147487610" r:id="rId9"/>
    <p:sldLayoutId id="2147487611" r:id="rId10"/>
    <p:sldLayoutId id="2147487612" r:id="rId11"/>
    <p:sldLayoutId id="2147487613" r:id="rId12"/>
    <p:sldLayoutId id="2147487614" r:id="rId13"/>
    <p:sldLayoutId id="2147487615" r:id="rId14"/>
    <p:sldLayoutId id="2147487616" r:id="rId15"/>
    <p:sldLayoutId id="2147487617" r:id="rId16"/>
    <p:sldLayoutId id="2147487618" r:id="rId17"/>
    <p:sldLayoutId id="2147487619" r:id="rId18"/>
    <p:sldLayoutId id="2147487620" r:id="rId19"/>
    <p:sldLayoutId id="2147487621" r:id="rId20"/>
    <p:sldLayoutId id="2147487622" r:id="rId21"/>
    <p:sldLayoutId id="2147487623" r:id="rId22"/>
    <p:sldLayoutId id="2147487624" r:id="rId23"/>
    <p:sldLayoutId id="2147487625" r:id="rId24"/>
    <p:sldLayoutId id="2147487626" r:id="rId25"/>
    <p:sldLayoutId id="2147487627" r:id="rId26"/>
    <p:sldLayoutId id="2147487628" r:id="rId27"/>
    <p:sldLayoutId id="2147487629" r:id="rId28"/>
    <p:sldLayoutId id="2147487630" r:id="rId29"/>
    <p:sldLayoutId id="2147487631" r:id="rId30"/>
    <p:sldLayoutId id="2147487632" r:id="rId31"/>
    <p:sldLayoutId id="2147487633" r:id="rId32"/>
    <p:sldLayoutId id="2147487634" r:id="rId33"/>
    <p:sldLayoutId id="2147487635" r:id="rId34"/>
    <p:sldLayoutId id="2147487636" r:id="rId35"/>
    <p:sldLayoutId id="2147487637" r:id="rId36"/>
    <p:sldLayoutId id="2147487638" r:id="rId37"/>
    <p:sldLayoutId id="2147487639" r:id="rId38"/>
    <p:sldLayoutId id="2147487640" r:id="rId39"/>
    <p:sldLayoutId id="2147487641" r:id="rId40"/>
    <p:sldLayoutId id="2147487642" r:id="rId41"/>
    <p:sldLayoutId id="2147487643" r:id="rId42"/>
    <p:sldLayoutId id="2147487644" r:id="rId43"/>
    <p:sldLayoutId id="2147487645" r:id="rId44"/>
    <p:sldLayoutId id="2147487646" r:id="rId45"/>
    <p:sldLayoutId id="2147487647" r:id="rId46"/>
    <p:sldLayoutId id="2147487648" r:id="rId47"/>
    <p:sldLayoutId id="2147487649" r:id="rId48"/>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243A5E"/>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927025454"/>
      </p:ext>
    </p:extLst>
  </p:cSld>
  <p:clrMap bg1="lt1" tx1="dk1" bg2="lt2" tx2="dk2" accent1="accent1" accent2="accent2" accent3="accent3" accent4="accent4" accent5="accent5" accent6="accent6" hlink="hlink" folHlink="folHlink"/>
  <p:sldLayoutIdLst>
    <p:sldLayoutId id="2147487651" r:id="rId1"/>
    <p:sldLayoutId id="2147487652" r:id="rId2"/>
    <p:sldLayoutId id="2147487653" r:id="rId3"/>
    <p:sldLayoutId id="2147487654" r:id="rId4"/>
    <p:sldLayoutId id="2147487655" r:id="rId5"/>
    <p:sldLayoutId id="2147487656" r:id="rId6"/>
    <p:sldLayoutId id="2147487657" r:id="rId7"/>
    <p:sldLayoutId id="2147487658" r:id="rId8"/>
    <p:sldLayoutId id="2147487659" r:id="rId9"/>
    <p:sldLayoutId id="2147487660" r:id="rId10"/>
    <p:sldLayoutId id="2147487661" r:id="rId11"/>
    <p:sldLayoutId id="2147487662" r:id="rId12"/>
    <p:sldLayoutId id="2147487663" r:id="rId13"/>
    <p:sldLayoutId id="2147487664" r:id="rId14"/>
    <p:sldLayoutId id="2147487665" r:id="rId15"/>
    <p:sldLayoutId id="2147487666" r:id="rId16"/>
    <p:sldLayoutId id="2147487667" r:id="rId17"/>
    <p:sldLayoutId id="2147487668" r:id="rId18"/>
    <p:sldLayoutId id="2147487669" r:id="rId19"/>
    <p:sldLayoutId id="2147487670" r:id="rId2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email">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649A1B1-5A8E-4E46-95DF-CCAC78182983}" type="slidenum">
              <a:rPr kumimoji="0" lang="en-US" sz="1050" b="0" i="0" u="none" strike="noStrike" kern="1200" cap="none" spc="0" normalizeH="0" baseline="0" noProof="0" smtClean="0">
                <a:ln>
                  <a:noFill/>
                </a:ln>
                <a:solidFill>
                  <a:srgbClr val="00000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405431741"/>
      </p:ext>
    </p:extLst>
  </p:cSld>
  <p:clrMap bg1="lt1" tx1="dk1" bg2="lt2" tx2="dk2" accent1="accent1" accent2="accent2" accent3="accent3" accent4="accent4" accent5="accent5" accent6="accent6" hlink="hlink" folHlink="folHlink"/>
  <p:sldLayoutIdLst>
    <p:sldLayoutId id="2147487672" r:id="rId1"/>
    <p:sldLayoutId id="2147487673" r:id="rId2"/>
    <p:sldLayoutId id="2147487674" r:id="rId3"/>
    <p:sldLayoutId id="2147487676" r:id="rId4"/>
    <p:sldLayoutId id="2147487677" r:id="rId5"/>
    <p:sldLayoutId id="2147487678" r:id="rId6"/>
    <p:sldLayoutId id="2147487679" r:id="rId7"/>
    <p:sldLayoutId id="2147487680" r:id="rId8"/>
    <p:sldLayoutId id="2147487681" r:id="rId9"/>
    <p:sldLayoutId id="2147487682" r:id="rId10"/>
    <p:sldLayoutId id="2147487684" r:id="rId11"/>
    <p:sldLayoutId id="2147487685" r:id="rId12"/>
    <p:sldLayoutId id="2147487686" r:id="rId13"/>
    <p:sldLayoutId id="2147487687" r:id="rId14"/>
    <p:sldLayoutId id="2147487688" r:id="rId15"/>
    <p:sldLayoutId id="2147487689" r:id="rId16"/>
    <p:sldLayoutId id="2147487690" r:id="rId17"/>
    <p:sldLayoutId id="2147487691" r:id="rId18"/>
    <p:sldLayoutId id="2147487692" r:id="rId19"/>
    <p:sldLayoutId id="2147487693" r:id="rId20"/>
    <p:sldLayoutId id="2147487694" r:id="rId21"/>
    <p:sldLayoutId id="2147487695" r:id="rId22"/>
    <p:sldLayoutId id="2147487696" r:id="rId23"/>
    <p:sldLayoutId id="2147487697" r:id="rId24"/>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pic>
        <p:nvPicPr>
          <p:cNvPr id="4" name="Picture 3">
            <a:extLst>
              <a:ext uri="{FF2B5EF4-FFF2-40B4-BE49-F238E27FC236}">
                <a16:creationId xmlns:a16="http://schemas.microsoft.com/office/drawing/2014/main" id="{DB917F26-4214-65EB-9E47-338164E7D481}"/>
              </a:ext>
              <a:ext uri="{C183D7F6-B498-43B3-948B-1728B52AA6E4}">
                <adec:decorative xmlns:adec="http://schemas.microsoft.com/office/drawing/2017/decorative" val="1"/>
              </a:ext>
            </a:extLst>
          </p:cNvPr>
          <p:cNvPicPr>
            <a:picLocks noChangeAspect="1"/>
          </p:cNvPicPr>
          <p:nvPr userDrawn="1"/>
        </p:nvPicPr>
        <p:blipFill>
          <a:blip r:embed="rId36" cstate="email">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9892646"/>
      </p:ext>
    </p:extLst>
  </p:cSld>
  <p:clrMap bg1="dk1" tx1="lt1" bg2="dk2" tx2="lt2" accent1="accent1" accent2="accent2" accent3="accent3" accent4="accent4" accent5="accent5" accent6="accent6" hlink="hlink" folHlink="folHlink"/>
  <p:sldLayoutIdLst>
    <p:sldLayoutId id="2147487699" r:id="rId1"/>
    <p:sldLayoutId id="2147487700" r:id="rId2"/>
    <p:sldLayoutId id="2147487701" r:id="rId3"/>
    <p:sldLayoutId id="2147487702" r:id="rId4"/>
    <p:sldLayoutId id="2147487703" r:id="rId5"/>
    <p:sldLayoutId id="2147487704" r:id="rId6"/>
    <p:sldLayoutId id="2147487705" r:id="rId7"/>
    <p:sldLayoutId id="2147487706" r:id="rId8"/>
    <p:sldLayoutId id="2147487707" r:id="rId9"/>
    <p:sldLayoutId id="2147487708" r:id="rId10"/>
    <p:sldLayoutId id="2147487709" r:id="rId11"/>
    <p:sldLayoutId id="2147487710" r:id="rId12"/>
    <p:sldLayoutId id="2147487711" r:id="rId13"/>
    <p:sldLayoutId id="2147487712" r:id="rId14"/>
    <p:sldLayoutId id="2147487713" r:id="rId15"/>
    <p:sldLayoutId id="2147487714" r:id="rId16"/>
    <p:sldLayoutId id="2147487715" r:id="rId17"/>
    <p:sldLayoutId id="2147487716" r:id="rId18"/>
    <p:sldLayoutId id="2147487717" r:id="rId19"/>
    <p:sldLayoutId id="2147487718" r:id="rId20"/>
    <p:sldLayoutId id="2147487719" r:id="rId21"/>
    <p:sldLayoutId id="2147487720" r:id="rId22"/>
    <p:sldLayoutId id="2147487721" r:id="rId23"/>
    <p:sldLayoutId id="2147487722" r:id="rId24"/>
    <p:sldLayoutId id="2147487723" r:id="rId25"/>
    <p:sldLayoutId id="2147487724" r:id="rId26"/>
    <p:sldLayoutId id="2147487725" r:id="rId27"/>
    <p:sldLayoutId id="2147487726" r:id="rId28"/>
    <p:sldLayoutId id="2147487727" r:id="rId29"/>
    <p:sldLayoutId id="2147487728" r:id="rId30"/>
    <p:sldLayoutId id="2147487729" r:id="rId31"/>
    <p:sldLayoutId id="2147487730" r:id="rId32"/>
    <p:sldLayoutId id="2147487731" r:id="rId33"/>
    <p:sldLayoutId id="2147487732"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4">
          <p15:clr>
            <a:srgbClr val="C35EA4"/>
          </p15:clr>
        </p15:guide>
        <p15:guide id="17" pos="7305">
          <p15:clr>
            <a:srgbClr val="C35EA4"/>
          </p15:clr>
        </p15:guide>
        <p15:guide id="25" orient="horz" pos="369">
          <p15:clr>
            <a:srgbClr val="C35EA4"/>
          </p15:clr>
        </p15:guide>
        <p15:guide id="27" orient="horz" pos="184">
          <p15:clr>
            <a:srgbClr val="A4A3A4"/>
          </p15:clr>
        </p15:guide>
        <p15:guide id="28" pos="180">
          <p15:clr>
            <a:srgbClr val="A4A3A4"/>
          </p15:clr>
        </p15:guide>
        <p15:guide id="29" orient="horz" pos="4135">
          <p15:clr>
            <a:srgbClr val="A4A3A4"/>
          </p15:clr>
        </p15:guide>
        <p15:guide id="30" pos="7495">
          <p15:clr>
            <a:srgbClr val="A4A3A4"/>
          </p15:clr>
        </p15:guide>
        <p15:guide id="31" orient="horz" pos="4008">
          <p15:clr>
            <a:srgbClr val="F26B43"/>
          </p15:clr>
        </p15:guide>
        <p15:guide id="32" pos="776">
          <p15:clr>
            <a:srgbClr val="A4A3A4"/>
          </p15:clr>
        </p15:guide>
        <p15:guide id="33" pos="962">
          <p15:clr>
            <a:srgbClr val="A4A3A4"/>
          </p15:clr>
        </p15:guide>
        <p15:guide id="34" pos="1370">
          <p15:clr>
            <a:srgbClr val="A4A3A4"/>
          </p15:clr>
        </p15:guide>
        <p15:guide id="35" pos="1556">
          <p15:clr>
            <a:srgbClr val="A4A3A4"/>
          </p15:clr>
        </p15:guide>
        <p15:guide id="36" pos="1964">
          <p15:clr>
            <a:srgbClr val="A4A3A4"/>
          </p15:clr>
        </p15:guide>
        <p15:guide id="37" pos="2150">
          <p15:clr>
            <a:srgbClr val="A4A3A4"/>
          </p15:clr>
        </p15:guide>
        <p15:guide id="38" pos="2558">
          <p15:clr>
            <a:srgbClr val="A4A3A4"/>
          </p15:clr>
        </p15:guide>
        <p15:guide id="39" pos="2744">
          <p15:clr>
            <a:srgbClr val="A4A3A4"/>
          </p15:clr>
        </p15:guide>
        <p15:guide id="40" pos="3153">
          <p15:clr>
            <a:srgbClr val="A4A3A4"/>
          </p15:clr>
        </p15:guide>
        <p15:guide id="41" pos="3338">
          <p15:clr>
            <a:srgbClr val="A4A3A4"/>
          </p15:clr>
        </p15:guide>
        <p15:guide id="42" pos="3747">
          <p15:clr>
            <a:srgbClr val="A4A3A4"/>
          </p15:clr>
        </p15:guide>
        <p15:guide id="43" pos="3933">
          <p15:clr>
            <a:srgbClr val="A4A3A4"/>
          </p15:clr>
        </p15:guide>
        <p15:guide id="44" pos="5121">
          <p15:clr>
            <a:srgbClr val="A4A3A4"/>
          </p15:clr>
        </p15:guide>
        <p15:guide id="45" pos="4340">
          <p15:clr>
            <a:srgbClr val="A4A3A4"/>
          </p15:clr>
        </p15:guide>
        <p15:guide id="46" pos="4527">
          <p15:clr>
            <a:srgbClr val="A4A3A4"/>
          </p15:clr>
        </p15:guide>
        <p15:guide id="47" pos="4934">
          <p15:clr>
            <a:srgbClr val="A4A3A4"/>
          </p15:clr>
        </p15:guide>
        <p15:guide id="48" pos="5528">
          <p15:clr>
            <a:srgbClr val="A4A3A4"/>
          </p15:clr>
        </p15:guide>
        <p15:guide id="49" pos="5715">
          <p15:clr>
            <a:srgbClr val="A4A3A4"/>
          </p15:clr>
        </p15:guide>
        <p15:guide id="50" pos="6123">
          <p15:clr>
            <a:srgbClr val="A4A3A4"/>
          </p15:clr>
        </p15:guide>
        <p15:guide id="51" pos="6309">
          <p15:clr>
            <a:srgbClr val="A4A3A4"/>
          </p15:clr>
        </p15:guide>
        <p15:guide id="52" pos="6717">
          <p15:clr>
            <a:srgbClr val="A4A3A4"/>
          </p15:clr>
        </p15:guide>
        <p15:guide id="53" pos="6903">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04924168"/>
      </p:ext>
    </p:extLst>
  </p:cSld>
  <p:clrMap bg1="dk1" tx1="lt1" bg2="dk2" tx2="lt2" accent1="accent1" accent2="accent2" accent3="accent3" accent4="accent4" accent5="accent5" accent6="accent6" hlink="hlink" folHlink="folHlink"/>
  <p:sldLayoutIdLst>
    <p:sldLayoutId id="2147486630" r:id="rId1"/>
    <p:sldLayoutId id="2147486631" r:id="rId2"/>
    <p:sldLayoutId id="2147486632" r:id="rId3"/>
    <p:sldLayoutId id="2147486633" r:id="rId4"/>
    <p:sldLayoutId id="2147486634" r:id="rId5"/>
    <p:sldLayoutId id="2147486635" r:id="rId6"/>
    <p:sldLayoutId id="2147486636" r:id="rId7"/>
    <p:sldLayoutId id="2147486637" r:id="rId8"/>
    <p:sldLayoutId id="2147486638" r:id="rId9"/>
    <p:sldLayoutId id="2147486639" r:id="rId10"/>
    <p:sldLayoutId id="2147486640" r:id="rId11"/>
    <p:sldLayoutId id="2147486641" r:id="rId12"/>
    <p:sldLayoutId id="2147486642" r:id="rId13"/>
    <p:sldLayoutId id="2147486643" r:id="rId14"/>
    <p:sldLayoutId id="2147486644" r:id="rId15"/>
    <p:sldLayoutId id="2147486645" r:id="rId16"/>
    <p:sldLayoutId id="2147486646" r:id="rId17"/>
    <p:sldLayoutId id="2147486647" r:id="rId18"/>
    <p:sldLayoutId id="2147486648" r:id="rId19"/>
    <p:sldLayoutId id="2147486649" r:id="rId20"/>
    <p:sldLayoutId id="2147486650" r:id="rId21"/>
    <p:sldLayoutId id="2147486651" r:id="rId22"/>
    <p:sldLayoutId id="2147486652" r:id="rId23"/>
    <p:sldLayoutId id="2147486653" r:id="rId24"/>
    <p:sldLayoutId id="2147486654" r:id="rId25"/>
    <p:sldLayoutId id="2147486655" r:id="rId26"/>
    <p:sldLayoutId id="2147486656" r:id="rId27"/>
    <p:sldLayoutId id="2147486657" r:id="rId28"/>
    <p:sldLayoutId id="2147486658" r:id="rId29"/>
    <p:sldLayoutId id="2147486659" r:id="rId30"/>
    <p:sldLayoutId id="2147486660" r:id="rId31"/>
    <p:sldLayoutId id="2147486661" r:id="rId32"/>
    <p:sldLayoutId id="2147486662" r:id="rId33"/>
    <p:sldLayoutId id="2147486663" r:id="rId34"/>
    <p:sldLayoutId id="2147486664" r:id="rId35"/>
    <p:sldLayoutId id="2147486665" r:id="rId36"/>
    <p:sldLayoutId id="2147486666" r:id="rId37"/>
    <p:sldLayoutId id="2147486667" r:id="rId38"/>
    <p:sldLayoutId id="2147486668" r:id="rId39"/>
    <p:sldLayoutId id="2147486669" r:id="rId40"/>
    <p:sldLayoutId id="2147486670" r:id="rId41"/>
    <p:sldLayoutId id="2147486671" r:id="rId42"/>
    <p:sldLayoutId id="2147486672" r:id="rId43"/>
    <p:sldLayoutId id="2147486673" r:id="rId44"/>
    <p:sldLayoutId id="2147486674" r:id="rId45"/>
    <p:sldLayoutId id="2147486675" r:id="rId46"/>
    <p:sldLayoutId id="2147486676" r:id="rId47"/>
    <p:sldLayoutId id="2147486677" r:id="rId48"/>
    <p:sldLayoutId id="2147486678" r:id="rId49"/>
    <p:sldLayoutId id="2147486679" r:id="rId50"/>
    <p:sldLayoutId id="2147486680" r:id="rId51"/>
    <p:sldLayoutId id="2147486681" r:id="rId52"/>
    <p:sldLayoutId id="2147486682" r:id="rId53"/>
    <p:sldLayoutId id="2147487307" r:id="rId54"/>
    <p:sldLayoutId id="2147487308"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0">
            <a:extLst>
              <a:ext uri="{96DAC541-7B7A-43D3-8B79-37D633B846F1}">
                <asvg:svgBlip xmlns:asvg="http://schemas.microsoft.com/office/drawing/2016/SVG/main" r:embed="rId61"/>
              </a:ext>
            </a:extLst>
          </a:blip>
          <a:srcRect/>
          <a:stretch/>
        </p:blipFill>
        <p:spPr>
          <a:xfrm rot="5400000">
            <a:off x="9509919" y="2743200"/>
            <a:ext cx="6858000" cy="1371600"/>
          </a:xfrm>
          <a:prstGeom prst="rect">
            <a:avLst/>
          </a:prstGeom>
        </p:spPr>
      </p:pic>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2" name="Graphic 141">
            <a:extLst>
              <a:ext uri="{FF2B5EF4-FFF2-40B4-BE49-F238E27FC236}">
                <a16:creationId xmlns:a16="http://schemas.microsoft.com/office/drawing/2014/main" id="{1B722638-341D-272E-4E6E-9FB1F29ACB70}"/>
              </a:ext>
            </a:extLst>
          </p:cNvPr>
          <p:cNvPicPr>
            <a:picLocks noChangeAspect="1"/>
          </p:cNvPicPr>
          <p:nvPr userDrawn="1"/>
        </p:nvPicPr>
        <p:blipFill>
          <a:blip r:embed="rId60">
            <a:extLst>
              <a:ext uri="{96DAC541-7B7A-43D3-8B79-37D633B846F1}">
                <asvg:svgBlip xmlns:asvg="http://schemas.microsoft.com/office/drawing/2016/SVG/main" r:embed="rId6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09007958"/>
      </p:ext>
    </p:extLst>
  </p:cSld>
  <p:clrMap bg1="dk1" tx1="lt1" bg2="dk2" tx2="lt2" accent1="accent1" accent2="accent2" accent3="accent3" accent4="accent4" accent5="accent5" accent6="accent6" hlink="hlink" folHlink="folHlink"/>
  <p:sldLayoutIdLst>
    <p:sldLayoutId id="2147486685" r:id="rId1"/>
    <p:sldLayoutId id="2147486686" r:id="rId2"/>
    <p:sldLayoutId id="2147486687" r:id="rId3"/>
    <p:sldLayoutId id="2147486688" r:id="rId4"/>
    <p:sldLayoutId id="2147486689" r:id="rId5"/>
    <p:sldLayoutId id="2147486690" r:id="rId6"/>
    <p:sldLayoutId id="2147486691" r:id="rId7"/>
    <p:sldLayoutId id="2147486692" r:id="rId8"/>
    <p:sldLayoutId id="2147486693" r:id="rId9"/>
    <p:sldLayoutId id="2147486694" r:id="rId10"/>
    <p:sldLayoutId id="2147486695" r:id="rId11"/>
    <p:sldLayoutId id="2147486696" r:id="rId12"/>
    <p:sldLayoutId id="2147486697" r:id="rId13"/>
    <p:sldLayoutId id="2147486698" r:id="rId14"/>
    <p:sldLayoutId id="2147486699" r:id="rId15"/>
    <p:sldLayoutId id="2147486700" r:id="rId16"/>
    <p:sldLayoutId id="2147486701" r:id="rId17"/>
    <p:sldLayoutId id="2147486702" r:id="rId18"/>
    <p:sldLayoutId id="2147486703" r:id="rId19"/>
    <p:sldLayoutId id="2147486704" r:id="rId20"/>
    <p:sldLayoutId id="2147486705" r:id="rId21"/>
    <p:sldLayoutId id="2147486706" r:id="rId22"/>
    <p:sldLayoutId id="2147486707" r:id="rId23"/>
    <p:sldLayoutId id="2147486708" r:id="rId24"/>
    <p:sldLayoutId id="2147486709" r:id="rId25"/>
    <p:sldLayoutId id="2147486710" r:id="rId26"/>
    <p:sldLayoutId id="2147486711" r:id="rId27"/>
    <p:sldLayoutId id="2147486712" r:id="rId28"/>
    <p:sldLayoutId id="2147486713" r:id="rId29"/>
    <p:sldLayoutId id="2147486714" r:id="rId30"/>
    <p:sldLayoutId id="2147486715" r:id="rId31"/>
    <p:sldLayoutId id="2147486716" r:id="rId32"/>
    <p:sldLayoutId id="2147486717" r:id="rId33"/>
    <p:sldLayoutId id="2147486718" r:id="rId34"/>
    <p:sldLayoutId id="2147486719" r:id="rId35"/>
    <p:sldLayoutId id="2147486720" r:id="rId36"/>
    <p:sldLayoutId id="2147486721" r:id="rId37"/>
    <p:sldLayoutId id="2147486722" r:id="rId38"/>
    <p:sldLayoutId id="2147486723" r:id="rId39"/>
    <p:sldLayoutId id="2147486724" r:id="rId40"/>
    <p:sldLayoutId id="2147486725" r:id="rId41"/>
    <p:sldLayoutId id="2147486726" r:id="rId42"/>
    <p:sldLayoutId id="2147486727" r:id="rId43"/>
    <p:sldLayoutId id="2147486728" r:id="rId44"/>
    <p:sldLayoutId id="2147486729" r:id="rId45"/>
    <p:sldLayoutId id="2147486730" r:id="rId46"/>
    <p:sldLayoutId id="2147486731" r:id="rId47"/>
    <p:sldLayoutId id="2147486732" r:id="rId48"/>
    <p:sldLayoutId id="2147486733" r:id="rId49"/>
    <p:sldLayoutId id="2147486734" r:id="rId50"/>
    <p:sldLayoutId id="2147486735" r:id="rId51"/>
    <p:sldLayoutId id="2147486736" r:id="rId52"/>
    <p:sldLayoutId id="2147486737" r:id="rId53"/>
    <p:sldLayoutId id="2147486739" r:id="rId54"/>
    <p:sldLayoutId id="2147486740" r:id="rId55"/>
    <p:sldLayoutId id="2147486741" r:id="rId56"/>
    <p:sldLayoutId id="2147486742" r:id="rId57"/>
    <p:sldLayoutId id="2147486743"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33086983"/>
      </p:ext>
    </p:extLst>
  </p:cSld>
  <p:clrMap bg1="dk1" tx1="lt1" bg2="dk2" tx2="lt2" accent1="accent1" accent2="accent2" accent3="accent3" accent4="accent4" accent5="accent5" accent6="accent6" hlink="hlink" folHlink="folHlink"/>
  <p:sldLayoutIdLst>
    <p:sldLayoutId id="2147486799" r:id="rId1"/>
    <p:sldLayoutId id="2147486800" r:id="rId2"/>
    <p:sldLayoutId id="2147486801" r:id="rId3"/>
    <p:sldLayoutId id="2147486802" r:id="rId4"/>
    <p:sldLayoutId id="2147486803" r:id="rId5"/>
    <p:sldLayoutId id="2147486804" r:id="rId6"/>
    <p:sldLayoutId id="2147486805" r:id="rId7"/>
    <p:sldLayoutId id="2147486806" r:id="rId8"/>
    <p:sldLayoutId id="2147486807" r:id="rId9"/>
    <p:sldLayoutId id="2147486808" r:id="rId10"/>
    <p:sldLayoutId id="2147486809" r:id="rId11"/>
    <p:sldLayoutId id="2147486810" r:id="rId12"/>
    <p:sldLayoutId id="2147486811" r:id="rId13"/>
    <p:sldLayoutId id="2147486812" r:id="rId14"/>
    <p:sldLayoutId id="2147486813" r:id="rId15"/>
    <p:sldLayoutId id="2147486814" r:id="rId16"/>
    <p:sldLayoutId id="2147486815" r:id="rId17"/>
    <p:sldLayoutId id="2147486816" r:id="rId18"/>
    <p:sldLayoutId id="2147486817" r:id="rId19"/>
    <p:sldLayoutId id="2147486818" r:id="rId20"/>
    <p:sldLayoutId id="2147486819" r:id="rId21"/>
    <p:sldLayoutId id="2147486820" r:id="rId22"/>
    <p:sldLayoutId id="2147486821" r:id="rId23"/>
    <p:sldLayoutId id="2147486822" r:id="rId24"/>
    <p:sldLayoutId id="2147486823" r:id="rId25"/>
    <p:sldLayoutId id="2147486824" r:id="rId26"/>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247650"/>
      </p:ext>
    </p:extLst>
  </p:cSld>
  <p:clrMap bg1="dk1" tx1="lt1" bg2="dk2" tx2="lt2" accent1="accent1" accent2="accent2" accent3="accent3" accent4="accent4" accent5="accent5" accent6="accent6" hlink="hlink" folHlink="folHlink"/>
  <p:sldLayoutIdLst>
    <p:sldLayoutId id="2147486826" r:id="rId1"/>
    <p:sldLayoutId id="2147486827" r:id="rId2"/>
    <p:sldLayoutId id="2147486828" r:id="rId3"/>
    <p:sldLayoutId id="2147486829" r:id="rId4"/>
    <p:sldLayoutId id="2147486830" r:id="rId5"/>
    <p:sldLayoutId id="2147486831" r:id="rId6"/>
    <p:sldLayoutId id="2147486832" r:id="rId7"/>
    <p:sldLayoutId id="2147486833" r:id="rId8"/>
    <p:sldLayoutId id="2147486834" r:id="rId9"/>
    <p:sldLayoutId id="2147486835" r:id="rId10"/>
    <p:sldLayoutId id="2147486836" r:id="rId11"/>
    <p:sldLayoutId id="2147486837" r:id="rId12"/>
    <p:sldLayoutId id="2147486838" r:id="rId13"/>
    <p:sldLayoutId id="2147486839" r:id="rId14"/>
    <p:sldLayoutId id="2147486840" r:id="rId15"/>
    <p:sldLayoutId id="2147486841" r:id="rId16"/>
    <p:sldLayoutId id="2147486842" r:id="rId17"/>
    <p:sldLayoutId id="2147486843" r:id="rId18"/>
    <p:sldLayoutId id="2147486844" r:id="rId19"/>
    <p:sldLayoutId id="2147486845" r:id="rId2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2894204"/>
      </p:ext>
    </p:extLst>
  </p:cSld>
  <p:clrMap bg1="dk1" tx1="lt1" bg2="dk2" tx2="lt2" accent1="accent1" accent2="accent2" accent3="accent3" accent4="accent4" accent5="accent5" accent6="accent6" hlink="hlink" folHlink="folHlink"/>
  <p:sldLayoutIdLst>
    <p:sldLayoutId id="2147486847" r:id="rId1"/>
    <p:sldLayoutId id="2147486848" r:id="rId2"/>
    <p:sldLayoutId id="2147486849" r:id="rId3"/>
    <p:sldLayoutId id="2147486850" r:id="rId4"/>
    <p:sldLayoutId id="2147486851" r:id="rId5"/>
    <p:sldLayoutId id="2147486852" r:id="rId6"/>
    <p:sldLayoutId id="2147486853" r:id="rId7"/>
    <p:sldLayoutId id="2147486854" r:id="rId8"/>
    <p:sldLayoutId id="2147486855" r:id="rId9"/>
    <p:sldLayoutId id="2147486856" r:id="rId10"/>
    <p:sldLayoutId id="2147486857" r:id="rId11"/>
    <p:sldLayoutId id="2147486858" r:id="rId12"/>
    <p:sldLayoutId id="2147486859" r:id="rId13"/>
    <p:sldLayoutId id="2147486860" r:id="rId14"/>
    <p:sldLayoutId id="2147486861" r:id="rId15"/>
    <p:sldLayoutId id="2147486862" r:id="rId16"/>
    <p:sldLayoutId id="2147486863" r:id="rId17"/>
    <p:sldLayoutId id="2147486864" r:id="rId18"/>
    <p:sldLayoutId id="2147486865" r:id="rId19"/>
    <p:sldLayoutId id="2147486866" r:id="rId20"/>
    <p:sldLayoutId id="2147486867" r:id="rId21"/>
    <p:sldLayoutId id="2147486868" r:id="rId22"/>
    <p:sldLayoutId id="2147486869" r:id="rId23"/>
    <p:sldLayoutId id="2147486870" r:id="rId24"/>
    <p:sldLayoutId id="2147486871" r:id="rId25"/>
    <p:sldLayoutId id="2147486872" r:id="rId26"/>
    <p:sldLayoutId id="2147486873" r:id="rId27"/>
    <p:sldLayoutId id="2147486874" r:id="rId28"/>
    <p:sldLayoutId id="2147486875" r:id="rId29"/>
    <p:sldLayoutId id="2147486876" r:id="rId30"/>
    <p:sldLayoutId id="2147486877" r:id="rId31"/>
    <p:sldLayoutId id="2147486878" r:id="rId32"/>
    <p:sldLayoutId id="2147486879" r:id="rId33"/>
    <p:sldLayoutId id="2147486880" r:id="rId34"/>
    <p:sldLayoutId id="2147486881" r:id="rId35"/>
    <p:sldLayoutId id="2147486882" r:id="rId36"/>
    <p:sldLayoutId id="2147486883" r:id="rId37"/>
    <p:sldLayoutId id="2147486884" r:id="rId38"/>
    <p:sldLayoutId id="2147486885" r:id="rId39"/>
    <p:sldLayoutId id="2147486886" r:id="rId40"/>
    <p:sldLayoutId id="2147486887" r:id="rId41"/>
    <p:sldLayoutId id="2147486888" r:id="rId42"/>
    <p:sldLayoutId id="2147486889" r:id="rId43"/>
    <p:sldLayoutId id="2147486890" r:id="rId44"/>
    <p:sldLayoutId id="2147486891" r:id="rId45"/>
    <p:sldLayoutId id="2147486892" r:id="rId46"/>
    <p:sldLayoutId id="2147486893"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53"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169074118"/>
      </p:ext>
    </p:extLst>
  </p:cSld>
  <p:clrMap bg1="dk1" tx1="lt1" bg2="dk2" tx2="lt2" accent1="accent1" accent2="accent2" accent3="accent3" accent4="accent4" accent5="accent5" accent6="accent6" hlink="hlink" folHlink="folHlink"/>
  <p:sldLayoutIdLst>
    <p:sldLayoutId id="2147487012" r:id="rId1"/>
    <p:sldLayoutId id="2147487013" r:id="rId2"/>
    <p:sldLayoutId id="2147487014" r:id="rId3"/>
    <p:sldLayoutId id="2147487015" r:id="rId4"/>
    <p:sldLayoutId id="2147487016" r:id="rId5"/>
    <p:sldLayoutId id="2147487017" r:id="rId6"/>
    <p:sldLayoutId id="2147487018" r:id="rId7"/>
    <p:sldLayoutId id="2147487019" r:id="rId8"/>
    <p:sldLayoutId id="2147487020" r:id="rId9"/>
    <p:sldLayoutId id="2147487021" r:id="rId10"/>
    <p:sldLayoutId id="2147487022" r:id="rId11"/>
    <p:sldLayoutId id="2147487023" r:id="rId12"/>
    <p:sldLayoutId id="2147487024" r:id="rId13"/>
    <p:sldLayoutId id="2147487025" r:id="rId14"/>
    <p:sldLayoutId id="2147487026" r:id="rId15"/>
    <p:sldLayoutId id="2147487027" r:id="rId16"/>
    <p:sldLayoutId id="2147487028" r:id="rId17"/>
    <p:sldLayoutId id="2147487029" r:id="rId18"/>
    <p:sldLayoutId id="2147487030" r:id="rId19"/>
    <p:sldLayoutId id="2147487031" r:id="rId20"/>
    <p:sldLayoutId id="2147487032" r:id="rId21"/>
    <p:sldLayoutId id="2147487033" r:id="rId22"/>
    <p:sldLayoutId id="2147487034" r:id="rId23"/>
    <p:sldLayoutId id="2147487035" r:id="rId24"/>
    <p:sldLayoutId id="2147487036" r:id="rId25"/>
    <p:sldLayoutId id="2147487037" r:id="rId26"/>
    <p:sldLayoutId id="2147487038" r:id="rId27"/>
    <p:sldLayoutId id="2147487039" r:id="rId28"/>
    <p:sldLayoutId id="2147487040" r:id="rId29"/>
    <p:sldLayoutId id="2147487041" r:id="rId30"/>
    <p:sldLayoutId id="2147487042" r:id="rId31"/>
    <p:sldLayoutId id="2147487043" r:id="rId32"/>
    <p:sldLayoutId id="2147487044" r:id="rId33"/>
    <p:sldLayoutId id="2147487045" r:id="rId34"/>
    <p:sldLayoutId id="2147487046" r:id="rId35"/>
    <p:sldLayoutId id="2147487047" r:id="rId36"/>
    <p:sldLayoutId id="2147487048" r:id="rId37"/>
    <p:sldLayoutId id="2147487049" r:id="rId38"/>
    <p:sldLayoutId id="2147487050" r:id="rId39"/>
    <p:sldLayoutId id="2147487051" r:id="rId40"/>
    <p:sldLayoutId id="2147487052" r:id="rId41"/>
    <p:sldLayoutId id="2147487053" r:id="rId42"/>
    <p:sldLayoutId id="2147487054" r:id="rId43"/>
    <p:sldLayoutId id="2147487055" r:id="rId44"/>
    <p:sldLayoutId id="2147487056" r:id="rId45"/>
    <p:sldLayoutId id="2147487057" r:id="rId46"/>
    <p:sldLayoutId id="2147487058" r:id="rId47"/>
    <p:sldLayoutId id="2147487059" r:id="rId48"/>
    <p:sldLayoutId id="2147487060" r:id="rId49"/>
    <p:sldLayoutId id="2147487061" r:id="rId50"/>
    <p:sldLayoutId id="2147487062"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cstate="email">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330317316"/>
      </p:ext>
    </p:extLst>
  </p:cSld>
  <p:clrMap bg1="lt1" tx1="dk1" bg2="lt2" tx2="dk2" accent1="accent1" accent2="accent2" accent3="accent3" accent4="accent4" accent5="accent5" accent6="accent6" hlink="hlink" folHlink="folHlink"/>
  <p:sldLayoutIdLst>
    <p:sldLayoutId id="2147483662" r:id="rId1"/>
    <p:sldLayoutId id="2147483844" r:id="rId2"/>
    <p:sldLayoutId id="2147483674" r:id="rId3"/>
    <p:sldLayoutId id="2147483675" r:id="rId4"/>
    <p:sldLayoutId id="2147483739" r:id="rId5"/>
    <p:sldLayoutId id="2147483848" r:id="rId6"/>
    <p:sldLayoutId id="2147483850" r:id="rId7"/>
    <p:sldLayoutId id="2147483663" r:id="rId8"/>
    <p:sldLayoutId id="2147483664" r:id="rId9"/>
    <p:sldLayoutId id="2147483665" r:id="rId10"/>
    <p:sldLayoutId id="2147483840" r:id="rId11"/>
    <p:sldLayoutId id="2147483667" r:id="rId12"/>
    <p:sldLayoutId id="2147483842" r:id="rId13"/>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bartczernicki/" TargetMode="External"/><Relationship Id="rId2" Type="http://schemas.openxmlformats.org/officeDocument/2006/relationships/hyperlink" Target="mailto:bczernicki@microsoft.com" TargetMode="External"/><Relationship Id="rId1" Type="http://schemas.openxmlformats.org/officeDocument/2006/relationships/slideLayout" Target="../slideLayouts/slideLayout816.xml"/><Relationship Id="rId5" Type="http://schemas.openxmlformats.org/officeDocument/2006/relationships/hyperlink" Target="https://github.com/bartczernicki" TargetMode="External"/><Relationship Id="rId4" Type="http://schemas.openxmlformats.org/officeDocument/2006/relationships/hyperlink" Target="https://twitter.com/bartczernick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en-us/haxtoolkit/" TargetMode="External"/><Relationship Id="rId2" Type="http://schemas.openxmlformats.org/officeDocument/2006/relationships/image" Target="../media/image221.jpe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svg"/><Relationship Id="rId3" Type="http://schemas.openxmlformats.org/officeDocument/2006/relationships/image" Target="../media/image223.svg"/><Relationship Id="rId7" Type="http://schemas.openxmlformats.org/officeDocument/2006/relationships/image" Target="../media/image227.svg"/><Relationship Id="rId12" Type="http://schemas.openxmlformats.org/officeDocument/2006/relationships/image" Target="../media/image232.png"/><Relationship Id="rId2" Type="http://schemas.openxmlformats.org/officeDocument/2006/relationships/image" Target="../media/image222.png"/><Relationship Id="rId1" Type="http://schemas.openxmlformats.org/officeDocument/2006/relationships/slideLayout" Target="../slideLayouts/slideLayout71.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svg"/><Relationship Id="rId15" Type="http://schemas.openxmlformats.org/officeDocument/2006/relationships/image" Target="../media/image235.svg"/><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svg"/><Relationship Id="rId14" Type="http://schemas.openxmlformats.org/officeDocument/2006/relationships/image" Target="../media/image234.png"/></Relationships>
</file>

<file path=ppt/slides/_rels/slide12.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23.svg"/><Relationship Id="rId7" Type="http://schemas.openxmlformats.org/officeDocument/2006/relationships/image" Target="../media/image229.sv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image" Target="../media/image222.png"/><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71.xml"/><Relationship Id="rId6" Type="http://schemas.openxmlformats.org/officeDocument/2006/relationships/image" Target="../media/image228.png"/><Relationship Id="rId11" Type="http://schemas.openxmlformats.org/officeDocument/2006/relationships/image" Target="../media/image237.svg"/><Relationship Id="rId5" Type="http://schemas.openxmlformats.org/officeDocument/2006/relationships/image" Target="../media/image225.svg"/><Relationship Id="rId15" Type="http://schemas.openxmlformats.org/officeDocument/2006/relationships/image" Target="../media/image241.svg"/><Relationship Id="rId10" Type="http://schemas.openxmlformats.org/officeDocument/2006/relationships/image" Target="../media/image236.png"/><Relationship Id="rId19" Type="http://schemas.openxmlformats.org/officeDocument/2006/relationships/image" Target="../media/image245.png"/><Relationship Id="rId4" Type="http://schemas.openxmlformats.org/officeDocument/2006/relationships/image" Target="../media/image224.png"/><Relationship Id="rId9" Type="http://schemas.openxmlformats.org/officeDocument/2006/relationships/image" Target="../media/image231.png"/><Relationship Id="rId14" Type="http://schemas.openxmlformats.org/officeDocument/2006/relationships/image" Target="../media/image2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4.xml"/><Relationship Id="rId6" Type="http://schemas.openxmlformats.org/officeDocument/2006/relationships/hyperlink" Target="https://learn.microsoft.com/en-us/legal/cognitive-services/openai/overview" TargetMode="External"/><Relationship Id="rId5" Type="http://schemas.openxmlformats.org/officeDocument/2006/relationships/image" Target="../media/image250.png"/><Relationship Id="rId4" Type="http://schemas.openxmlformats.org/officeDocument/2006/relationships/image" Target="../media/image249.png"/></Relationships>
</file>

<file path=ppt/slides/_rels/slide1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74.xml"/><Relationship Id="rId5" Type="http://schemas.openxmlformats.org/officeDocument/2006/relationships/image" Target="../media/image250.png"/><Relationship Id="rId4" Type="http://schemas.openxmlformats.org/officeDocument/2006/relationships/image" Target="../media/image251.png"/></Relationships>
</file>

<file path=ppt/slides/_rels/slide1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38.xml"/><Relationship Id="rId4" Type="http://schemas.openxmlformats.org/officeDocument/2006/relationships/hyperlink" Target="https://github.com/gkamradt/LLMTest_NeedleInAHaystac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hyperlink" Target="https://azure.microsoft.com/en-us/products/ai-services/ai-content-safety/" TargetMode="Externa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oai/modifiedaccess" TargetMode="External"/><Relationship Id="rId2" Type="http://schemas.openxmlformats.org/officeDocument/2006/relationships/image" Target="../media/image255.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ai-services/openai/concepts/content-filter" TargetMode="External"/><Relationship Id="rId2" Type="http://schemas.openxmlformats.org/officeDocument/2006/relationships/image" Target="../media/image25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57.png"/><Relationship Id="rId1" Type="http://schemas.openxmlformats.org/officeDocument/2006/relationships/slideLayout" Target="../slideLayouts/slideLayout74.xml"/><Relationship Id="rId5" Type="http://schemas.openxmlformats.org/officeDocument/2006/relationships/image" Target="../media/image259.png"/><Relationship Id="rId4" Type="http://schemas.openxmlformats.org/officeDocument/2006/relationships/image" Target="../media/image258.png"/></Relationships>
</file>

<file path=ppt/slides/_rels/slide22.xml.rels><?xml version="1.0" encoding="UTF-8" standalone="yes"?>
<Relationships xmlns="http://schemas.openxmlformats.org/package/2006/relationships"><Relationship Id="rId8" Type="http://schemas.openxmlformats.org/officeDocument/2006/relationships/hyperlink" Target="https://learn.microsoft.com/en-us/azure/ai-services/openai/concepts/system-message" TargetMode="External"/><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38.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38.xml"/><Relationship Id="rId5" Type="http://schemas.openxmlformats.org/officeDocument/2006/relationships/image" Target="../media/image268.png"/><Relationship Id="rId4" Type="http://schemas.openxmlformats.org/officeDocument/2006/relationships/image" Target="../media/image259.png"/></Relationships>
</file>

<file path=ppt/slides/_rels/slide26.xml.rels><?xml version="1.0" encoding="UTF-8" standalone="yes"?>
<Relationships xmlns="http://schemas.openxmlformats.org/package/2006/relationships"><Relationship Id="rId2" Type="http://schemas.openxmlformats.org/officeDocument/2006/relationships/hyperlink" Target="https://www.microsoft.com/en-us/security/blog/2023/08/07/microsoft-ai-red-team-building-future-of-safer-ai/" TargetMode="Externa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azure/ai-services/openai/how-to/content-filters" TargetMode="External"/><Relationship Id="rId13" Type="http://schemas.openxmlformats.org/officeDocument/2006/relationships/hyperlink" Target="https://learn.microsoft.com/en-us/azure/machine-learning/how-to-use-foundation-models?view=azureml-api-2" TargetMode="External"/><Relationship Id="rId18" Type="http://schemas.openxmlformats.org/officeDocument/2006/relationships/hyperlink" Target="https://learn.microsoft.com/en-us/azure/machine-learning/concept-enterprise-security?view=azureml-api-2" TargetMode="External"/><Relationship Id="rId26" Type="http://schemas.openxmlformats.org/officeDocument/2006/relationships/hyperlink" Target="https://learn.microsoft.com/en-us/legal/cognitive-services/openai/overview#operate" TargetMode="External"/><Relationship Id="rId3" Type="http://schemas.openxmlformats.org/officeDocument/2006/relationships/hyperlink" Target="https://learn.microsoft.com/en-us/azure/ai-services/content-safety/overview" TargetMode="External"/><Relationship Id="rId21" Type="http://schemas.openxmlformats.org/officeDocument/2006/relationships/hyperlink" Target="https://www.microsoft.com/en-us/haxtoolkit/playbook/" TargetMode="External"/><Relationship Id="rId7" Type="http://schemas.openxmlformats.org/officeDocument/2006/relationships/hyperlink" Target="https://learn.microsoft.com/en-us/azure/ai-services/openai/how-to/fine-tuning?pivots=programming-language-studio" TargetMode="External"/><Relationship Id="rId12" Type="http://schemas.openxmlformats.org/officeDocument/2006/relationships/hyperlink" Target="https://azure.microsoft.com/en-us/products/machine-learning/" TargetMode="External"/><Relationship Id="rId17" Type="http://schemas.openxmlformats.org/officeDocument/2006/relationships/hyperlink" Target="https://learn.microsoft.com/en-us/azure/machine-learning/prompt-flow/how-to-develop-an-evaluation-flow?view=azureml-api-2" TargetMode="External"/><Relationship Id="rId25" Type="http://schemas.openxmlformats.org/officeDocument/2006/relationships/hyperlink" Target="https://learn.microsoft.com/en-us/azure/ai-services/openai/concepts/red-teaming" TargetMode="External"/><Relationship Id="rId2" Type="http://schemas.openxmlformats.org/officeDocument/2006/relationships/hyperlink" Target="https://azure.microsoft.com/en-us/products/ai-services/ai-content-safety" TargetMode="External"/><Relationship Id="rId16" Type="http://schemas.openxmlformats.org/officeDocument/2006/relationships/hyperlink" Target="https://learn.microsoft.com/en-us/azure/machine-learning/prompt-flow/how-to-bulk-test-evaluate-flow?view=azureml-api-2" TargetMode="External"/><Relationship Id="rId20" Type="http://schemas.openxmlformats.org/officeDocument/2006/relationships/hyperlink" Target="https://blogs.microsoft.com/wp-content/uploads/prod/sites/5/2022/06/Microsoft-RAI-Impact-Assessment-Template.pdf" TargetMode="External"/><Relationship Id="rId29" Type="http://schemas.openxmlformats.org/officeDocument/2006/relationships/hyperlink" Target="https://learn.microsoft.com/en-us/training/modules/finetune-foundation-model-with-azure-machine-learning/" TargetMode="External"/><Relationship Id="rId1" Type="http://schemas.openxmlformats.org/officeDocument/2006/relationships/slideLayout" Target="../slideLayouts/slideLayout38.xml"/><Relationship Id="rId6" Type="http://schemas.openxmlformats.org/officeDocument/2006/relationships/hyperlink" Target="https://azure.microsoft.com/en-us/products/ai-services/openai-service" TargetMode="External"/><Relationship Id="rId11" Type="http://schemas.openxmlformats.org/officeDocument/2006/relationships/hyperlink" Target="https://learn.microsoft.com/en-us/legal/cognitive-services/openai/transparency-note?tabs=text" TargetMode="External"/><Relationship Id="rId24" Type="http://schemas.openxmlformats.org/officeDocument/2006/relationships/hyperlink" Target="https://learn.microsoft.com/en-us/azure/ai-services/openai/concepts/prompt-engineering" TargetMode="External"/><Relationship Id="rId32" Type="http://schemas.openxmlformats.org/officeDocument/2006/relationships/hyperlink" Target="https://blogs.microsoft.com/on-the-issues/2023/07/26/anthropic-google-microsoft-openai-launch-frontier-model-forum/" TargetMode="External"/><Relationship Id="rId5" Type="http://schemas.openxmlformats.org/officeDocument/2006/relationships/hyperlink" Target="https://learn.microsoft.com/en-us/legal/cognitive-services/content-safety/transparency-note?context=%2Fazure%2Fai-services%2Fcontent-safety%2Fcontext%2Fcontext" TargetMode="External"/><Relationship Id="rId15" Type="http://schemas.openxmlformats.org/officeDocument/2006/relationships/hyperlink" Target="https://learn.microsoft.com/en-us/azure/machine-learning/prompt-flow/overview-what-is-prompt-flow?view=azureml-api-2" TargetMode="External"/><Relationship Id="rId23" Type="http://schemas.openxmlformats.org/officeDocument/2006/relationships/hyperlink" Target="https://learn.microsoft.com/en-us/legal/cognitive-services/openai/overview#mitigate" TargetMode="External"/><Relationship Id="rId28" Type="http://schemas.openxmlformats.org/officeDocument/2006/relationships/hyperlink" Target="https://learn.microsoft.com/en-us/training/paths/develop-ai-solutions-azure-openai/" TargetMode="External"/><Relationship Id="rId10" Type="http://schemas.openxmlformats.org/officeDocument/2006/relationships/hyperlink" Target="https://learn.microsoft.com/en-us/azure/ai-services/openai/concepts/advanced-prompt-engineering?pivots=programming-language-completions" TargetMode="External"/><Relationship Id="rId19" Type="http://schemas.openxmlformats.org/officeDocument/2006/relationships/hyperlink" Target="https://aka.ms/RAIStandardPDF" TargetMode="External"/><Relationship Id="rId31" Type="http://schemas.openxmlformats.org/officeDocument/2006/relationships/hyperlink" Target="https://blogs.microsoft.com/on-the-issues/2023/07/21/commitment-safe-secure-ai/" TargetMode="External"/><Relationship Id="rId4" Type="http://schemas.openxmlformats.org/officeDocument/2006/relationships/hyperlink" Target="https://learn.microsoft.com/en-us/azure/ai-services/content-safety/concepts/harm-categories" TargetMode="External"/><Relationship Id="rId9" Type="http://schemas.openxmlformats.org/officeDocument/2006/relationships/hyperlink" Target="https://learn.microsoft.com/en-us/azure/ai-services/openai/use-your-data-quickstart?tabs=command-line&amp;pivots=programming-language-studio" TargetMode="External"/><Relationship Id="rId14" Type="http://schemas.openxmlformats.org/officeDocument/2006/relationships/hyperlink" Target="https://learn.microsoft.com/en-us/azure/machine-learning/concept-retrieval-augmented-generation?view=azureml-api-2" TargetMode="External"/><Relationship Id="rId22" Type="http://schemas.openxmlformats.org/officeDocument/2006/relationships/hyperlink" Target="https://learn.microsoft.com/en-us/legal/cognitive-services/openai/overview#identify" TargetMode="External"/><Relationship Id="rId27" Type="http://schemas.openxmlformats.org/officeDocument/2006/relationships/hyperlink" Target="https://learn.microsoft.com/en-us/ai/" TargetMode="External"/><Relationship Id="rId30" Type="http://schemas.openxmlformats.org/officeDocument/2006/relationships/hyperlink" Target="https://blogs.microsoft.com/on-the-issues/2023/05/01/responsible-ai-standards-principles-governance-progres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273.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29.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5.xml"/><Relationship Id="rId1" Type="http://schemas.openxmlformats.org/officeDocument/2006/relationships/slideLayout" Target="../slideLayouts/slideLayout39.xml"/><Relationship Id="rId4" Type="http://schemas.openxmlformats.org/officeDocument/2006/relationships/image" Target="../media/image275.svg"/></Relationships>
</file>

<file path=ppt/slides/_rels/slide3.xml.rels><?xml version="1.0" encoding="UTF-8" standalone="yes"?>
<Relationships xmlns="http://schemas.openxmlformats.org/package/2006/relationships"><Relationship Id="rId8" Type="http://schemas.openxmlformats.org/officeDocument/2006/relationships/hyperlink" Target="https://www.microsoft.com/en-us/ai/ai-business-value-and-benefits" TargetMode="External"/><Relationship Id="rId3" Type="http://schemas.openxmlformats.org/officeDocument/2006/relationships/image" Target="../media/image210.svg"/><Relationship Id="rId7" Type="http://schemas.openxmlformats.org/officeDocument/2006/relationships/image" Target="../media/image214.svg"/><Relationship Id="rId2" Type="http://schemas.openxmlformats.org/officeDocument/2006/relationships/image" Target="../media/image209.png"/><Relationship Id="rId1" Type="http://schemas.openxmlformats.org/officeDocument/2006/relationships/slideLayout" Target="../slideLayouts/slideLayout38.xml"/><Relationship Id="rId6" Type="http://schemas.openxmlformats.org/officeDocument/2006/relationships/image" Target="../media/image213.png"/><Relationship Id="rId5" Type="http://schemas.openxmlformats.org/officeDocument/2006/relationships/image" Target="../media/image212.svg"/><Relationship Id="rId4" Type="http://schemas.openxmlformats.org/officeDocument/2006/relationships/image" Target="../media/image211.png"/><Relationship Id="rId9" Type="http://schemas.openxmlformats.org/officeDocument/2006/relationships/hyperlink" Target="https://blogs.microsoft.com/blog/2023/11/02/new-study-validates-the-business-value-and-opportunity-of-a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277.png"/></Relationships>
</file>

<file path=ppt/slides/_rels/slide3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979.xml"/></Relationships>
</file>

<file path=ppt/slides/_rels/slide33.xml.rels><?xml version="1.0" encoding="UTF-8" standalone="yes"?>
<Relationships xmlns="http://schemas.openxmlformats.org/package/2006/relationships"><Relationship Id="rId8" Type="http://schemas.openxmlformats.org/officeDocument/2006/relationships/image" Target="../media/image286.svg"/><Relationship Id="rId13" Type="http://schemas.openxmlformats.org/officeDocument/2006/relationships/image" Target="../media/image291.png"/><Relationship Id="rId18" Type="http://schemas.openxmlformats.org/officeDocument/2006/relationships/image" Target="../media/image296.sv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svg"/><Relationship Id="rId17" Type="http://schemas.openxmlformats.org/officeDocument/2006/relationships/image" Target="../media/image295.png"/><Relationship Id="rId2" Type="http://schemas.openxmlformats.org/officeDocument/2006/relationships/notesSlide" Target="../notesSlides/notesSlide7.xml"/><Relationship Id="rId16" Type="http://schemas.openxmlformats.org/officeDocument/2006/relationships/image" Target="../media/image294.svg"/><Relationship Id="rId20" Type="http://schemas.openxmlformats.org/officeDocument/2006/relationships/image" Target="../media/image298.svg"/><Relationship Id="rId1" Type="http://schemas.openxmlformats.org/officeDocument/2006/relationships/slideLayout" Target="../slideLayouts/slideLayout38.xml"/><Relationship Id="rId6" Type="http://schemas.openxmlformats.org/officeDocument/2006/relationships/image" Target="../media/image284.sv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svg"/><Relationship Id="rId19" Type="http://schemas.openxmlformats.org/officeDocument/2006/relationships/image" Target="../media/image297.png"/><Relationship Id="rId4" Type="http://schemas.openxmlformats.org/officeDocument/2006/relationships/image" Target="../media/image282.svg"/><Relationship Id="rId9" Type="http://schemas.openxmlformats.org/officeDocument/2006/relationships/image" Target="../media/image287.png"/><Relationship Id="rId14" Type="http://schemas.openxmlformats.org/officeDocument/2006/relationships/image" Target="../media/image292.svg"/><Relationship Id="rId22" Type="http://schemas.openxmlformats.org/officeDocument/2006/relationships/image" Target="../media/image300.svg"/></Relationships>
</file>

<file path=ppt/slides/_rels/slide34.xml.rels><?xml version="1.0" encoding="UTF-8" standalone="yes"?>
<Relationships xmlns="http://schemas.openxmlformats.org/package/2006/relationships"><Relationship Id="rId3" Type="http://schemas.openxmlformats.org/officeDocument/2006/relationships/image" Target="../media/image301.jpeg"/><Relationship Id="rId2" Type="http://schemas.openxmlformats.org/officeDocument/2006/relationships/notesSlide" Target="../notesSlides/notesSlide8.xml"/><Relationship Id="rId1" Type="http://schemas.openxmlformats.org/officeDocument/2006/relationships/slideLayout" Target="../slideLayouts/slideLayout75.xml"/><Relationship Id="rId5" Type="http://schemas.openxmlformats.org/officeDocument/2006/relationships/hyperlink" Target="https://customers.microsoft.com/en-us/story/1637511309136244127-att-telecommunications-azure-openai-service" TargetMode="External"/><Relationship Id="rId4" Type="http://schemas.openxmlformats.org/officeDocument/2006/relationships/image" Target="../media/image302.jpeg"/></Relationships>
</file>

<file path=ppt/slides/_rels/slide35.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image" Target="../media/image303.jpeg"/><Relationship Id="rId1" Type="http://schemas.openxmlformats.org/officeDocument/2006/relationships/slideLayout" Target="../slideLayouts/slideLayout75.xml"/><Relationship Id="rId4" Type="http://schemas.openxmlformats.org/officeDocument/2006/relationships/hyperlink" Target="https://customers.microsoft.com/en-US/story/1615006373510337084-moveworks-professional-services-azure-openai-servic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9.xml"/><Relationship Id="rId1" Type="http://schemas.openxmlformats.org/officeDocument/2006/relationships/slideLayout" Target="../slideLayouts/slideLayout75.xml"/><Relationship Id="rId5" Type="http://schemas.openxmlformats.org/officeDocument/2006/relationships/hyperlink" Target="https://customers.microsoft.com/en-us/story/1501304071775762777-carmax-retailer-azure-openai-service" TargetMode="External"/><Relationship Id="rId4" Type="http://schemas.openxmlformats.org/officeDocument/2006/relationships/image" Target="../media/image306.png"/></Relationships>
</file>

<file path=ppt/slides/_rels/slide4.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assetsprod.microsoft.com/en-us/ai-partner-playbook.pdf?wt.mc_id=918oylehr0" TargetMode="Externa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www.linklaters.com/en/about-us/news-and-deals/news/2023/november/linklaters-rolls-out-laila-the-firms-upgraded-chatbot" TargetMode="External"/><Relationship Id="rId2" Type="http://schemas.openxmlformats.org/officeDocument/2006/relationships/image" Target="../media/image218.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jpeg"/><Relationship Id="rId1" Type="http://schemas.openxmlformats.org/officeDocument/2006/relationships/slideLayout" Target="../slideLayouts/slideLayout38.xml"/><Relationship Id="rId4" Type="http://schemas.openxmlformats.org/officeDocument/2006/relationships/hyperlink" Target="https://copilot.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A20DF55-1675-AAB3-2BB0-38E13E216957}"/>
              </a:ext>
            </a:extLst>
          </p:cNvPr>
          <p:cNvSpPr>
            <a:spLocks noGrp="1"/>
          </p:cNvSpPr>
          <p:nvPr>
            <p:ph type="title"/>
          </p:nvPr>
        </p:nvSpPr>
        <p:spPr>
          <a:xfrm>
            <a:off x="1031499" y="951884"/>
            <a:ext cx="9782545" cy="1231106"/>
          </a:xfrm>
        </p:spPr>
        <p:txBody>
          <a:bodyPr/>
          <a:lstStyle/>
          <a:p>
            <a:r>
              <a:rPr lang="en-US" dirty="0">
                <a:solidFill>
                  <a:srgbClr val="E946FF"/>
                </a:solidFill>
              </a:rPr>
              <a:t>Optimizing Gen AI Strategy, Opportunity &amp; Risk</a:t>
            </a:r>
          </a:p>
        </p:txBody>
      </p:sp>
      <p:sp>
        <p:nvSpPr>
          <p:cNvPr id="16" name="Text Placeholder 15">
            <a:extLst>
              <a:ext uri="{FF2B5EF4-FFF2-40B4-BE49-F238E27FC236}">
                <a16:creationId xmlns:a16="http://schemas.microsoft.com/office/drawing/2014/main" id="{CD6CCC49-5C52-28C3-DDAE-9C925E5C2314}"/>
              </a:ext>
            </a:extLst>
          </p:cNvPr>
          <p:cNvSpPr>
            <a:spLocks noGrp="1"/>
          </p:cNvSpPr>
          <p:nvPr>
            <p:ph type="body" sz="quarter" idx="12"/>
          </p:nvPr>
        </p:nvSpPr>
        <p:spPr>
          <a:xfrm>
            <a:off x="477871" y="4763479"/>
            <a:ext cx="5977238" cy="1661993"/>
          </a:xfrm>
        </p:spPr>
        <p:txBody>
          <a:bodyPr/>
          <a:lstStyle/>
          <a:p>
            <a:r>
              <a:rPr lang="en-US" sz="1800" b="1" dirty="0">
                <a:solidFill>
                  <a:srgbClr val="E946FF"/>
                </a:solidFill>
              </a:rPr>
              <a:t>Bart Czernicki</a:t>
            </a:r>
          </a:p>
          <a:p>
            <a:r>
              <a:rPr lang="en-US" sz="1800" dirty="0">
                <a:solidFill>
                  <a:srgbClr val="E946FF"/>
                </a:solidFill>
              </a:rPr>
              <a:t>Principal Technical Specialist | GBB – Artificial Intelligence</a:t>
            </a:r>
          </a:p>
          <a:p>
            <a:r>
              <a:rPr lang="en-US" sz="1800" dirty="0"/>
              <a:t>Email: </a:t>
            </a:r>
            <a:r>
              <a:rPr lang="en-US" sz="1800" dirty="0">
                <a:hlinkClick r:id="rId2"/>
              </a:rPr>
              <a:t>bczernicki@microsoft.com</a:t>
            </a:r>
            <a:endParaRPr lang="en-US" sz="1800" dirty="0"/>
          </a:p>
          <a:p>
            <a:r>
              <a:rPr lang="en-US" sz="1800" dirty="0"/>
              <a:t>LinkedIn: </a:t>
            </a:r>
            <a:r>
              <a:rPr lang="en-US" sz="1800" dirty="0">
                <a:hlinkClick r:id="rId3"/>
              </a:rPr>
              <a:t>https://www.linkedin.com/in/bartczernicki/</a:t>
            </a:r>
            <a:r>
              <a:rPr lang="en-US" sz="1800" dirty="0"/>
              <a:t> </a:t>
            </a:r>
          </a:p>
          <a:p>
            <a:r>
              <a:rPr lang="en-US" sz="1800" dirty="0"/>
              <a:t>Twitter (X): </a:t>
            </a:r>
            <a:r>
              <a:rPr lang="en-US" sz="1800" dirty="0">
                <a:hlinkClick r:id="rId4"/>
              </a:rPr>
              <a:t>https://twitter.com/bartczernicki</a:t>
            </a:r>
            <a:r>
              <a:rPr lang="en-US" sz="1800" dirty="0"/>
              <a:t> </a:t>
            </a:r>
          </a:p>
          <a:p>
            <a:r>
              <a:rPr lang="en-US" sz="1800" dirty="0"/>
              <a:t>GitHub: </a:t>
            </a:r>
            <a:r>
              <a:rPr lang="en-US" sz="1800" dirty="0">
                <a:hlinkClick r:id="rId5"/>
              </a:rPr>
              <a:t>https://github.com/bartczernicki</a:t>
            </a:r>
            <a:r>
              <a:rPr lang="en-US" sz="1800" dirty="0"/>
              <a:t> </a:t>
            </a:r>
          </a:p>
        </p:txBody>
      </p:sp>
    </p:spTree>
    <p:extLst>
      <p:ext uri="{BB962C8B-B14F-4D97-AF65-F5344CB8AC3E}">
        <p14:creationId xmlns:p14="http://schemas.microsoft.com/office/powerpoint/2010/main" val="378924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144FC-AD2F-58BF-8790-263E328F82CB}"/>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B0A33DB-52EA-3FC4-3719-63BA9A7B766B}"/>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AI User Experiences – Microsoft HAX Toolkit</a:t>
            </a:r>
          </a:p>
        </p:txBody>
      </p:sp>
      <p:pic>
        <p:nvPicPr>
          <p:cNvPr id="7" name="Picture 6">
            <a:extLst>
              <a:ext uri="{FF2B5EF4-FFF2-40B4-BE49-F238E27FC236}">
                <a16:creationId xmlns:a16="http://schemas.microsoft.com/office/drawing/2014/main" id="{E1A795D6-6131-9BEF-9C36-4A045D0D79B9}"/>
              </a:ext>
            </a:extLst>
          </p:cNvPr>
          <p:cNvPicPr/>
          <p:nvPr/>
        </p:nvPicPr>
        <p:blipFill>
          <a:blip r:embed="rId2"/>
          <a:stretch>
            <a:fillRect/>
          </a:stretch>
        </p:blipFill>
        <p:spPr>
          <a:xfrm>
            <a:off x="586740" y="1037272"/>
            <a:ext cx="11018520" cy="4783455"/>
          </a:xfrm>
          <a:prstGeom prst="rect">
            <a:avLst/>
          </a:prstGeom>
        </p:spPr>
      </p:pic>
      <p:sp>
        <p:nvSpPr>
          <p:cNvPr id="58" name="TextBox 57">
            <a:extLst>
              <a:ext uri="{FF2B5EF4-FFF2-40B4-BE49-F238E27FC236}">
                <a16:creationId xmlns:a16="http://schemas.microsoft.com/office/drawing/2014/main" id="{6EBCA33D-B2A7-8AA7-E845-AEBB69E20DBE}"/>
              </a:ext>
            </a:extLst>
          </p:cNvPr>
          <p:cNvSpPr txBox="1"/>
          <p:nvPr/>
        </p:nvSpPr>
        <p:spPr>
          <a:xfrm>
            <a:off x="3045426" y="6083815"/>
            <a:ext cx="6101148" cy="369332"/>
          </a:xfrm>
          <a:prstGeom prst="rect">
            <a:avLst/>
          </a:prstGeom>
          <a:noFill/>
        </p:spPr>
        <p:txBody>
          <a:bodyPr wrap="square">
            <a:spAutoFit/>
          </a:bodyPr>
          <a:lstStyle/>
          <a:p>
            <a:pPr algn="ctr"/>
            <a:r>
              <a:rPr lang="en-US">
                <a:hlinkClick r:id="rId3"/>
              </a:rPr>
              <a:t>Microsoft HAX Toolkit</a:t>
            </a:r>
            <a:endParaRPr lang="en-US"/>
          </a:p>
        </p:txBody>
      </p:sp>
    </p:spTree>
    <p:extLst>
      <p:ext uri="{BB962C8B-B14F-4D97-AF65-F5344CB8AC3E}">
        <p14:creationId xmlns:p14="http://schemas.microsoft.com/office/powerpoint/2010/main" val="32323212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DA35133-B7B7-1994-A745-38B92AD1303A}"/>
              </a:ext>
            </a:extLst>
          </p:cNvPr>
          <p:cNvSpPr txBox="1">
            <a:spLocks/>
          </p:cNvSpPr>
          <p:nvPr/>
        </p:nvSpPr>
        <p:spPr>
          <a:xfrm>
            <a:off x="582612" y="350227"/>
            <a:ext cx="11026775" cy="430213"/>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400"/>
            <a:r>
              <a:rPr lang="en-US">
                <a:gradFill flip="none" rotWithShape="1">
                  <a:gsLst>
                    <a:gs pos="0">
                      <a:srgbClr val="CD9AD0"/>
                    </a:gs>
                    <a:gs pos="100000">
                      <a:srgbClr val="8EC8E8"/>
                    </a:gs>
                  </a:gsLst>
                  <a:lin ang="10800000" scaled="1"/>
                  <a:tileRect/>
                </a:gradFill>
                <a:latin typeface="Segoe UI" panose="020B0502040204020203" pitchFamily="34" charset="0"/>
              </a:rPr>
              <a:t>Billing, charge back, and conversation logging by session</a:t>
            </a:r>
          </a:p>
        </p:txBody>
      </p:sp>
      <p:pic>
        <p:nvPicPr>
          <p:cNvPr id="3" name="2F358329-2C19-4FBA-B51C-51CE75BE790F" descr="openai logo">
            <a:extLst>
              <a:ext uri="{FF2B5EF4-FFF2-40B4-BE49-F238E27FC236}">
                <a16:creationId xmlns:a16="http://schemas.microsoft.com/office/drawing/2014/main" id="{45211030-CEE4-E119-A208-1E79EB2B668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7183" r="-3331"/>
          <a:stretch/>
        </p:blipFill>
        <p:spPr bwMode="auto">
          <a:xfrm>
            <a:off x="1127787" y="3802763"/>
            <a:ext cx="382710" cy="3486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4DD432CB-605C-504E-70A0-4D6C11FB06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955226" y="2538697"/>
            <a:ext cx="512831" cy="512831"/>
          </a:xfrm>
          <a:prstGeom prst="rect">
            <a:avLst/>
          </a:prstGeom>
        </p:spPr>
      </p:pic>
      <p:sp>
        <p:nvSpPr>
          <p:cNvPr id="5" name="TextBox 4">
            <a:extLst>
              <a:ext uri="{FF2B5EF4-FFF2-40B4-BE49-F238E27FC236}">
                <a16:creationId xmlns:a16="http://schemas.microsoft.com/office/drawing/2014/main" id="{7D15EDB3-3910-97DD-DF22-9633DDA18CF9}"/>
              </a:ext>
            </a:extLst>
          </p:cNvPr>
          <p:cNvSpPr txBox="1"/>
          <p:nvPr/>
        </p:nvSpPr>
        <p:spPr>
          <a:xfrm>
            <a:off x="1656507" y="3021813"/>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API Management</a:t>
            </a:r>
            <a:endParaRPr kumimoji="0" lang="en-US" sz="900" b="0" i="0" u="none" strike="noStrike" kern="0" cap="none" spc="0" normalizeH="0" baseline="0" noProof="0">
              <a:ln>
                <a:noFill/>
              </a:ln>
              <a:effectLst/>
              <a:uLnTx/>
              <a:uFillTx/>
            </a:endParaRPr>
          </a:p>
        </p:txBody>
      </p:sp>
      <p:pic>
        <p:nvPicPr>
          <p:cNvPr id="6" name="2F358329-2C19-4FBA-B51C-51CE75BE790F" descr="openai logo">
            <a:extLst>
              <a:ext uri="{FF2B5EF4-FFF2-40B4-BE49-F238E27FC236}">
                <a16:creationId xmlns:a16="http://schemas.microsoft.com/office/drawing/2014/main" id="{25A93F18-24C2-F21A-40AF-CF678B8A61E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7183" r="-3331"/>
          <a:stretch/>
        </p:blipFill>
        <p:spPr bwMode="auto">
          <a:xfrm>
            <a:off x="2016183" y="3795672"/>
            <a:ext cx="382710" cy="3486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B88249-7AA1-69F1-DEAC-F02DCE250B82}"/>
              </a:ext>
            </a:extLst>
          </p:cNvPr>
          <p:cNvSpPr txBox="1"/>
          <p:nvPr/>
        </p:nvSpPr>
        <p:spPr>
          <a:xfrm>
            <a:off x="1685244" y="4155950"/>
            <a:ext cx="103798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Azure OpenAI</a:t>
            </a:r>
            <a:br>
              <a:rPr kumimoji="0" lang="en-SG" sz="900" b="0" i="0" u="none" strike="noStrike" kern="0" cap="none" spc="0" normalizeH="0" baseline="0" noProof="0">
                <a:ln>
                  <a:noFill/>
                </a:ln>
                <a:effectLst/>
                <a:uLnTx/>
                <a:uFillTx/>
              </a:rPr>
            </a:br>
            <a:r>
              <a:rPr kumimoji="0" lang="en-SG" sz="900" b="0" i="0" u="none" strike="noStrike" kern="0" cap="none" spc="0" normalizeH="0" baseline="0" noProof="0">
                <a:ln>
                  <a:noFill/>
                </a:ln>
                <a:effectLst/>
                <a:uLnTx/>
                <a:uFillTx/>
              </a:rPr>
              <a:t>Service 02</a:t>
            </a:r>
            <a:endParaRPr kumimoji="0" lang="en-US" sz="900" b="0" i="0" u="none" strike="noStrike" kern="0" cap="none" spc="0" normalizeH="0" baseline="0" noProof="0">
              <a:ln>
                <a:noFill/>
              </a:ln>
              <a:effectLst/>
              <a:uLnTx/>
              <a:uFillTx/>
            </a:endParaRPr>
          </a:p>
        </p:txBody>
      </p:sp>
      <p:pic>
        <p:nvPicPr>
          <p:cNvPr id="8" name="2F358329-2C19-4FBA-B51C-51CE75BE790F" descr="openai logo">
            <a:extLst>
              <a:ext uri="{FF2B5EF4-FFF2-40B4-BE49-F238E27FC236}">
                <a16:creationId xmlns:a16="http://schemas.microsoft.com/office/drawing/2014/main" id="{CAF88FCB-8859-DD07-4238-EBC93CD5A55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7183" r="-3331"/>
          <a:stretch/>
        </p:blipFill>
        <p:spPr bwMode="auto">
          <a:xfrm>
            <a:off x="2817954" y="3794776"/>
            <a:ext cx="382710" cy="3486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8FC43DD-6B2C-1B45-7897-FF8CECF11FFE}"/>
              </a:ext>
            </a:extLst>
          </p:cNvPr>
          <p:cNvSpPr txBox="1"/>
          <p:nvPr/>
        </p:nvSpPr>
        <p:spPr>
          <a:xfrm>
            <a:off x="2490317" y="4155950"/>
            <a:ext cx="103798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Azure OpenAI</a:t>
            </a:r>
            <a:br>
              <a:rPr kumimoji="0" lang="en-SG" sz="900" b="0" i="0" u="none" strike="noStrike" kern="0" cap="none" spc="0" normalizeH="0" baseline="0" noProof="0">
                <a:ln>
                  <a:noFill/>
                </a:ln>
                <a:effectLst/>
                <a:uLnTx/>
                <a:uFillTx/>
              </a:rPr>
            </a:br>
            <a:r>
              <a:rPr kumimoji="0" lang="en-SG" sz="900" b="0" i="0" u="none" strike="noStrike" kern="0" cap="none" spc="0" normalizeH="0" baseline="0" noProof="0">
                <a:ln>
                  <a:noFill/>
                </a:ln>
                <a:effectLst/>
                <a:uLnTx/>
                <a:uFillTx/>
              </a:rPr>
              <a:t>Service N..</a:t>
            </a:r>
            <a:endParaRPr kumimoji="0" lang="en-US" sz="900" b="0" i="0" u="none" strike="noStrike" kern="0" cap="none" spc="0" normalizeH="0" baseline="0" noProof="0">
              <a:ln>
                <a:noFill/>
              </a:ln>
              <a:effectLst/>
              <a:uLnTx/>
              <a:uFillTx/>
            </a:endParaRPr>
          </a:p>
        </p:txBody>
      </p:sp>
      <p:sp>
        <p:nvSpPr>
          <p:cNvPr id="10" name="Rectangle: Rounded Corners 9">
            <a:extLst>
              <a:ext uri="{FF2B5EF4-FFF2-40B4-BE49-F238E27FC236}">
                <a16:creationId xmlns:a16="http://schemas.microsoft.com/office/drawing/2014/main" id="{D5085190-1C6A-C7D6-A7A1-53896284655E}"/>
              </a:ext>
              <a:ext uri="{C183D7F6-B498-43B3-948B-1728B52AA6E4}">
                <adec:decorative xmlns:adec="http://schemas.microsoft.com/office/drawing/2017/decorative" val="1"/>
              </a:ext>
            </a:extLst>
          </p:cNvPr>
          <p:cNvSpPr/>
          <p:nvPr/>
        </p:nvSpPr>
        <p:spPr bwMode="auto">
          <a:xfrm>
            <a:off x="849024" y="3602887"/>
            <a:ext cx="2652944" cy="1116489"/>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7ACBDD7-4BA4-F600-1BA1-862AC6FBA845}"/>
              </a:ext>
            </a:extLst>
          </p:cNvPr>
          <p:cNvCxnSpPr>
            <a:stCxn id="5" idx="2"/>
            <a:endCxn id="3" idx="0"/>
          </p:cNvCxnSpPr>
          <p:nvPr/>
        </p:nvCxnSpPr>
        <p:spPr>
          <a:xfrm rot="5400000">
            <a:off x="1490333" y="3081455"/>
            <a:ext cx="550118" cy="892499"/>
          </a:xfrm>
          <a:prstGeom prst="bentConnector3">
            <a:avLst>
              <a:gd name="adj1" fmla="val 39535"/>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7588AD38-98F6-DF1A-B4D6-D0E80F1C0401}"/>
              </a:ext>
            </a:extLst>
          </p:cNvPr>
          <p:cNvCxnSpPr>
            <a:cxnSpLocks/>
            <a:endCxn id="6" idx="0"/>
          </p:cNvCxnSpPr>
          <p:nvPr/>
        </p:nvCxnSpPr>
        <p:spPr>
          <a:xfrm>
            <a:off x="2207538" y="3265144"/>
            <a:ext cx="0" cy="530528"/>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8207F061-CCA4-302A-91BD-94DDCD07D8BD}"/>
              </a:ext>
            </a:extLst>
          </p:cNvPr>
          <p:cNvCxnSpPr>
            <a:stCxn id="5" idx="2"/>
            <a:endCxn id="8" idx="0"/>
          </p:cNvCxnSpPr>
          <p:nvPr/>
        </p:nvCxnSpPr>
        <p:spPr>
          <a:xfrm rot="16200000" flipH="1">
            <a:off x="2339410" y="3124876"/>
            <a:ext cx="542131" cy="797668"/>
          </a:xfrm>
          <a:prstGeom prst="bentConnector3">
            <a:avLst>
              <a:gd name="adj1" fmla="val 40630"/>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23C3B592-4DC3-35EE-6748-3D4263F3EC69}"/>
              </a:ext>
            </a:extLst>
          </p:cNvPr>
          <p:cNvSpPr/>
          <p:nvPr/>
        </p:nvSpPr>
        <p:spPr bwMode="auto">
          <a:xfrm>
            <a:off x="849024" y="2405199"/>
            <a:ext cx="2649753" cy="1146046"/>
          </a:xfrm>
          <a:prstGeom prst="rect">
            <a:avLst/>
          </a:prstGeom>
          <a:noFill/>
          <a:ln w="952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6" name="Graphic 15">
            <a:extLst>
              <a:ext uri="{FF2B5EF4-FFF2-40B4-BE49-F238E27FC236}">
                <a16:creationId xmlns:a16="http://schemas.microsoft.com/office/drawing/2014/main" id="{3FB1FB69-661E-2022-D841-787336534D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05571" y="2474881"/>
            <a:ext cx="319105" cy="319105"/>
          </a:xfrm>
          <a:prstGeom prst="rect">
            <a:avLst/>
          </a:prstGeom>
        </p:spPr>
      </p:pic>
      <p:sp>
        <p:nvSpPr>
          <p:cNvPr id="17" name="TextBox 16">
            <a:extLst>
              <a:ext uri="{FF2B5EF4-FFF2-40B4-BE49-F238E27FC236}">
                <a16:creationId xmlns:a16="http://schemas.microsoft.com/office/drawing/2014/main" id="{5F27DE16-79CA-69F7-1C47-1822464B4171}"/>
              </a:ext>
            </a:extLst>
          </p:cNvPr>
          <p:cNvSpPr txBox="1"/>
          <p:nvPr/>
        </p:nvSpPr>
        <p:spPr>
          <a:xfrm>
            <a:off x="1173688" y="2447279"/>
            <a:ext cx="202540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000" b="0" i="0" u="none" strike="noStrike" kern="0" cap="none" spc="0" normalizeH="0" baseline="0" noProof="0">
                <a:ln>
                  <a:noFill/>
                </a:ln>
                <a:solidFill>
                  <a:srgbClr val="50E6FF"/>
                </a:solidFill>
                <a:effectLst/>
                <a:uLnTx/>
                <a:uFillTx/>
              </a:rPr>
              <a:t>Connectivity</a:t>
            </a:r>
          </a:p>
          <a:p>
            <a:pPr marL="0" marR="0" lvl="0" indent="0" defTabSz="914400" eaLnBrk="1" fontAlgn="auto" latinLnBrk="0" hangingPunct="1">
              <a:lnSpc>
                <a:spcPct val="100000"/>
              </a:lnSpc>
              <a:spcBef>
                <a:spcPts val="0"/>
              </a:spcBef>
              <a:spcAft>
                <a:spcPts val="0"/>
              </a:spcAft>
              <a:buClrTx/>
              <a:buSzTx/>
              <a:buFontTx/>
              <a:buNone/>
              <a:tabLst/>
              <a:defRPr/>
            </a:pPr>
            <a:r>
              <a:rPr lang="en-SG" sz="1000" kern="0">
                <a:solidFill>
                  <a:srgbClr val="50E6FF"/>
                </a:solidFill>
              </a:rPr>
              <a:t>RG</a:t>
            </a:r>
            <a:endParaRPr kumimoji="0" lang="en-SG" sz="1000" b="0" i="0" u="none" strike="noStrike" kern="0" cap="none" spc="0" normalizeH="0" baseline="0" noProof="0">
              <a:ln>
                <a:noFill/>
              </a:ln>
              <a:solidFill>
                <a:srgbClr val="50E6FF"/>
              </a:solidFill>
              <a:effectLst/>
              <a:uLnTx/>
              <a:uFillTx/>
            </a:endParaRPr>
          </a:p>
        </p:txBody>
      </p:sp>
      <p:sp>
        <p:nvSpPr>
          <p:cNvPr id="33" name="Title 93">
            <a:extLst>
              <a:ext uri="{FF2B5EF4-FFF2-40B4-BE49-F238E27FC236}">
                <a16:creationId xmlns:a16="http://schemas.microsoft.com/office/drawing/2014/main" id="{9C69BDA7-6CA9-8972-3D64-C918565F02D5}"/>
              </a:ext>
            </a:extLst>
          </p:cNvPr>
          <p:cNvSpPr txBox="1">
            <a:spLocks/>
          </p:cNvSpPr>
          <p:nvPr/>
        </p:nvSpPr>
        <p:spPr>
          <a:xfrm>
            <a:off x="978253" y="1015703"/>
            <a:ext cx="3782231"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SG" sz="2000">
                <a:gradFill>
                  <a:gsLst>
                    <a:gs pos="0">
                      <a:srgbClr val="FFFFFF"/>
                    </a:gs>
                    <a:gs pos="53000">
                      <a:srgbClr val="FFFFFF"/>
                    </a:gs>
                  </a:gsLst>
                  <a:lin ang="0" scaled="1"/>
                </a:gradFill>
                <a:latin typeface="Segoe UI Semibold"/>
              </a:rPr>
              <a:t>Tokens Used Per User </a:t>
            </a:r>
          </a:p>
        </p:txBody>
      </p:sp>
      <p:sp>
        <p:nvSpPr>
          <p:cNvPr id="34" name="TextBox 33">
            <a:extLst>
              <a:ext uri="{FF2B5EF4-FFF2-40B4-BE49-F238E27FC236}">
                <a16:creationId xmlns:a16="http://schemas.microsoft.com/office/drawing/2014/main" id="{450AAF91-FE00-CB3A-F1EB-A5FFCECE7CAC}"/>
              </a:ext>
            </a:extLst>
          </p:cNvPr>
          <p:cNvSpPr txBox="1"/>
          <p:nvPr/>
        </p:nvSpPr>
        <p:spPr>
          <a:xfrm>
            <a:off x="822692" y="4155950"/>
            <a:ext cx="103798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Azure OpenAI</a:t>
            </a:r>
            <a:br>
              <a:rPr kumimoji="0" lang="en-SG" sz="900" b="0" i="0" u="none" strike="noStrike" kern="0" cap="none" spc="0" normalizeH="0" baseline="0" noProof="0">
                <a:ln>
                  <a:noFill/>
                </a:ln>
                <a:effectLst/>
                <a:uLnTx/>
                <a:uFillTx/>
              </a:rPr>
            </a:br>
            <a:r>
              <a:rPr kumimoji="0" lang="en-SG" sz="900" b="0" i="0" u="none" strike="noStrike" kern="0" cap="none" spc="0" normalizeH="0" baseline="0" noProof="0">
                <a:ln>
                  <a:noFill/>
                </a:ln>
                <a:effectLst/>
                <a:uLnTx/>
                <a:uFillTx/>
              </a:rPr>
              <a:t>Service 02</a:t>
            </a:r>
            <a:endParaRPr kumimoji="0" lang="en-US" sz="900" b="0" i="0" u="none" strike="noStrike" kern="0" cap="none" spc="0" normalizeH="0" baseline="0" noProof="0">
              <a:ln>
                <a:noFill/>
              </a:ln>
              <a:effectLst/>
              <a:uLnTx/>
              <a:uFillTx/>
            </a:endParaRPr>
          </a:p>
        </p:txBody>
      </p:sp>
      <p:pic>
        <p:nvPicPr>
          <p:cNvPr id="36" name="Graphic 35" descr="User with solid fill">
            <a:extLst>
              <a:ext uri="{FF2B5EF4-FFF2-40B4-BE49-F238E27FC236}">
                <a16:creationId xmlns:a16="http://schemas.microsoft.com/office/drawing/2014/main" id="{EDB3604C-960C-A236-4DCC-03A20DAAB41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993450" y="1469103"/>
            <a:ext cx="392743" cy="392743"/>
          </a:xfrm>
          <a:prstGeom prst="rect">
            <a:avLst/>
          </a:prstGeom>
        </p:spPr>
      </p:pic>
      <p:pic>
        <p:nvPicPr>
          <p:cNvPr id="37" name="Picture 2" descr="Advanced data visualization powered by Azure Cosmos DB">
            <a:extLst>
              <a:ext uri="{FF2B5EF4-FFF2-40B4-BE49-F238E27FC236}">
                <a16:creationId xmlns:a16="http://schemas.microsoft.com/office/drawing/2014/main" id="{368446C4-ED7D-0F5E-7D16-6A623B5DC69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818646" y="2486326"/>
            <a:ext cx="688258" cy="64524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A37FE9E-039A-2A34-4161-943D8CE37B94}"/>
              </a:ext>
            </a:extLst>
          </p:cNvPr>
          <p:cNvSpPr txBox="1"/>
          <p:nvPr/>
        </p:nvSpPr>
        <p:spPr>
          <a:xfrm>
            <a:off x="4603914" y="3031758"/>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effectLst/>
                <a:uLnTx/>
                <a:uFillTx/>
              </a:rPr>
              <a:t>CosmosDB</a:t>
            </a:r>
            <a:endParaRPr kumimoji="0" lang="en-US" sz="900" b="0" i="0" u="none" strike="noStrike" kern="0" cap="none" spc="0" normalizeH="0" baseline="0" noProof="0" dirty="0">
              <a:ln>
                <a:noFill/>
              </a:ln>
              <a:effectLst/>
              <a:uLnTx/>
              <a:uFillTx/>
            </a:endParaRPr>
          </a:p>
        </p:txBody>
      </p:sp>
      <p:cxnSp>
        <p:nvCxnSpPr>
          <p:cNvPr id="40" name="Straight Arrow Connector 39">
            <a:extLst>
              <a:ext uri="{FF2B5EF4-FFF2-40B4-BE49-F238E27FC236}">
                <a16:creationId xmlns:a16="http://schemas.microsoft.com/office/drawing/2014/main" id="{1ADC991D-1AFC-3643-DEDC-B89B941949C2}"/>
              </a:ext>
            </a:extLst>
          </p:cNvPr>
          <p:cNvCxnSpPr>
            <a:cxnSpLocks/>
            <a:stCxn id="4" idx="3"/>
          </p:cNvCxnSpPr>
          <p:nvPr/>
        </p:nvCxnSpPr>
        <p:spPr>
          <a:xfrm>
            <a:off x="2468057" y="2795113"/>
            <a:ext cx="1106202" cy="9394"/>
          </a:xfrm>
          <a:prstGeom prst="straightConnector1">
            <a:avLst/>
          </a:prstGeom>
          <a:ln>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9E662E8E-8003-6E32-6390-246D6BBCB4A2}"/>
              </a:ext>
            </a:extLst>
          </p:cNvPr>
          <p:cNvCxnSpPr>
            <a:stCxn id="36" idx="2"/>
            <a:endCxn id="17" idx="0"/>
          </p:cNvCxnSpPr>
          <p:nvPr/>
        </p:nvCxnSpPr>
        <p:spPr>
          <a:xfrm flipH="1">
            <a:off x="2186388" y="1861846"/>
            <a:ext cx="3434" cy="585433"/>
          </a:xfrm>
          <a:prstGeom prst="straightConnector1">
            <a:avLst/>
          </a:prstGeom>
          <a:ln>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C263218C-7C0F-51BA-5737-6BEB1E48C5D2}"/>
              </a:ext>
            </a:extLst>
          </p:cNvPr>
          <p:cNvSpPr txBox="1"/>
          <p:nvPr/>
        </p:nvSpPr>
        <p:spPr>
          <a:xfrm>
            <a:off x="2173900" y="1924361"/>
            <a:ext cx="777778" cy="369332"/>
          </a:xfrm>
          <a:prstGeom prst="rect">
            <a:avLst/>
          </a:prstGeom>
          <a:noFill/>
        </p:spPr>
        <p:txBody>
          <a:bodyPr wrap="none" rtlCol="0">
            <a:spAutoFit/>
          </a:bodyPr>
          <a:lstStyle/>
          <a:p>
            <a:r>
              <a:rPr lang="en-US" sz="900">
                <a:solidFill>
                  <a:schemeClr val="accent2"/>
                </a:solidFill>
              </a:rPr>
              <a:t>Prompt</a:t>
            </a:r>
          </a:p>
          <a:p>
            <a:r>
              <a:rPr lang="en-US" sz="900">
                <a:solidFill>
                  <a:schemeClr val="accent2"/>
                </a:solidFill>
              </a:rPr>
              <a:t>Completion</a:t>
            </a:r>
          </a:p>
        </p:txBody>
      </p:sp>
      <p:sp>
        <p:nvSpPr>
          <p:cNvPr id="44" name="TextBox 43">
            <a:extLst>
              <a:ext uri="{FF2B5EF4-FFF2-40B4-BE49-F238E27FC236}">
                <a16:creationId xmlns:a16="http://schemas.microsoft.com/office/drawing/2014/main" id="{9202DFED-A52B-B22A-EAD1-2D860BF1E5CA}"/>
              </a:ext>
            </a:extLst>
          </p:cNvPr>
          <p:cNvSpPr txBox="1"/>
          <p:nvPr/>
        </p:nvSpPr>
        <p:spPr>
          <a:xfrm>
            <a:off x="2704526" y="2769378"/>
            <a:ext cx="423514" cy="230832"/>
          </a:xfrm>
          <a:prstGeom prst="rect">
            <a:avLst/>
          </a:prstGeom>
          <a:noFill/>
        </p:spPr>
        <p:txBody>
          <a:bodyPr wrap="none" rtlCol="0">
            <a:spAutoFit/>
          </a:bodyPr>
          <a:lstStyle/>
          <a:p>
            <a:r>
              <a:rPr lang="en-US" sz="900">
                <a:solidFill>
                  <a:schemeClr val="accent2"/>
                </a:solidFill>
              </a:rPr>
              <a:t>Logs</a:t>
            </a:r>
          </a:p>
        </p:txBody>
      </p:sp>
      <p:pic>
        <p:nvPicPr>
          <p:cNvPr id="45" name="Picture 10" descr="Microsoft Power BI Logo and symbol, meaning, history, PNG, brand">
            <a:extLst>
              <a:ext uri="{FF2B5EF4-FFF2-40B4-BE49-F238E27FC236}">
                <a16:creationId xmlns:a16="http://schemas.microsoft.com/office/drawing/2014/main" id="{5C2A085F-712E-9771-2CBC-C2253F05516B}"/>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785792" y="1504448"/>
            <a:ext cx="746512" cy="419913"/>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90E0374-3C94-44A4-F2FF-39E7BCDCCA17}"/>
              </a:ext>
            </a:extLst>
          </p:cNvPr>
          <p:cNvSpPr txBox="1"/>
          <p:nvPr/>
        </p:nvSpPr>
        <p:spPr>
          <a:xfrm>
            <a:off x="4603914" y="1910835"/>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Power BI</a:t>
            </a:r>
            <a:endParaRPr kumimoji="0" lang="en-US" sz="900" b="0" i="0" u="none" strike="noStrike" kern="0" cap="none" spc="0" normalizeH="0" baseline="0" noProof="0">
              <a:ln>
                <a:noFill/>
              </a:ln>
              <a:effectLst/>
              <a:uLnTx/>
              <a:uFillTx/>
            </a:endParaRPr>
          </a:p>
        </p:txBody>
      </p:sp>
      <p:cxnSp>
        <p:nvCxnSpPr>
          <p:cNvPr id="48" name="Straight Arrow Connector 47">
            <a:extLst>
              <a:ext uri="{FF2B5EF4-FFF2-40B4-BE49-F238E27FC236}">
                <a16:creationId xmlns:a16="http://schemas.microsoft.com/office/drawing/2014/main" id="{43647516-5225-2013-6B71-F9269FCE02AE}"/>
              </a:ext>
            </a:extLst>
          </p:cNvPr>
          <p:cNvCxnSpPr>
            <a:stCxn id="46" idx="2"/>
            <a:endCxn id="37" idx="0"/>
          </p:cNvCxnSpPr>
          <p:nvPr/>
        </p:nvCxnSpPr>
        <p:spPr>
          <a:xfrm>
            <a:off x="5159048" y="2141667"/>
            <a:ext cx="3727" cy="3446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EEE40E34-F800-152C-555A-F5F5DD13FA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49652" y="2556656"/>
            <a:ext cx="493536" cy="493536"/>
          </a:xfrm>
          <a:prstGeom prst="rect">
            <a:avLst/>
          </a:prstGeom>
        </p:spPr>
      </p:pic>
      <p:sp>
        <p:nvSpPr>
          <p:cNvPr id="59" name="TextBox 58">
            <a:extLst>
              <a:ext uri="{FF2B5EF4-FFF2-40B4-BE49-F238E27FC236}">
                <a16:creationId xmlns:a16="http://schemas.microsoft.com/office/drawing/2014/main" id="{B1C9903F-397E-BF3C-B346-BDF15F6EF39E}"/>
              </a:ext>
            </a:extLst>
          </p:cNvPr>
          <p:cNvSpPr txBox="1"/>
          <p:nvPr/>
        </p:nvSpPr>
        <p:spPr>
          <a:xfrm>
            <a:off x="3342772" y="3020704"/>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err="1">
                <a:ln>
                  <a:noFill/>
                </a:ln>
                <a:effectLst/>
                <a:uLnTx/>
                <a:uFillTx/>
              </a:rPr>
              <a:t>EventHubs</a:t>
            </a:r>
            <a:endParaRPr kumimoji="0" lang="en-US" sz="900" b="0" i="0" u="none" strike="noStrike" kern="0" cap="none" spc="0" normalizeH="0" baseline="0" noProof="0">
              <a:ln>
                <a:noFill/>
              </a:ln>
              <a:effectLst/>
              <a:uLnTx/>
              <a:uFillTx/>
            </a:endParaRPr>
          </a:p>
        </p:txBody>
      </p:sp>
      <p:cxnSp>
        <p:nvCxnSpPr>
          <p:cNvPr id="61" name="Straight Arrow Connector 60">
            <a:extLst>
              <a:ext uri="{FF2B5EF4-FFF2-40B4-BE49-F238E27FC236}">
                <a16:creationId xmlns:a16="http://schemas.microsoft.com/office/drawing/2014/main" id="{527215A0-25BF-4930-C1E6-4830A2DE1E78}"/>
              </a:ext>
            </a:extLst>
          </p:cNvPr>
          <p:cNvCxnSpPr>
            <a:stCxn id="58" idx="3"/>
            <a:endCxn id="37" idx="1"/>
          </p:cNvCxnSpPr>
          <p:nvPr/>
        </p:nvCxnSpPr>
        <p:spPr>
          <a:xfrm>
            <a:off x="4143188" y="2803424"/>
            <a:ext cx="675458" cy="55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8CE764-6912-9B4F-D6EC-1EECAB931B49}"/>
              </a:ext>
            </a:extLst>
          </p:cNvPr>
          <p:cNvSpPr txBox="1"/>
          <p:nvPr/>
        </p:nvSpPr>
        <p:spPr>
          <a:xfrm>
            <a:off x="720133" y="4935821"/>
            <a:ext cx="4578350" cy="1292662"/>
          </a:xfrm>
          <a:prstGeom prst="rect">
            <a:avLst/>
          </a:prstGeom>
          <a:noFill/>
        </p:spPr>
        <p:txBody>
          <a:bodyPr wrap="square" lIns="0" tIns="0" rIns="0" bIns="0" rtlCol="0">
            <a:spAutoFit/>
          </a:bodyPr>
          <a:lstStyle/>
          <a:p>
            <a:pPr marL="457200" indent="-457200" algn="l">
              <a:buAutoNum type="arabicPeriod"/>
            </a:pPr>
            <a:r>
              <a:rPr lang="en-SG" sz="1200" dirty="0">
                <a:gradFill>
                  <a:gsLst>
                    <a:gs pos="2917">
                      <a:schemeClr val="tx1"/>
                    </a:gs>
                    <a:gs pos="30000">
                      <a:schemeClr val="tx1"/>
                    </a:gs>
                  </a:gsLst>
                  <a:lin ang="5400000" scaled="0"/>
                </a:gradFill>
              </a:rPr>
              <a:t>Prompt and Completion data is logged by APIM</a:t>
            </a:r>
          </a:p>
          <a:p>
            <a:pPr marL="457200" indent="-457200" algn="l">
              <a:buAutoNum type="arabicPeriod"/>
            </a:pPr>
            <a:r>
              <a:rPr lang="en-SG" sz="1200" dirty="0">
                <a:gradFill>
                  <a:gsLst>
                    <a:gs pos="2917">
                      <a:schemeClr val="tx1"/>
                    </a:gs>
                    <a:gs pos="30000">
                      <a:schemeClr val="tx1"/>
                    </a:gs>
                  </a:gsLst>
                  <a:lin ang="5400000" scaled="0"/>
                </a:gradFill>
              </a:rPr>
              <a:t>Token count, user session information (</a:t>
            </a:r>
            <a:r>
              <a:rPr lang="en-SG" sz="1200" dirty="0" err="1">
                <a:gradFill>
                  <a:gsLst>
                    <a:gs pos="2917">
                      <a:schemeClr val="tx1"/>
                    </a:gs>
                    <a:gs pos="30000">
                      <a:schemeClr val="tx1"/>
                    </a:gs>
                  </a:gsLst>
                  <a:lin ang="5400000" scaled="0"/>
                </a:gradFill>
              </a:rPr>
              <a:t>upn</a:t>
            </a:r>
            <a:r>
              <a:rPr lang="en-SG" sz="1200" dirty="0">
                <a:gradFill>
                  <a:gsLst>
                    <a:gs pos="2917">
                      <a:schemeClr val="tx1"/>
                    </a:gs>
                    <a:gs pos="30000">
                      <a:schemeClr val="tx1"/>
                    </a:gs>
                  </a:gsLst>
                  <a:lin ang="5400000" scaled="0"/>
                </a:gradFill>
              </a:rPr>
              <a:t>, AD attributes), and conversation history are logged to CosmosDB, partitioned by UPN</a:t>
            </a:r>
          </a:p>
          <a:p>
            <a:pPr marL="457200" indent="-457200" algn="l">
              <a:buAutoNum type="arabicPeriod"/>
            </a:pPr>
            <a:r>
              <a:rPr lang="en-SG" sz="1200" dirty="0">
                <a:gradFill>
                  <a:gsLst>
                    <a:gs pos="2917">
                      <a:schemeClr val="tx1"/>
                    </a:gs>
                    <a:gs pos="30000">
                      <a:schemeClr val="tx1"/>
                    </a:gs>
                  </a:gsLst>
                  <a:lin ang="5400000" scaled="0"/>
                </a:gradFill>
              </a:rPr>
              <a:t>Power BI dashboard for cost management </a:t>
            </a:r>
            <a:r>
              <a:rPr lang="en-SG" sz="1200" dirty="0">
                <a:solidFill>
                  <a:schemeClr val="accent2"/>
                </a:solidFill>
              </a:rPr>
              <a:t>per user or per org</a:t>
            </a:r>
          </a:p>
          <a:p>
            <a:pPr marL="457200" indent="-457200" algn="l">
              <a:buAutoNum type="arabicPeriod"/>
            </a:pPr>
            <a:r>
              <a:rPr lang="en-SG" sz="1200" dirty="0">
                <a:gradFill>
                  <a:gsLst>
                    <a:gs pos="2917">
                      <a:schemeClr val="tx1"/>
                    </a:gs>
                    <a:gs pos="30000">
                      <a:schemeClr val="tx1"/>
                    </a:gs>
                  </a:gsLst>
                  <a:lin ang="5400000" scaled="0"/>
                </a:gradFill>
              </a:rPr>
              <a:t>Runbooks or Functions could also be added for budgets alerts, integration into billing systems, etc</a:t>
            </a:r>
          </a:p>
        </p:txBody>
      </p:sp>
      <p:cxnSp>
        <p:nvCxnSpPr>
          <p:cNvPr id="2049" name="Straight Connector 2048">
            <a:extLst>
              <a:ext uri="{FF2B5EF4-FFF2-40B4-BE49-F238E27FC236}">
                <a16:creationId xmlns:a16="http://schemas.microsoft.com/office/drawing/2014/main" id="{A68D4075-9BC1-9D96-81B2-DFC581E2CB4E}"/>
              </a:ext>
            </a:extLst>
          </p:cNvPr>
          <p:cNvCxnSpPr/>
          <p:nvPr/>
        </p:nvCxnSpPr>
        <p:spPr>
          <a:xfrm>
            <a:off x="6235574" y="1397000"/>
            <a:ext cx="69850" cy="4064000"/>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pic>
        <p:nvPicPr>
          <p:cNvPr id="2051" name="2F358329-2C19-4FBA-B51C-51CE75BE790F" descr="openai logo">
            <a:extLst>
              <a:ext uri="{FF2B5EF4-FFF2-40B4-BE49-F238E27FC236}">
                <a16:creationId xmlns:a16="http://schemas.microsoft.com/office/drawing/2014/main" id="{0EFEE262-4010-587D-3F4A-82A1EA704F1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7183" r="-3331"/>
          <a:stretch/>
        </p:blipFill>
        <p:spPr bwMode="auto">
          <a:xfrm>
            <a:off x="7240161" y="3802763"/>
            <a:ext cx="382710" cy="3486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3" name="Graphic 2052">
            <a:extLst>
              <a:ext uri="{FF2B5EF4-FFF2-40B4-BE49-F238E27FC236}">
                <a16:creationId xmlns:a16="http://schemas.microsoft.com/office/drawing/2014/main" id="{6C05D17B-9BD2-C8AD-6E60-30B09D9EB66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67600" y="2538697"/>
            <a:ext cx="512831" cy="512831"/>
          </a:xfrm>
          <a:prstGeom prst="rect">
            <a:avLst/>
          </a:prstGeom>
        </p:spPr>
      </p:pic>
      <p:sp>
        <p:nvSpPr>
          <p:cNvPr id="2055" name="TextBox 2054">
            <a:extLst>
              <a:ext uri="{FF2B5EF4-FFF2-40B4-BE49-F238E27FC236}">
                <a16:creationId xmlns:a16="http://schemas.microsoft.com/office/drawing/2014/main" id="{89FB3FE2-EE9D-26CD-FD38-244E4F153EE9}"/>
              </a:ext>
            </a:extLst>
          </p:cNvPr>
          <p:cNvSpPr txBox="1"/>
          <p:nvPr/>
        </p:nvSpPr>
        <p:spPr>
          <a:xfrm>
            <a:off x="7768881" y="3021813"/>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API Management</a:t>
            </a:r>
            <a:endParaRPr kumimoji="0" lang="en-US" sz="900" b="0" i="0" u="none" strike="noStrike" kern="0" cap="none" spc="0" normalizeH="0" baseline="0" noProof="0">
              <a:ln>
                <a:noFill/>
              </a:ln>
              <a:effectLst/>
              <a:uLnTx/>
              <a:uFillTx/>
            </a:endParaRPr>
          </a:p>
        </p:txBody>
      </p:sp>
      <p:pic>
        <p:nvPicPr>
          <p:cNvPr id="2056" name="2F358329-2C19-4FBA-B51C-51CE75BE790F" descr="openai logo">
            <a:extLst>
              <a:ext uri="{FF2B5EF4-FFF2-40B4-BE49-F238E27FC236}">
                <a16:creationId xmlns:a16="http://schemas.microsoft.com/office/drawing/2014/main" id="{0746264F-578A-3916-B680-0E48A9E038C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7183" r="-3331"/>
          <a:stretch/>
        </p:blipFill>
        <p:spPr bwMode="auto">
          <a:xfrm>
            <a:off x="8128557" y="3795672"/>
            <a:ext cx="382710" cy="3486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57" name="TextBox 2056">
            <a:extLst>
              <a:ext uri="{FF2B5EF4-FFF2-40B4-BE49-F238E27FC236}">
                <a16:creationId xmlns:a16="http://schemas.microsoft.com/office/drawing/2014/main" id="{E5301360-7D53-16BE-A29B-1D4B32B763AE}"/>
              </a:ext>
            </a:extLst>
          </p:cNvPr>
          <p:cNvSpPr txBox="1"/>
          <p:nvPr/>
        </p:nvSpPr>
        <p:spPr>
          <a:xfrm>
            <a:off x="7797618" y="4155950"/>
            <a:ext cx="103798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Azure OpenAI</a:t>
            </a:r>
            <a:br>
              <a:rPr kumimoji="0" lang="en-SG" sz="900" b="0" i="0" u="none" strike="noStrike" kern="0" cap="none" spc="0" normalizeH="0" baseline="0" noProof="0">
                <a:ln>
                  <a:noFill/>
                </a:ln>
                <a:effectLst/>
                <a:uLnTx/>
                <a:uFillTx/>
              </a:rPr>
            </a:br>
            <a:r>
              <a:rPr kumimoji="0" lang="en-SG" sz="900" b="0" i="0" u="none" strike="noStrike" kern="0" cap="none" spc="0" normalizeH="0" baseline="0" noProof="0">
                <a:ln>
                  <a:noFill/>
                </a:ln>
                <a:effectLst/>
                <a:uLnTx/>
                <a:uFillTx/>
              </a:rPr>
              <a:t>Service 02</a:t>
            </a:r>
            <a:endParaRPr kumimoji="0" lang="en-US" sz="900" b="0" i="0" u="none" strike="noStrike" kern="0" cap="none" spc="0" normalizeH="0" baseline="0" noProof="0">
              <a:ln>
                <a:noFill/>
              </a:ln>
              <a:effectLst/>
              <a:uLnTx/>
              <a:uFillTx/>
            </a:endParaRPr>
          </a:p>
        </p:txBody>
      </p:sp>
      <p:pic>
        <p:nvPicPr>
          <p:cNvPr id="2058" name="2F358329-2C19-4FBA-B51C-51CE75BE790F" descr="openai logo">
            <a:extLst>
              <a:ext uri="{FF2B5EF4-FFF2-40B4-BE49-F238E27FC236}">
                <a16:creationId xmlns:a16="http://schemas.microsoft.com/office/drawing/2014/main" id="{8FA53728-EC1C-BB0B-4659-AA0324F26013}"/>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7183" r="-3331"/>
          <a:stretch/>
        </p:blipFill>
        <p:spPr bwMode="auto">
          <a:xfrm>
            <a:off x="8930328" y="3794776"/>
            <a:ext cx="382710" cy="3486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59" name="TextBox 2058">
            <a:extLst>
              <a:ext uri="{FF2B5EF4-FFF2-40B4-BE49-F238E27FC236}">
                <a16:creationId xmlns:a16="http://schemas.microsoft.com/office/drawing/2014/main" id="{22B0A88B-068D-BB26-2710-8E08D5393587}"/>
              </a:ext>
            </a:extLst>
          </p:cNvPr>
          <p:cNvSpPr txBox="1"/>
          <p:nvPr/>
        </p:nvSpPr>
        <p:spPr>
          <a:xfrm>
            <a:off x="8602691" y="4155950"/>
            <a:ext cx="103798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Azure OpenAI</a:t>
            </a:r>
            <a:br>
              <a:rPr kumimoji="0" lang="en-SG" sz="900" b="0" i="0" u="none" strike="noStrike" kern="0" cap="none" spc="0" normalizeH="0" baseline="0" noProof="0">
                <a:ln>
                  <a:noFill/>
                </a:ln>
                <a:effectLst/>
                <a:uLnTx/>
                <a:uFillTx/>
              </a:rPr>
            </a:br>
            <a:r>
              <a:rPr kumimoji="0" lang="en-SG" sz="900" b="0" i="0" u="none" strike="noStrike" kern="0" cap="none" spc="0" normalizeH="0" baseline="0" noProof="0">
                <a:ln>
                  <a:noFill/>
                </a:ln>
                <a:effectLst/>
                <a:uLnTx/>
                <a:uFillTx/>
              </a:rPr>
              <a:t>Service N..</a:t>
            </a:r>
            <a:endParaRPr kumimoji="0" lang="en-US" sz="900" b="0" i="0" u="none" strike="noStrike" kern="0" cap="none" spc="0" normalizeH="0" baseline="0" noProof="0">
              <a:ln>
                <a:noFill/>
              </a:ln>
              <a:effectLst/>
              <a:uLnTx/>
              <a:uFillTx/>
            </a:endParaRPr>
          </a:p>
        </p:txBody>
      </p:sp>
      <p:sp>
        <p:nvSpPr>
          <p:cNvPr id="2060" name="Rectangle: Rounded Corners 2059">
            <a:extLst>
              <a:ext uri="{FF2B5EF4-FFF2-40B4-BE49-F238E27FC236}">
                <a16:creationId xmlns:a16="http://schemas.microsoft.com/office/drawing/2014/main" id="{EDE44AAE-45A3-973A-9481-D8675346E503}"/>
              </a:ext>
              <a:ext uri="{C183D7F6-B498-43B3-948B-1728B52AA6E4}">
                <adec:decorative xmlns:adec="http://schemas.microsoft.com/office/drawing/2017/decorative" val="1"/>
              </a:ext>
            </a:extLst>
          </p:cNvPr>
          <p:cNvSpPr/>
          <p:nvPr/>
        </p:nvSpPr>
        <p:spPr bwMode="auto">
          <a:xfrm>
            <a:off x="6961398" y="3602887"/>
            <a:ext cx="2652944" cy="1116489"/>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2061" name="Connector: Elbow 2060">
            <a:extLst>
              <a:ext uri="{FF2B5EF4-FFF2-40B4-BE49-F238E27FC236}">
                <a16:creationId xmlns:a16="http://schemas.microsoft.com/office/drawing/2014/main" id="{35978577-8CC2-D22F-489B-47C99E7B8F6F}"/>
              </a:ext>
            </a:extLst>
          </p:cNvPr>
          <p:cNvCxnSpPr>
            <a:stCxn id="2055" idx="2"/>
            <a:endCxn id="2051" idx="0"/>
          </p:cNvCxnSpPr>
          <p:nvPr/>
        </p:nvCxnSpPr>
        <p:spPr>
          <a:xfrm rot="5400000">
            <a:off x="7602707" y="3081455"/>
            <a:ext cx="550118" cy="892499"/>
          </a:xfrm>
          <a:prstGeom prst="bentConnector3">
            <a:avLst>
              <a:gd name="adj1" fmla="val 3607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2062" name="Straight Arrow Connector 2061">
            <a:extLst>
              <a:ext uri="{FF2B5EF4-FFF2-40B4-BE49-F238E27FC236}">
                <a16:creationId xmlns:a16="http://schemas.microsoft.com/office/drawing/2014/main" id="{E5FDB66C-670C-0F5A-AF93-9266A9E72AF8}"/>
              </a:ext>
            </a:extLst>
          </p:cNvPr>
          <p:cNvCxnSpPr>
            <a:cxnSpLocks/>
            <a:endCxn id="2056" idx="0"/>
          </p:cNvCxnSpPr>
          <p:nvPr/>
        </p:nvCxnSpPr>
        <p:spPr>
          <a:xfrm>
            <a:off x="8319912" y="3265144"/>
            <a:ext cx="0" cy="530528"/>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2063" name="Connector: Elbow 2062">
            <a:extLst>
              <a:ext uri="{FF2B5EF4-FFF2-40B4-BE49-F238E27FC236}">
                <a16:creationId xmlns:a16="http://schemas.microsoft.com/office/drawing/2014/main" id="{5D3E46EB-E650-F39A-6EF0-456DD062B546}"/>
              </a:ext>
            </a:extLst>
          </p:cNvPr>
          <p:cNvCxnSpPr>
            <a:stCxn id="2055" idx="2"/>
            <a:endCxn id="2058" idx="0"/>
          </p:cNvCxnSpPr>
          <p:nvPr/>
        </p:nvCxnSpPr>
        <p:spPr>
          <a:xfrm rot="16200000" flipH="1">
            <a:off x="8451784" y="3124876"/>
            <a:ext cx="542131" cy="797668"/>
          </a:xfrm>
          <a:prstGeom prst="bentConnector3">
            <a:avLst>
              <a:gd name="adj1" fmla="val 39458"/>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064" name="Rectangle 2063">
            <a:extLst>
              <a:ext uri="{FF2B5EF4-FFF2-40B4-BE49-F238E27FC236}">
                <a16:creationId xmlns:a16="http://schemas.microsoft.com/office/drawing/2014/main" id="{630BFD8E-14C4-33B1-906F-86E6286D08DC}"/>
              </a:ext>
            </a:extLst>
          </p:cNvPr>
          <p:cNvSpPr/>
          <p:nvPr/>
        </p:nvSpPr>
        <p:spPr bwMode="auto">
          <a:xfrm>
            <a:off x="6961398" y="2405199"/>
            <a:ext cx="2649753" cy="1146046"/>
          </a:xfrm>
          <a:prstGeom prst="rect">
            <a:avLst/>
          </a:prstGeom>
          <a:noFill/>
          <a:ln w="952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065" name="Graphic 2064">
            <a:extLst>
              <a:ext uri="{FF2B5EF4-FFF2-40B4-BE49-F238E27FC236}">
                <a16:creationId xmlns:a16="http://schemas.microsoft.com/office/drawing/2014/main" id="{452AC9DF-E8CB-6916-F994-E0FA2F607F0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017945" y="2474881"/>
            <a:ext cx="319105" cy="319105"/>
          </a:xfrm>
          <a:prstGeom prst="rect">
            <a:avLst/>
          </a:prstGeom>
        </p:spPr>
      </p:pic>
      <p:sp>
        <p:nvSpPr>
          <p:cNvPr id="2066" name="TextBox 2065">
            <a:extLst>
              <a:ext uri="{FF2B5EF4-FFF2-40B4-BE49-F238E27FC236}">
                <a16:creationId xmlns:a16="http://schemas.microsoft.com/office/drawing/2014/main" id="{487DCA1A-740F-BE8D-FA89-B5517E23188C}"/>
              </a:ext>
            </a:extLst>
          </p:cNvPr>
          <p:cNvSpPr txBox="1"/>
          <p:nvPr/>
        </p:nvSpPr>
        <p:spPr>
          <a:xfrm>
            <a:off x="7286062" y="2447279"/>
            <a:ext cx="202540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000" b="0" i="0" u="none" strike="noStrike" kern="0" cap="none" spc="0" normalizeH="0" baseline="0" noProof="0">
                <a:ln>
                  <a:noFill/>
                </a:ln>
                <a:solidFill>
                  <a:srgbClr val="50E6FF"/>
                </a:solidFill>
                <a:effectLst/>
                <a:uLnTx/>
                <a:uFillTx/>
              </a:rPr>
              <a:t>Connectivity</a:t>
            </a:r>
          </a:p>
          <a:p>
            <a:pPr marL="0" marR="0" lvl="0" indent="0" defTabSz="914400" eaLnBrk="1" fontAlgn="auto" latinLnBrk="0" hangingPunct="1">
              <a:lnSpc>
                <a:spcPct val="100000"/>
              </a:lnSpc>
              <a:spcBef>
                <a:spcPts val="0"/>
              </a:spcBef>
              <a:spcAft>
                <a:spcPts val="0"/>
              </a:spcAft>
              <a:buClrTx/>
              <a:buSzTx/>
              <a:buFontTx/>
              <a:buNone/>
              <a:tabLst/>
              <a:defRPr/>
            </a:pPr>
            <a:r>
              <a:rPr lang="en-SG" sz="1000" kern="0">
                <a:solidFill>
                  <a:srgbClr val="50E6FF"/>
                </a:solidFill>
              </a:rPr>
              <a:t>RG</a:t>
            </a:r>
            <a:endParaRPr kumimoji="0" lang="en-SG" sz="1000" b="0" i="0" u="none" strike="noStrike" kern="0" cap="none" spc="0" normalizeH="0" baseline="0" noProof="0">
              <a:ln>
                <a:noFill/>
              </a:ln>
              <a:solidFill>
                <a:srgbClr val="50E6FF"/>
              </a:solidFill>
              <a:effectLst/>
              <a:uLnTx/>
              <a:uFillTx/>
            </a:endParaRPr>
          </a:p>
        </p:txBody>
      </p:sp>
      <p:sp>
        <p:nvSpPr>
          <p:cNvPr id="2067" name="Title 93">
            <a:extLst>
              <a:ext uri="{FF2B5EF4-FFF2-40B4-BE49-F238E27FC236}">
                <a16:creationId xmlns:a16="http://schemas.microsoft.com/office/drawing/2014/main" id="{39BA2959-6A23-84D9-E240-AB2BA47761BB}"/>
              </a:ext>
            </a:extLst>
          </p:cNvPr>
          <p:cNvSpPr txBox="1">
            <a:spLocks/>
          </p:cNvSpPr>
          <p:nvPr/>
        </p:nvSpPr>
        <p:spPr>
          <a:xfrm>
            <a:off x="7017945" y="1009053"/>
            <a:ext cx="3782231"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SG" sz="2000">
                <a:gradFill>
                  <a:gsLst>
                    <a:gs pos="0">
                      <a:srgbClr val="FFFFFF"/>
                    </a:gs>
                    <a:gs pos="53000">
                      <a:srgbClr val="FFFFFF"/>
                    </a:gs>
                  </a:gsLst>
                  <a:lin ang="0" scaled="1"/>
                </a:gradFill>
                <a:latin typeface="Segoe UI Semibold"/>
              </a:rPr>
              <a:t>Tokens Used Per App </a:t>
            </a:r>
          </a:p>
        </p:txBody>
      </p:sp>
      <p:sp>
        <p:nvSpPr>
          <p:cNvPr id="2068" name="TextBox 2067">
            <a:extLst>
              <a:ext uri="{FF2B5EF4-FFF2-40B4-BE49-F238E27FC236}">
                <a16:creationId xmlns:a16="http://schemas.microsoft.com/office/drawing/2014/main" id="{A3FF398B-98C3-5A93-1FA4-E59934A3CF2B}"/>
              </a:ext>
            </a:extLst>
          </p:cNvPr>
          <p:cNvSpPr txBox="1"/>
          <p:nvPr/>
        </p:nvSpPr>
        <p:spPr>
          <a:xfrm>
            <a:off x="6935066" y="4155950"/>
            <a:ext cx="103798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Azure OpenAI</a:t>
            </a:r>
            <a:br>
              <a:rPr kumimoji="0" lang="en-SG" sz="900" b="0" i="0" u="none" strike="noStrike" kern="0" cap="none" spc="0" normalizeH="0" baseline="0" noProof="0">
                <a:ln>
                  <a:noFill/>
                </a:ln>
                <a:effectLst/>
                <a:uLnTx/>
                <a:uFillTx/>
              </a:rPr>
            </a:br>
            <a:r>
              <a:rPr kumimoji="0" lang="en-SG" sz="900" b="0" i="0" u="none" strike="noStrike" kern="0" cap="none" spc="0" normalizeH="0" baseline="0" noProof="0">
                <a:ln>
                  <a:noFill/>
                </a:ln>
                <a:effectLst/>
                <a:uLnTx/>
                <a:uFillTx/>
              </a:rPr>
              <a:t>Service 02</a:t>
            </a:r>
            <a:endParaRPr kumimoji="0" lang="en-US" sz="900" b="0" i="0" u="none" strike="noStrike" kern="0" cap="none" spc="0" normalizeH="0" baseline="0" noProof="0">
              <a:ln>
                <a:noFill/>
              </a:ln>
              <a:effectLst/>
              <a:uLnTx/>
              <a:uFillTx/>
            </a:endParaRPr>
          </a:p>
        </p:txBody>
      </p:sp>
      <p:pic>
        <p:nvPicPr>
          <p:cNvPr id="2070" name="Picture 2" descr="Advanced data visualization powered by Azure Cosmos DB">
            <a:extLst>
              <a:ext uri="{FF2B5EF4-FFF2-40B4-BE49-F238E27FC236}">
                <a16:creationId xmlns:a16="http://schemas.microsoft.com/office/drawing/2014/main" id="{43ECCE4C-D770-953D-8561-22878C656904}"/>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931020" y="2486326"/>
            <a:ext cx="688258" cy="645242"/>
          </a:xfrm>
          <a:prstGeom prst="rect">
            <a:avLst/>
          </a:prstGeom>
          <a:noFill/>
          <a:extLst>
            <a:ext uri="{909E8E84-426E-40DD-AFC4-6F175D3DCCD1}">
              <a14:hiddenFill xmlns:a14="http://schemas.microsoft.com/office/drawing/2010/main">
                <a:solidFill>
                  <a:srgbClr val="FFFFFF"/>
                </a:solidFill>
              </a14:hiddenFill>
            </a:ext>
          </a:extLst>
        </p:spPr>
      </p:pic>
      <p:sp>
        <p:nvSpPr>
          <p:cNvPr id="2071" name="TextBox 2070">
            <a:extLst>
              <a:ext uri="{FF2B5EF4-FFF2-40B4-BE49-F238E27FC236}">
                <a16:creationId xmlns:a16="http://schemas.microsoft.com/office/drawing/2014/main" id="{8D45B8F0-FC0D-94B3-B37E-AA8AD5B71615}"/>
              </a:ext>
            </a:extLst>
          </p:cNvPr>
          <p:cNvSpPr txBox="1"/>
          <p:nvPr/>
        </p:nvSpPr>
        <p:spPr>
          <a:xfrm>
            <a:off x="10716288" y="3031758"/>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effectLst/>
                <a:uLnTx/>
                <a:uFillTx/>
              </a:rPr>
              <a:t>CosmosDB</a:t>
            </a:r>
            <a:endParaRPr kumimoji="0" lang="en-US" sz="900" b="0" i="0" u="none" strike="noStrike" kern="0" cap="none" spc="0" normalizeH="0" baseline="0" noProof="0" dirty="0">
              <a:ln>
                <a:noFill/>
              </a:ln>
              <a:effectLst/>
              <a:uLnTx/>
              <a:uFillTx/>
            </a:endParaRPr>
          </a:p>
        </p:txBody>
      </p:sp>
      <p:cxnSp>
        <p:nvCxnSpPr>
          <p:cNvPr id="2072" name="Straight Arrow Connector 2071">
            <a:extLst>
              <a:ext uri="{FF2B5EF4-FFF2-40B4-BE49-F238E27FC236}">
                <a16:creationId xmlns:a16="http://schemas.microsoft.com/office/drawing/2014/main" id="{6F936EA0-9C9B-ADB4-8824-622EC40D72F5}"/>
              </a:ext>
            </a:extLst>
          </p:cNvPr>
          <p:cNvCxnSpPr>
            <a:cxnSpLocks/>
            <a:stCxn id="2053" idx="3"/>
          </p:cNvCxnSpPr>
          <p:nvPr/>
        </p:nvCxnSpPr>
        <p:spPr>
          <a:xfrm>
            <a:off x="8580431" y="2795113"/>
            <a:ext cx="1106202" cy="9394"/>
          </a:xfrm>
          <a:prstGeom prst="straightConnector1">
            <a:avLst/>
          </a:prstGeom>
          <a:ln>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2073" name="Straight Arrow Connector 2072">
            <a:extLst>
              <a:ext uri="{FF2B5EF4-FFF2-40B4-BE49-F238E27FC236}">
                <a16:creationId xmlns:a16="http://schemas.microsoft.com/office/drawing/2014/main" id="{F44B6CA5-A19C-9C30-D928-34A0C17CC1EE}"/>
              </a:ext>
            </a:extLst>
          </p:cNvPr>
          <p:cNvCxnSpPr>
            <a:cxnSpLocks/>
            <a:endCxn id="2066" idx="0"/>
          </p:cNvCxnSpPr>
          <p:nvPr/>
        </p:nvCxnSpPr>
        <p:spPr>
          <a:xfrm flipH="1">
            <a:off x="8298762" y="1861846"/>
            <a:ext cx="3434" cy="585433"/>
          </a:xfrm>
          <a:prstGeom prst="straightConnector1">
            <a:avLst/>
          </a:prstGeom>
          <a:ln>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2074" name="TextBox 2073">
            <a:extLst>
              <a:ext uri="{FF2B5EF4-FFF2-40B4-BE49-F238E27FC236}">
                <a16:creationId xmlns:a16="http://schemas.microsoft.com/office/drawing/2014/main" id="{324D8CAC-F0E3-6722-5BE6-7BA477B4554C}"/>
              </a:ext>
            </a:extLst>
          </p:cNvPr>
          <p:cNvSpPr txBox="1"/>
          <p:nvPr/>
        </p:nvSpPr>
        <p:spPr>
          <a:xfrm>
            <a:off x="8286274" y="1924361"/>
            <a:ext cx="777778" cy="369332"/>
          </a:xfrm>
          <a:prstGeom prst="rect">
            <a:avLst/>
          </a:prstGeom>
          <a:noFill/>
        </p:spPr>
        <p:txBody>
          <a:bodyPr wrap="none" rtlCol="0">
            <a:spAutoFit/>
          </a:bodyPr>
          <a:lstStyle/>
          <a:p>
            <a:r>
              <a:rPr lang="en-US" sz="900">
                <a:solidFill>
                  <a:schemeClr val="accent2"/>
                </a:solidFill>
              </a:rPr>
              <a:t>Prompt</a:t>
            </a:r>
          </a:p>
          <a:p>
            <a:r>
              <a:rPr lang="en-US" sz="900">
                <a:solidFill>
                  <a:schemeClr val="accent2"/>
                </a:solidFill>
              </a:rPr>
              <a:t>Completion</a:t>
            </a:r>
          </a:p>
        </p:txBody>
      </p:sp>
      <p:sp>
        <p:nvSpPr>
          <p:cNvPr id="2075" name="TextBox 2074">
            <a:extLst>
              <a:ext uri="{FF2B5EF4-FFF2-40B4-BE49-F238E27FC236}">
                <a16:creationId xmlns:a16="http://schemas.microsoft.com/office/drawing/2014/main" id="{A370B3FF-459B-CF64-0CF2-7DF6604E15E2}"/>
              </a:ext>
            </a:extLst>
          </p:cNvPr>
          <p:cNvSpPr txBox="1"/>
          <p:nvPr/>
        </p:nvSpPr>
        <p:spPr>
          <a:xfrm>
            <a:off x="8816900" y="2769378"/>
            <a:ext cx="423514" cy="230832"/>
          </a:xfrm>
          <a:prstGeom prst="rect">
            <a:avLst/>
          </a:prstGeom>
          <a:noFill/>
        </p:spPr>
        <p:txBody>
          <a:bodyPr wrap="none" rtlCol="0">
            <a:spAutoFit/>
          </a:bodyPr>
          <a:lstStyle/>
          <a:p>
            <a:r>
              <a:rPr lang="en-US" sz="900">
                <a:solidFill>
                  <a:schemeClr val="accent2"/>
                </a:solidFill>
              </a:rPr>
              <a:t>Logs</a:t>
            </a:r>
          </a:p>
        </p:txBody>
      </p:sp>
      <p:pic>
        <p:nvPicPr>
          <p:cNvPr id="2076" name="Picture 10" descr="Microsoft Power BI Logo and symbol, meaning, history, PNG, brand">
            <a:extLst>
              <a:ext uri="{FF2B5EF4-FFF2-40B4-BE49-F238E27FC236}">
                <a16:creationId xmlns:a16="http://schemas.microsoft.com/office/drawing/2014/main" id="{AFA7CB29-7962-EE53-2A96-FAAC3DF5D93E}"/>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898166" y="1504448"/>
            <a:ext cx="746512" cy="419913"/>
          </a:xfrm>
          <a:prstGeom prst="rect">
            <a:avLst/>
          </a:prstGeom>
          <a:noFill/>
          <a:extLst>
            <a:ext uri="{909E8E84-426E-40DD-AFC4-6F175D3DCCD1}">
              <a14:hiddenFill xmlns:a14="http://schemas.microsoft.com/office/drawing/2010/main">
                <a:solidFill>
                  <a:srgbClr val="FFFFFF"/>
                </a:solidFill>
              </a14:hiddenFill>
            </a:ext>
          </a:extLst>
        </p:spPr>
      </p:pic>
      <p:sp>
        <p:nvSpPr>
          <p:cNvPr id="2077" name="TextBox 2076">
            <a:extLst>
              <a:ext uri="{FF2B5EF4-FFF2-40B4-BE49-F238E27FC236}">
                <a16:creationId xmlns:a16="http://schemas.microsoft.com/office/drawing/2014/main" id="{019E5991-47A4-4D0D-8209-E83B4C186469}"/>
              </a:ext>
            </a:extLst>
          </p:cNvPr>
          <p:cNvSpPr txBox="1"/>
          <p:nvPr/>
        </p:nvSpPr>
        <p:spPr>
          <a:xfrm>
            <a:off x="10716288" y="1910835"/>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Power BI</a:t>
            </a:r>
            <a:endParaRPr kumimoji="0" lang="en-US" sz="900" b="0" i="0" u="none" strike="noStrike" kern="0" cap="none" spc="0" normalizeH="0" baseline="0" noProof="0">
              <a:ln>
                <a:noFill/>
              </a:ln>
              <a:effectLst/>
              <a:uLnTx/>
              <a:uFillTx/>
            </a:endParaRPr>
          </a:p>
        </p:txBody>
      </p:sp>
      <p:cxnSp>
        <p:nvCxnSpPr>
          <p:cNvPr id="2078" name="Straight Arrow Connector 2077">
            <a:extLst>
              <a:ext uri="{FF2B5EF4-FFF2-40B4-BE49-F238E27FC236}">
                <a16:creationId xmlns:a16="http://schemas.microsoft.com/office/drawing/2014/main" id="{9C03A6F7-95C8-FB79-5E92-7A16A811800A}"/>
              </a:ext>
            </a:extLst>
          </p:cNvPr>
          <p:cNvCxnSpPr>
            <a:stCxn id="2077" idx="2"/>
            <a:endCxn id="2070" idx="0"/>
          </p:cNvCxnSpPr>
          <p:nvPr/>
        </p:nvCxnSpPr>
        <p:spPr>
          <a:xfrm>
            <a:off x="11271422" y="2141667"/>
            <a:ext cx="3727" cy="3446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18B602B8-EF11-DFF1-1FF9-AD17DF4A9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62026" y="2556656"/>
            <a:ext cx="493536" cy="493536"/>
          </a:xfrm>
          <a:prstGeom prst="rect">
            <a:avLst/>
          </a:prstGeom>
        </p:spPr>
      </p:pic>
      <p:sp>
        <p:nvSpPr>
          <p:cNvPr id="2080" name="TextBox 2079">
            <a:extLst>
              <a:ext uri="{FF2B5EF4-FFF2-40B4-BE49-F238E27FC236}">
                <a16:creationId xmlns:a16="http://schemas.microsoft.com/office/drawing/2014/main" id="{C9DB18FF-9214-EB57-4D2D-2DBB6278EFE2}"/>
              </a:ext>
            </a:extLst>
          </p:cNvPr>
          <p:cNvSpPr txBox="1"/>
          <p:nvPr/>
        </p:nvSpPr>
        <p:spPr>
          <a:xfrm>
            <a:off x="9455146" y="3020704"/>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err="1">
                <a:ln>
                  <a:noFill/>
                </a:ln>
                <a:effectLst/>
                <a:uLnTx/>
                <a:uFillTx/>
              </a:rPr>
              <a:t>EventHubs</a:t>
            </a:r>
            <a:endParaRPr kumimoji="0" lang="en-US" sz="900" b="0" i="0" u="none" strike="noStrike" kern="0" cap="none" spc="0" normalizeH="0" baseline="0" noProof="0">
              <a:ln>
                <a:noFill/>
              </a:ln>
              <a:effectLst/>
              <a:uLnTx/>
              <a:uFillTx/>
            </a:endParaRPr>
          </a:p>
        </p:txBody>
      </p:sp>
      <p:cxnSp>
        <p:nvCxnSpPr>
          <p:cNvPr id="2081" name="Straight Arrow Connector 2080">
            <a:extLst>
              <a:ext uri="{FF2B5EF4-FFF2-40B4-BE49-F238E27FC236}">
                <a16:creationId xmlns:a16="http://schemas.microsoft.com/office/drawing/2014/main" id="{F8248E49-11AF-7FB5-28AF-621771ED542A}"/>
              </a:ext>
            </a:extLst>
          </p:cNvPr>
          <p:cNvCxnSpPr>
            <a:stCxn id="2079" idx="3"/>
            <a:endCxn id="2070" idx="1"/>
          </p:cNvCxnSpPr>
          <p:nvPr/>
        </p:nvCxnSpPr>
        <p:spPr>
          <a:xfrm>
            <a:off x="10255562" y="2803424"/>
            <a:ext cx="675458" cy="55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82" name="TextBox 2081">
            <a:extLst>
              <a:ext uri="{FF2B5EF4-FFF2-40B4-BE49-F238E27FC236}">
                <a16:creationId xmlns:a16="http://schemas.microsoft.com/office/drawing/2014/main" id="{C97D40F2-A559-B846-A8DD-5EE51C153069}"/>
              </a:ext>
            </a:extLst>
          </p:cNvPr>
          <p:cNvSpPr txBox="1"/>
          <p:nvPr/>
        </p:nvSpPr>
        <p:spPr>
          <a:xfrm>
            <a:off x="6832507" y="4911265"/>
            <a:ext cx="4578350" cy="1292662"/>
          </a:xfrm>
          <a:prstGeom prst="rect">
            <a:avLst/>
          </a:prstGeom>
          <a:noFill/>
        </p:spPr>
        <p:txBody>
          <a:bodyPr wrap="square" lIns="0" tIns="0" rIns="0" bIns="0" rtlCol="0">
            <a:spAutoFit/>
          </a:bodyPr>
          <a:lstStyle/>
          <a:p>
            <a:pPr marL="457200" indent="-457200" algn="l">
              <a:buAutoNum type="arabicPeriod"/>
            </a:pPr>
            <a:r>
              <a:rPr lang="en-SG" sz="1200" dirty="0">
                <a:gradFill>
                  <a:gsLst>
                    <a:gs pos="2917">
                      <a:schemeClr val="tx1"/>
                    </a:gs>
                    <a:gs pos="30000">
                      <a:schemeClr val="tx1"/>
                    </a:gs>
                  </a:gsLst>
                  <a:lin ang="5400000" scaled="0"/>
                </a:gradFill>
              </a:rPr>
              <a:t>Prompt and Completion data is logged by APIM</a:t>
            </a:r>
          </a:p>
          <a:p>
            <a:pPr marL="457200" indent="-457200" algn="l">
              <a:buAutoNum type="arabicPeriod"/>
            </a:pPr>
            <a:r>
              <a:rPr lang="en-SG" sz="1200" dirty="0">
                <a:gradFill>
                  <a:gsLst>
                    <a:gs pos="2917">
                      <a:schemeClr val="tx1"/>
                    </a:gs>
                    <a:gs pos="30000">
                      <a:schemeClr val="tx1"/>
                    </a:gs>
                  </a:gsLst>
                  <a:lin ang="5400000" scaled="0"/>
                </a:gradFill>
              </a:rPr>
              <a:t>One key or API per app</a:t>
            </a:r>
          </a:p>
          <a:p>
            <a:pPr marL="457200" indent="-457200" algn="l">
              <a:buAutoNum type="arabicPeriod"/>
            </a:pPr>
            <a:r>
              <a:rPr lang="en-SG" sz="1200" dirty="0">
                <a:gradFill>
                  <a:gsLst>
                    <a:gs pos="2917">
                      <a:schemeClr val="tx1"/>
                    </a:gs>
                    <a:gs pos="30000">
                      <a:schemeClr val="tx1"/>
                    </a:gs>
                  </a:gsLst>
                  <a:lin ang="5400000" scaled="0"/>
                </a:gradFill>
              </a:rPr>
              <a:t>Token count, user session information, and conversation history are logged to CosmosDB, partitioned by app. </a:t>
            </a:r>
          </a:p>
          <a:p>
            <a:pPr marL="457200" indent="-457200" algn="l">
              <a:buAutoNum type="arabicPeriod"/>
            </a:pPr>
            <a:r>
              <a:rPr lang="en-SG" sz="1200" dirty="0">
                <a:gradFill>
                  <a:gsLst>
                    <a:gs pos="2917">
                      <a:schemeClr val="tx1"/>
                    </a:gs>
                    <a:gs pos="30000">
                      <a:schemeClr val="tx1"/>
                    </a:gs>
                  </a:gsLst>
                  <a:lin ang="5400000" scaled="0"/>
                </a:gradFill>
              </a:rPr>
              <a:t>Power BI dashboard for cost management </a:t>
            </a:r>
            <a:r>
              <a:rPr lang="en-SG" sz="1200" dirty="0">
                <a:solidFill>
                  <a:schemeClr val="accent2"/>
                </a:solidFill>
              </a:rPr>
              <a:t>per app</a:t>
            </a:r>
          </a:p>
          <a:p>
            <a:pPr marL="457200" indent="-457200" algn="l">
              <a:buAutoNum type="arabicPeriod"/>
            </a:pPr>
            <a:r>
              <a:rPr lang="en-SG" sz="1200" dirty="0">
                <a:gradFill>
                  <a:gsLst>
                    <a:gs pos="2917">
                      <a:schemeClr val="tx1"/>
                    </a:gs>
                    <a:gs pos="30000">
                      <a:schemeClr val="tx1"/>
                    </a:gs>
                  </a:gsLst>
                  <a:lin ang="5400000" scaled="0"/>
                </a:gradFill>
              </a:rPr>
              <a:t>Runbooks or Functions could also be added for budgets alerts, integration into billing systems, etc</a:t>
            </a:r>
          </a:p>
        </p:txBody>
      </p:sp>
      <p:pic>
        <p:nvPicPr>
          <p:cNvPr id="2084" name="Graphic 2083" descr="Smart Phone with solid fill">
            <a:extLst>
              <a:ext uri="{FF2B5EF4-FFF2-40B4-BE49-F238E27FC236}">
                <a16:creationId xmlns:a16="http://schemas.microsoft.com/office/drawing/2014/main" id="{D295C139-7A7E-7898-5DEA-D2483867913F}"/>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02752" y="1434986"/>
            <a:ext cx="392019" cy="392019"/>
          </a:xfrm>
          <a:prstGeom prst="rect">
            <a:avLst/>
          </a:prstGeom>
        </p:spPr>
      </p:pic>
      <p:sp>
        <p:nvSpPr>
          <p:cNvPr id="2089" name="TextBox 2088">
            <a:extLst>
              <a:ext uri="{FF2B5EF4-FFF2-40B4-BE49-F238E27FC236}">
                <a16:creationId xmlns:a16="http://schemas.microsoft.com/office/drawing/2014/main" id="{76124BA7-DAA3-D7EC-5DD6-4B222D025E44}"/>
              </a:ext>
            </a:extLst>
          </p:cNvPr>
          <p:cNvSpPr txBox="1"/>
          <p:nvPr/>
        </p:nvSpPr>
        <p:spPr>
          <a:xfrm>
            <a:off x="1604300" y="6416557"/>
            <a:ext cx="9724265" cy="307777"/>
          </a:xfrm>
          <a:prstGeom prst="rect">
            <a:avLst/>
          </a:prstGeom>
          <a:noFill/>
        </p:spPr>
        <p:txBody>
          <a:bodyPr wrap="none" lIns="0" tIns="0" rIns="0" bIns="0" rtlCol="0">
            <a:spAutoFit/>
          </a:bodyPr>
          <a:lstStyle/>
          <a:p>
            <a:pPr algn="l"/>
            <a:r>
              <a:rPr lang="en-SG" sz="2000" dirty="0">
                <a:solidFill>
                  <a:schemeClr val="accent2"/>
                </a:solidFill>
              </a:rPr>
              <a:t>Flexibility how you want to do chargeback. Per user/customer/OU or per app/project? </a:t>
            </a:r>
          </a:p>
        </p:txBody>
      </p:sp>
    </p:spTree>
    <p:extLst>
      <p:ext uri="{BB962C8B-B14F-4D97-AF65-F5344CB8AC3E}">
        <p14:creationId xmlns:p14="http://schemas.microsoft.com/office/powerpoint/2010/main" val="4225452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42" presetClass="path" presetSubtype="0" decel="100000" fill="hold" grpId="1" nodeType="withEffect">
                                  <p:stCondLst>
                                    <p:cond delay="100"/>
                                  </p:stCondLst>
                                  <p:childTnLst>
                                    <p:animMotion origin="layout" path="M 2.08333E-6 -3.33333E-6 L 2.08333E-6 0.01806 " pathEditMode="relative" rAng="0" ptsTypes="AA">
                                      <p:cBhvr>
                                        <p:cTn id="9" dur="500" spd="-100000" fill="hold"/>
                                        <p:tgtEl>
                                          <p:spTgt spid="2">
                                            <p:txEl>
                                              <p:pRg st="0" end="0"/>
                                            </p:txEl>
                                          </p:spTgt>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42" presetClass="path" presetSubtype="0" decel="100000" fill="hold" grpId="1" nodeType="withEffect">
                                  <p:stCondLst>
                                    <p:cond delay="0"/>
                                  </p:stCondLst>
                                  <p:childTnLst>
                                    <p:animMotion origin="layout" path="M 2.08333E-6 -3.33333E-6 L 2.08333E-6 0.01806 " pathEditMode="relative" rAng="0" ptsTypes="AA">
                                      <p:cBhvr>
                                        <p:cTn id="14" dur="500" spd="-100000" fill="hold"/>
                                        <p:tgtEl>
                                          <p:spTgt spid="33"/>
                                        </p:tgtEl>
                                        <p:attrNameLst>
                                          <p:attrName>ppt_x</p:attrName>
                                          <p:attrName>ppt_y</p:attrName>
                                        </p:attrNameLst>
                                      </p:cBhvr>
                                      <p:rCtr x="0" y="903"/>
                                    </p:animMotion>
                                  </p:childTnLst>
                                </p:cTn>
                              </p:par>
                              <p:par>
                                <p:cTn id="15" presetID="10" presetClass="entr" presetSubtype="0" fill="hold" grpId="0" nodeType="withEffect">
                                  <p:stCondLst>
                                    <p:cond delay="0"/>
                                  </p:stCondLst>
                                  <p:childTnLst>
                                    <p:set>
                                      <p:cBhvr>
                                        <p:cTn id="16" dur="1" fill="hold">
                                          <p:stCondLst>
                                            <p:cond delay="0"/>
                                          </p:stCondLst>
                                        </p:cTn>
                                        <p:tgtEl>
                                          <p:spTgt spid="2067"/>
                                        </p:tgtEl>
                                        <p:attrNameLst>
                                          <p:attrName>style.visibility</p:attrName>
                                        </p:attrNameLst>
                                      </p:cBhvr>
                                      <p:to>
                                        <p:strVal val="visible"/>
                                      </p:to>
                                    </p:set>
                                    <p:animEffect transition="in" filter="fade">
                                      <p:cBhvr>
                                        <p:cTn id="17" dur="500"/>
                                        <p:tgtEl>
                                          <p:spTgt spid="2067"/>
                                        </p:tgtEl>
                                      </p:cBhvr>
                                    </p:animEffect>
                                  </p:childTnLst>
                                </p:cTn>
                              </p:par>
                              <p:par>
                                <p:cTn id="18" presetID="42" presetClass="path" presetSubtype="0" decel="100000" fill="hold" grpId="1" nodeType="withEffect">
                                  <p:stCondLst>
                                    <p:cond delay="0"/>
                                  </p:stCondLst>
                                  <p:childTnLst>
                                    <p:animMotion origin="layout" path="M 2.08333E-6 -3.33333E-6 L 2.08333E-6 0.01806 " pathEditMode="relative" rAng="0" ptsTypes="AA">
                                      <p:cBhvr>
                                        <p:cTn id="19" dur="500" spd="-100000" fill="hold"/>
                                        <p:tgtEl>
                                          <p:spTgt spid="2067"/>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33" grpId="0"/>
      <p:bldP spid="33" grpId="1"/>
      <p:bldP spid="2067" grpId="0"/>
      <p:bldP spid="206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 name="Rectangle 2047">
            <a:extLst>
              <a:ext uri="{FF2B5EF4-FFF2-40B4-BE49-F238E27FC236}">
                <a16:creationId xmlns:a16="http://schemas.microsoft.com/office/drawing/2014/main" id="{B77A307E-C6BD-244B-8D7C-436104B4C596}"/>
              </a:ext>
            </a:extLst>
          </p:cNvPr>
          <p:cNvSpPr/>
          <p:nvPr/>
        </p:nvSpPr>
        <p:spPr bwMode="auto">
          <a:xfrm>
            <a:off x="7336965" y="4646600"/>
            <a:ext cx="2018096" cy="1853023"/>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3FB3E7E7-149C-2A8F-605D-DEFA7039B8D3}"/>
              </a:ext>
            </a:extLst>
          </p:cNvPr>
          <p:cNvSpPr/>
          <p:nvPr/>
        </p:nvSpPr>
        <p:spPr bwMode="auto">
          <a:xfrm>
            <a:off x="7328150" y="2729689"/>
            <a:ext cx="2018096" cy="1853023"/>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3AF0D095-055C-FE18-E6A4-3AE76B72A153}"/>
              </a:ext>
            </a:extLst>
          </p:cNvPr>
          <p:cNvSpPr/>
          <p:nvPr/>
        </p:nvSpPr>
        <p:spPr bwMode="auto">
          <a:xfrm>
            <a:off x="4574985" y="4646600"/>
            <a:ext cx="2702115" cy="1861173"/>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F22901E-5D13-37DB-E982-6B95D967410F}"/>
              </a:ext>
            </a:extLst>
          </p:cNvPr>
          <p:cNvSpPr/>
          <p:nvPr/>
        </p:nvSpPr>
        <p:spPr bwMode="auto">
          <a:xfrm>
            <a:off x="1695843" y="4634354"/>
            <a:ext cx="2819277" cy="1873419"/>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261EA53-DB4D-CA12-D023-CB0B33F4F1B6}"/>
              </a:ext>
            </a:extLst>
          </p:cNvPr>
          <p:cNvSpPr/>
          <p:nvPr/>
        </p:nvSpPr>
        <p:spPr bwMode="auto">
          <a:xfrm>
            <a:off x="4574985" y="978662"/>
            <a:ext cx="2702115" cy="1698002"/>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CB6B42F5-B393-3DC9-AC68-A4564302C9FC}"/>
              </a:ext>
            </a:extLst>
          </p:cNvPr>
          <p:cNvSpPr/>
          <p:nvPr/>
        </p:nvSpPr>
        <p:spPr bwMode="auto">
          <a:xfrm>
            <a:off x="1693153" y="969563"/>
            <a:ext cx="2821968" cy="3613149"/>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2">
            <a:extLst>
              <a:ext uri="{FF2B5EF4-FFF2-40B4-BE49-F238E27FC236}">
                <a16:creationId xmlns:a16="http://schemas.microsoft.com/office/drawing/2014/main" id="{0DA35133-B7B7-1994-A745-38B92AD1303A}"/>
              </a:ext>
            </a:extLst>
          </p:cNvPr>
          <p:cNvSpPr txBox="1">
            <a:spLocks/>
          </p:cNvSpPr>
          <p:nvPr/>
        </p:nvSpPr>
        <p:spPr>
          <a:xfrm>
            <a:off x="582612" y="350227"/>
            <a:ext cx="11026775" cy="430213"/>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400"/>
            <a:r>
              <a:rPr lang="en-US" dirty="0">
                <a:gradFill flip="none" rotWithShape="1">
                  <a:gsLst>
                    <a:gs pos="0">
                      <a:srgbClr val="CD9AD0"/>
                    </a:gs>
                    <a:gs pos="100000">
                      <a:srgbClr val="8EC8E8"/>
                    </a:gs>
                  </a:gsLst>
                  <a:lin ang="10800000" scaled="1"/>
                  <a:tileRect/>
                </a:gradFill>
                <a:latin typeface="Segoe UI" panose="020B0502040204020203" pitchFamily="34" charset="0"/>
              </a:rPr>
              <a:t>Scalable Production Architecture for GenAI as a Service</a:t>
            </a:r>
          </a:p>
        </p:txBody>
      </p:sp>
      <p:pic>
        <p:nvPicPr>
          <p:cNvPr id="3" name="2F358329-2C19-4FBA-B51C-51CE75BE790F" descr="openai logo">
            <a:extLst>
              <a:ext uri="{FF2B5EF4-FFF2-40B4-BE49-F238E27FC236}">
                <a16:creationId xmlns:a16="http://schemas.microsoft.com/office/drawing/2014/main" id="{45211030-CEE4-E119-A208-1E79EB2B668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7183" r="-3331"/>
          <a:stretch/>
        </p:blipFill>
        <p:spPr bwMode="auto">
          <a:xfrm>
            <a:off x="2239534" y="5097164"/>
            <a:ext cx="382710" cy="34867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4DD432CB-605C-504E-70A0-4D6C11FB06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488626" y="2327325"/>
            <a:ext cx="512831" cy="512831"/>
          </a:xfrm>
          <a:prstGeom prst="rect">
            <a:avLst/>
          </a:prstGeom>
        </p:spPr>
      </p:pic>
      <p:sp>
        <p:nvSpPr>
          <p:cNvPr id="5" name="TextBox 4">
            <a:extLst>
              <a:ext uri="{FF2B5EF4-FFF2-40B4-BE49-F238E27FC236}">
                <a16:creationId xmlns:a16="http://schemas.microsoft.com/office/drawing/2014/main" id="{7D15EDB3-3910-97DD-DF22-9633DDA18CF9}"/>
              </a:ext>
            </a:extLst>
          </p:cNvPr>
          <p:cNvSpPr txBox="1"/>
          <p:nvPr/>
        </p:nvSpPr>
        <p:spPr>
          <a:xfrm>
            <a:off x="2189907" y="2797741"/>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API Management</a:t>
            </a:r>
            <a:endParaRPr kumimoji="0" lang="en-US" sz="900" b="0" i="0" u="none" strike="noStrike" kern="0" cap="none" spc="0" normalizeH="0" baseline="0" noProof="0">
              <a:ln>
                <a:noFill/>
              </a:ln>
              <a:effectLst/>
              <a:uLnTx/>
              <a:uFillTx/>
            </a:endParaRPr>
          </a:p>
        </p:txBody>
      </p:sp>
      <p:pic>
        <p:nvPicPr>
          <p:cNvPr id="6" name="2F358329-2C19-4FBA-B51C-51CE75BE790F" descr="openai logo">
            <a:extLst>
              <a:ext uri="{FF2B5EF4-FFF2-40B4-BE49-F238E27FC236}">
                <a16:creationId xmlns:a16="http://schemas.microsoft.com/office/drawing/2014/main" id="{25A93F18-24C2-F21A-40AF-CF678B8A61E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7183" r="-3331"/>
          <a:stretch/>
        </p:blipFill>
        <p:spPr bwMode="auto">
          <a:xfrm>
            <a:off x="3353081" y="5091793"/>
            <a:ext cx="382710" cy="34867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B88249-7AA1-69F1-DEAC-F02DCE250B82}"/>
              </a:ext>
            </a:extLst>
          </p:cNvPr>
          <p:cNvSpPr txBox="1"/>
          <p:nvPr/>
        </p:nvSpPr>
        <p:spPr>
          <a:xfrm>
            <a:off x="3022142" y="5445808"/>
            <a:ext cx="103798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Azure OpenAI</a:t>
            </a:r>
            <a:br>
              <a:rPr kumimoji="0" lang="en-SG" sz="900" b="0" i="0" u="none" strike="noStrike" kern="0" cap="none" spc="0" normalizeH="0" baseline="0" noProof="0">
                <a:ln>
                  <a:noFill/>
                </a:ln>
                <a:effectLst/>
                <a:uLnTx/>
                <a:uFillTx/>
              </a:rPr>
            </a:br>
            <a:r>
              <a:rPr kumimoji="0" lang="en-SG" sz="900" b="0" i="0" u="none" strike="noStrike" kern="0" cap="none" spc="0" normalizeH="0" baseline="0" noProof="0">
                <a:ln>
                  <a:noFill/>
                </a:ln>
                <a:effectLst/>
                <a:uLnTx/>
                <a:uFillTx/>
              </a:rPr>
              <a:t>PAYG</a:t>
            </a:r>
            <a:endParaRPr kumimoji="0" lang="en-US" sz="900" b="0" i="0" u="none" strike="noStrike" kern="0" cap="none" spc="0" normalizeH="0" baseline="0" noProof="0">
              <a:ln>
                <a:noFill/>
              </a:ln>
              <a:effectLst/>
              <a:uLnTx/>
              <a:uFillTx/>
            </a:endParaRPr>
          </a:p>
        </p:txBody>
      </p:sp>
      <p:sp>
        <p:nvSpPr>
          <p:cNvPr id="10" name="Rectangle: Rounded Corners 9">
            <a:extLst>
              <a:ext uri="{FF2B5EF4-FFF2-40B4-BE49-F238E27FC236}">
                <a16:creationId xmlns:a16="http://schemas.microsoft.com/office/drawing/2014/main" id="{D5085190-1C6A-C7D6-A7A1-53896284655E}"/>
              </a:ext>
              <a:ext uri="{C183D7F6-B498-43B3-948B-1728B52AA6E4}">
                <adec:decorative xmlns:adec="http://schemas.microsoft.com/office/drawing/2017/decorative" val="1"/>
              </a:ext>
            </a:extLst>
          </p:cNvPr>
          <p:cNvSpPr/>
          <p:nvPr/>
        </p:nvSpPr>
        <p:spPr bwMode="auto">
          <a:xfrm>
            <a:off x="1917051" y="4895720"/>
            <a:ext cx="2160515" cy="1116489"/>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C7ACBDD7-4BA4-F600-1BA1-862AC6FBA845}"/>
              </a:ext>
            </a:extLst>
          </p:cNvPr>
          <p:cNvCxnSpPr>
            <a:stCxn id="5" idx="2"/>
            <a:endCxn id="3" idx="0"/>
          </p:cNvCxnSpPr>
          <p:nvPr/>
        </p:nvCxnSpPr>
        <p:spPr>
          <a:xfrm rot="5400000">
            <a:off x="1553670" y="3905792"/>
            <a:ext cx="2068591" cy="314152"/>
          </a:xfrm>
          <a:prstGeom prst="bentConnector3">
            <a:avLst>
              <a:gd name="adj1" fmla="val 50000"/>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8207F061-CCA4-302A-91BD-94DDCD07D8BD}"/>
              </a:ext>
            </a:extLst>
          </p:cNvPr>
          <p:cNvCxnSpPr>
            <a:stCxn id="5" idx="2"/>
          </p:cNvCxnSpPr>
          <p:nvPr/>
        </p:nvCxnSpPr>
        <p:spPr>
          <a:xfrm rot="16200000" flipH="1">
            <a:off x="2111565" y="3662049"/>
            <a:ext cx="2063045" cy="796092"/>
          </a:xfrm>
          <a:prstGeom prst="bentConnector3">
            <a:avLst>
              <a:gd name="adj1" fmla="val 50000"/>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34" name="TextBox 33">
            <a:extLst>
              <a:ext uri="{FF2B5EF4-FFF2-40B4-BE49-F238E27FC236}">
                <a16:creationId xmlns:a16="http://schemas.microsoft.com/office/drawing/2014/main" id="{450AAF91-FE00-CB3A-F1EB-A5FFCECE7CAC}"/>
              </a:ext>
            </a:extLst>
          </p:cNvPr>
          <p:cNvSpPr txBox="1"/>
          <p:nvPr/>
        </p:nvSpPr>
        <p:spPr>
          <a:xfrm>
            <a:off x="1934439" y="5450351"/>
            <a:ext cx="103798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Azure OpenAI</a:t>
            </a:r>
            <a:br>
              <a:rPr kumimoji="0" lang="en-SG" sz="900" b="0" i="0" u="none" strike="noStrike" kern="0" cap="none" spc="0" normalizeH="0" baseline="0" noProof="0">
                <a:ln>
                  <a:noFill/>
                </a:ln>
                <a:effectLst/>
                <a:uLnTx/>
                <a:uFillTx/>
              </a:rPr>
            </a:br>
            <a:r>
              <a:rPr kumimoji="0" lang="en-SG" sz="900" b="0" i="0" u="none" strike="noStrike" kern="0" cap="none" spc="0" normalizeH="0" baseline="0" noProof="0">
                <a:ln>
                  <a:noFill/>
                </a:ln>
                <a:effectLst/>
                <a:uLnTx/>
                <a:uFillTx/>
              </a:rPr>
              <a:t>Service PTU</a:t>
            </a:r>
            <a:endParaRPr kumimoji="0" lang="en-US" sz="900" b="0" i="0" u="none" strike="noStrike" kern="0" cap="none" spc="0" normalizeH="0" baseline="0" noProof="0">
              <a:ln>
                <a:noFill/>
              </a:ln>
              <a:effectLst/>
              <a:uLnTx/>
              <a:uFillTx/>
            </a:endParaRPr>
          </a:p>
        </p:txBody>
      </p:sp>
      <p:pic>
        <p:nvPicPr>
          <p:cNvPr id="36" name="Graphic 35" descr="User with solid fill">
            <a:extLst>
              <a:ext uri="{FF2B5EF4-FFF2-40B4-BE49-F238E27FC236}">
                <a16:creationId xmlns:a16="http://schemas.microsoft.com/office/drawing/2014/main" id="{EDB3604C-960C-A236-4DCC-03A20DAAB41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26850" y="1245031"/>
            <a:ext cx="392743" cy="392743"/>
          </a:xfrm>
          <a:prstGeom prst="rect">
            <a:avLst/>
          </a:prstGeom>
        </p:spPr>
      </p:pic>
      <p:pic>
        <p:nvPicPr>
          <p:cNvPr id="37" name="Picture 2" descr="Advanced data visualization powered by Azure Cosmos DB">
            <a:extLst>
              <a:ext uri="{FF2B5EF4-FFF2-40B4-BE49-F238E27FC236}">
                <a16:creationId xmlns:a16="http://schemas.microsoft.com/office/drawing/2014/main" id="{368446C4-ED7D-0F5E-7D16-6A623B5DC69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113868" y="1321854"/>
            <a:ext cx="688258" cy="645242"/>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EA37FE9E-039A-2A34-4161-943D8CE37B94}"/>
              </a:ext>
            </a:extLst>
          </p:cNvPr>
          <p:cNvSpPr txBox="1"/>
          <p:nvPr/>
        </p:nvSpPr>
        <p:spPr>
          <a:xfrm>
            <a:off x="4885305" y="1854586"/>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effectLst/>
                <a:uLnTx/>
                <a:uFillTx/>
              </a:rPr>
              <a:t>CosmosDB</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dirty="0"/>
              <a:t>(Cache)</a:t>
            </a:r>
            <a:endParaRPr kumimoji="0" lang="en-US" sz="900" b="0" i="0" u="none" strike="noStrike" kern="0" cap="none" spc="0" normalizeH="0" baseline="0" noProof="0" dirty="0">
              <a:ln>
                <a:noFill/>
              </a:ln>
              <a:effectLst/>
              <a:uLnTx/>
              <a:uFillTx/>
            </a:endParaRPr>
          </a:p>
        </p:txBody>
      </p:sp>
      <p:cxnSp>
        <p:nvCxnSpPr>
          <p:cNvPr id="42" name="Straight Arrow Connector 41">
            <a:extLst>
              <a:ext uri="{FF2B5EF4-FFF2-40B4-BE49-F238E27FC236}">
                <a16:creationId xmlns:a16="http://schemas.microsoft.com/office/drawing/2014/main" id="{9E662E8E-8003-6E32-6390-246D6BBCB4A2}"/>
              </a:ext>
            </a:extLst>
          </p:cNvPr>
          <p:cNvCxnSpPr>
            <a:cxnSpLocks/>
            <a:stCxn id="36" idx="2"/>
          </p:cNvCxnSpPr>
          <p:nvPr/>
        </p:nvCxnSpPr>
        <p:spPr>
          <a:xfrm flipH="1">
            <a:off x="2719788" y="1637774"/>
            <a:ext cx="3434" cy="585433"/>
          </a:xfrm>
          <a:prstGeom prst="straightConnector1">
            <a:avLst/>
          </a:prstGeom>
          <a:ln>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C263218C-7C0F-51BA-5737-6BEB1E48C5D2}"/>
              </a:ext>
            </a:extLst>
          </p:cNvPr>
          <p:cNvSpPr txBox="1"/>
          <p:nvPr/>
        </p:nvSpPr>
        <p:spPr>
          <a:xfrm>
            <a:off x="2707300" y="1700289"/>
            <a:ext cx="777778" cy="369332"/>
          </a:xfrm>
          <a:prstGeom prst="rect">
            <a:avLst/>
          </a:prstGeom>
          <a:noFill/>
        </p:spPr>
        <p:txBody>
          <a:bodyPr wrap="none" rtlCol="0">
            <a:spAutoFit/>
          </a:bodyPr>
          <a:lstStyle/>
          <a:p>
            <a:r>
              <a:rPr lang="en-US" sz="900">
                <a:solidFill>
                  <a:schemeClr val="accent2"/>
                </a:solidFill>
              </a:rPr>
              <a:t>Prompt</a:t>
            </a:r>
          </a:p>
          <a:p>
            <a:r>
              <a:rPr lang="en-US" sz="900">
                <a:solidFill>
                  <a:schemeClr val="accent2"/>
                </a:solidFill>
              </a:rPr>
              <a:t>Completion</a:t>
            </a:r>
          </a:p>
        </p:txBody>
      </p:sp>
      <p:pic>
        <p:nvPicPr>
          <p:cNvPr id="45" name="Picture 10" descr="Microsoft Power BI Logo and symbol, meaning, history, PNG, brand">
            <a:extLst>
              <a:ext uri="{FF2B5EF4-FFF2-40B4-BE49-F238E27FC236}">
                <a16:creationId xmlns:a16="http://schemas.microsoft.com/office/drawing/2014/main" id="{5C2A085F-712E-9771-2CBC-C2253F05516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952932" y="1465042"/>
            <a:ext cx="746512" cy="419913"/>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90E0374-3C94-44A4-F2FF-39E7BCDCCA17}"/>
              </a:ext>
            </a:extLst>
          </p:cNvPr>
          <p:cNvSpPr txBox="1"/>
          <p:nvPr/>
        </p:nvSpPr>
        <p:spPr>
          <a:xfrm>
            <a:off x="5771055" y="1871429"/>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Power BI</a:t>
            </a:r>
            <a:endParaRPr kumimoji="0" lang="en-US" sz="900" b="0" i="0" u="none" strike="noStrike" kern="0" cap="none" spc="0" normalizeH="0" baseline="0" noProof="0">
              <a:ln>
                <a:noFill/>
              </a:ln>
              <a:effectLst/>
              <a:uLnTx/>
              <a:uFillTx/>
            </a:endParaRPr>
          </a:p>
        </p:txBody>
      </p:sp>
      <p:sp>
        <p:nvSpPr>
          <p:cNvPr id="19" name="TextBox 18">
            <a:extLst>
              <a:ext uri="{FF2B5EF4-FFF2-40B4-BE49-F238E27FC236}">
                <a16:creationId xmlns:a16="http://schemas.microsoft.com/office/drawing/2014/main" id="{FAF1453E-7106-ABD8-B314-34618B6B614C}"/>
              </a:ext>
            </a:extLst>
          </p:cNvPr>
          <p:cNvSpPr txBox="1"/>
          <p:nvPr/>
        </p:nvSpPr>
        <p:spPr>
          <a:xfrm>
            <a:off x="2294296" y="999561"/>
            <a:ext cx="1697581" cy="215444"/>
          </a:xfrm>
          <a:prstGeom prst="rect">
            <a:avLst/>
          </a:prstGeom>
          <a:noFill/>
        </p:spPr>
        <p:txBody>
          <a:bodyPr wrap="none" lIns="0" tIns="0" rIns="0" bIns="0" rtlCol="0">
            <a:spAutoFit/>
          </a:bodyPr>
          <a:lstStyle/>
          <a:p>
            <a:pPr algn="l"/>
            <a:r>
              <a:rPr lang="en-SG" sz="1400">
                <a:gradFill>
                  <a:gsLst>
                    <a:gs pos="2917">
                      <a:schemeClr val="tx1"/>
                    </a:gs>
                    <a:gs pos="30000">
                      <a:schemeClr val="tx1"/>
                    </a:gs>
                  </a:gsLst>
                  <a:lin ang="5400000" scaled="0"/>
                </a:gradFill>
              </a:rPr>
              <a:t>Shared Services Zone</a:t>
            </a:r>
          </a:p>
        </p:txBody>
      </p:sp>
      <p:sp>
        <p:nvSpPr>
          <p:cNvPr id="21" name="TextBox 20">
            <a:extLst>
              <a:ext uri="{FF2B5EF4-FFF2-40B4-BE49-F238E27FC236}">
                <a16:creationId xmlns:a16="http://schemas.microsoft.com/office/drawing/2014/main" id="{A95B2806-5DF8-5EEA-F157-018AC01FD961}"/>
              </a:ext>
            </a:extLst>
          </p:cNvPr>
          <p:cNvSpPr txBox="1"/>
          <p:nvPr/>
        </p:nvSpPr>
        <p:spPr>
          <a:xfrm>
            <a:off x="5022705" y="1006408"/>
            <a:ext cx="1832233" cy="215444"/>
          </a:xfrm>
          <a:prstGeom prst="rect">
            <a:avLst/>
          </a:prstGeom>
          <a:noFill/>
        </p:spPr>
        <p:txBody>
          <a:bodyPr wrap="none" lIns="0" tIns="0" rIns="0" bIns="0" rtlCol="0">
            <a:spAutoFit/>
          </a:bodyPr>
          <a:lstStyle/>
          <a:p>
            <a:pPr algn="l"/>
            <a:r>
              <a:rPr lang="en-SG" sz="1400">
                <a:gradFill>
                  <a:gsLst>
                    <a:gs pos="2917">
                      <a:schemeClr val="tx1"/>
                    </a:gs>
                    <a:gs pos="30000">
                      <a:schemeClr val="tx1"/>
                    </a:gs>
                  </a:gsLst>
                  <a:lin ang="5400000" scaled="0"/>
                </a:gradFill>
              </a:rPr>
              <a:t>Billing &amp; Logging Zone</a:t>
            </a:r>
          </a:p>
        </p:txBody>
      </p:sp>
      <p:sp>
        <p:nvSpPr>
          <p:cNvPr id="22" name="Rectangle 21">
            <a:extLst>
              <a:ext uri="{FF2B5EF4-FFF2-40B4-BE49-F238E27FC236}">
                <a16:creationId xmlns:a16="http://schemas.microsoft.com/office/drawing/2014/main" id="{3E459212-02BB-E47E-2337-B67CC60695B2}"/>
              </a:ext>
            </a:extLst>
          </p:cNvPr>
          <p:cNvSpPr/>
          <p:nvPr/>
        </p:nvSpPr>
        <p:spPr bwMode="auto">
          <a:xfrm>
            <a:off x="4574985" y="2729689"/>
            <a:ext cx="2702115" cy="1853023"/>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1AFC73-92B2-C19D-D798-70A6FDEC5284}"/>
              </a:ext>
            </a:extLst>
          </p:cNvPr>
          <p:cNvSpPr txBox="1"/>
          <p:nvPr/>
        </p:nvSpPr>
        <p:spPr>
          <a:xfrm>
            <a:off x="5208453" y="2798597"/>
            <a:ext cx="1518044" cy="215444"/>
          </a:xfrm>
          <a:prstGeom prst="rect">
            <a:avLst/>
          </a:prstGeom>
          <a:noFill/>
        </p:spPr>
        <p:txBody>
          <a:bodyPr wrap="none" lIns="0" tIns="0" rIns="0" bIns="0" rtlCol="0">
            <a:spAutoFit/>
          </a:bodyPr>
          <a:lstStyle/>
          <a:p>
            <a:pPr algn="l"/>
            <a:r>
              <a:rPr lang="en-SG" sz="1400">
                <a:gradFill>
                  <a:gsLst>
                    <a:gs pos="2917">
                      <a:schemeClr val="tx1"/>
                    </a:gs>
                    <a:gs pos="30000">
                      <a:schemeClr val="tx1"/>
                    </a:gs>
                  </a:gsLst>
                  <a:lin ang="5400000" scaled="0"/>
                </a:gradFill>
              </a:rPr>
              <a:t>Application Zone A</a:t>
            </a:r>
          </a:p>
        </p:txBody>
      </p:sp>
      <p:pic>
        <p:nvPicPr>
          <p:cNvPr id="24" name="Graphic 23" descr="Icon of Azure Functions">
            <a:extLst>
              <a:ext uri="{FF2B5EF4-FFF2-40B4-BE49-F238E27FC236}">
                <a16:creationId xmlns:a16="http://schemas.microsoft.com/office/drawing/2014/main" id="{6669CBCA-DA45-99E5-26DC-7B631AB978AD}"/>
              </a:ext>
            </a:extLst>
          </p:cNvPr>
          <p:cNvPicPr>
            <a:picLocks/>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6071950" y="3107262"/>
            <a:ext cx="480734" cy="469314"/>
          </a:xfrm>
          <a:prstGeom prst="rect">
            <a:avLst/>
          </a:prstGeom>
          <a:effectLst>
            <a:outerShdw blurRad="127000" algn="ctr" rotWithShape="0">
              <a:prstClr val="black">
                <a:alpha val="20000"/>
              </a:prstClr>
            </a:outerShdw>
          </a:effectLst>
        </p:spPr>
      </p:pic>
      <p:pic>
        <p:nvPicPr>
          <p:cNvPr id="25" name="Picture 24" descr="Icon&#10;&#10;Description automatically generated">
            <a:extLst>
              <a:ext uri="{FF2B5EF4-FFF2-40B4-BE49-F238E27FC236}">
                <a16:creationId xmlns:a16="http://schemas.microsoft.com/office/drawing/2014/main" id="{691E903B-8053-5B00-1862-0B6BC7CA863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63951" y="3327173"/>
            <a:ext cx="419914" cy="419914"/>
          </a:xfrm>
          <a:prstGeom prst="rect">
            <a:avLst/>
          </a:prstGeom>
        </p:spPr>
      </p:pic>
      <p:sp>
        <p:nvSpPr>
          <p:cNvPr id="27" name="TextBox 26">
            <a:extLst>
              <a:ext uri="{FF2B5EF4-FFF2-40B4-BE49-F238E27FC236}">
                <a16:creationId xmlns:a16="http://schemas.microsoft.com/office/drawing/2014/main" id="{6BBE57B6-0468-7C35-A071-0619E11E947C}"/>
              </a:ext>
            </a:extLst>
          </p:cNvPr>
          <p:cNvSpPr txBox="1"/>
          <p:nvPr/>
        </p:nvSpPr>
        <p:spPr>
          <a:xfrm>
            <a:off x="4907039" y="3716302"/>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Web API</a:t>
            </a:r>
            <a:endParaRPr kumimoji="0" lang="en-US" sz="900" b="0" i="0" u="none" strike="noStrike" kern="0" cap="none" spc="0" normalizeH="0" baseline="0" noProof="0">
              <a:ln>
                <a:noFill/>
              </a:ln>
              <a:effectLst/>
              <a:uLnTx/>
              <a:uFillTx/>
            </a:endParaRPr>
          </a:p>
        </p:txBody>
      </p:sp>
      <p:sp>
        <p:nvSpPr>
          <p:cNvPr id="28" name="TextBox 27">
            <a:extLst>
              <a:ext uri="{FF2B5EF4-FFF2-40B4-BE49-F238E27FC236}">
                <a16:creationId xmlns:a16="http://schemas.microsoft.com/office/drawing/2014/main" id="{38688AA9-88AB-6863-6BC4-F669E1110821}"/>
              </a:ext>
            </a:extLst>
          </p:cNvPr>
          <p:cNvSpPr txBox="1"/>
          <p:nvPr/>
        </p:nvSpPr>
        <p:spPr>
          <a:xfrm>
            <a:off x="5844369" y="3535903"/>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Backend Services</a:t>
            </a:r>
            <a:endParaRPr kumimoji="0" lang="en-US" sz="900" b="0" i="0" u="none" strike="noStrike" kern="0" cap="none" spc="0" normalizeH="0" baseline="0" noProof="0">
              <a:ln>
                <a:noFill/>
              </a:ln>
              <a:effectLst/>
              <a:uLnTx/>
              <a:uFillTx/>
            </a:endParaRPr>
          </a:p>
        </p:txBody>
      </p:sp>
      <p:sp>
        <p:nvSpPr>
          <p:cNvPr id="29" name="TextBox 28">
            <a:extLst>
              <a:ext uri="{FF2B5EF4-FFF2-40B4-BE49-F238E27FC236}">
                <a16:creationId xmlns:a16="http://schemas.microsoft.com/office/drawing/2014/main" id="{E5D6FF4C-FB27-07ED-CE76-28E652B26026}"/>
              </a:ext>
            </a:extLst>
          </p:cNvPr>
          <p:cNvSpPr txBox="1"/>
          <p:nvPr/>
        </p:nvSpPr>
        <p:spPr>
          <a:xfrm>
            <a:off x="7533786" y="2788958"/>
            <a:ext cx="1648721" cy="215444"/>
          </a:xfrm>
          <a:prstGeom prst="rect">
            <a:avLst/>
          </a:prstGeom>
          <a:noFill/>
        </p:spPr>
        <p:txBody>
          <a:bodyPr wrap="none" lIns="0" tIns="0" rIns="0" bIns="0" rtlCol="0">
            <a:spAutoFit/>
          </a:bodyPr>
          <a:lstStyle/>
          <a:p>
            <a:pPr algn="l"/>
            <a:r>
              <a:rPr lang="en-SG" sz="1400">
                <a:gradFill>
                  <a:gsLst>
                    <a:gs pos="2917">
                      <a:schemeClr val="tx1"/>
                    </a:gs>
                    <a:gs pos="30000">
                      <a:schemeClr val="tx1"/>
                    </a:gs>
                  </a:gsLst>
                  <a:lin ang="5400000" scaled="0"/>
                </a:gradFill>
              </a:rPr>
              <a:t>Data Storage Zone A</a:t>
            </a:r>
          </a:p>
        </p:txBody>
      </p:sp>
      <p:sp>
        <p:nvSpPr>
          <p:cNvPr id="31" name="TextBox 30">
            <a:extLst>
              <a:ext uri="{FF2B5EF4-FFF2-40B4-BE49-F238E27FC236}">
                <a16:creationId xmlns:a16="http://schemas.microsoft.com/office/drawing/2014/main" id="{FEAEBC0F-E5E9-0557-4F9E-FB740D6CFC5B}"/>
              </a:ext>
            </a:extLst>
          </p:cNvPr>
          <p:cNvSpPr txBox="1"/>
          <p:nvPr/>
        </p:nvSpPr>
        <p:spPr>
          <a:xfrm>
            <a:off x="5225205" y="6201351"/>
            <a:ext cx="1505220" cy="215444"/>
          </a:xfrm>
          <a:prstGeom prst="rect">
            <a:avLst/>
          </a:prstGeom>
          <a:noFill/>
        </p:spPr>
        <p:txBody>
          <a:bodyPr wrap="none" lIns="0" tIns="0" rIns="0" bIns="0" rtlCol="0">
            <a:spAutoFit/>
          </a:bodyPr>
          <a:lstStyle/>
          <a:p>
            <a:pPr algn="l"/>
            <a:r>
              <a:rPr lang="en-SG" sz="1400">
                <a:gradFill>
                  <a:gsLst>
                    <a:gs pos="2917">
                      <a:schemeClr val="tx1"/>
                    </a:gs>
                    <a:gs pos="30000">
                      <a:schemeClr val="tx1"/>
                    </a:gs>
                  </a:gsLst>
                  <a:lin ang="5400000" scaled="0"/>
                </a:gradFill>
              </a:rPr>
              <a:t>Application Zone B</a:t>
            </a:r>
          </a:p>
        </p:txBody>
      </p:sp>
      <p:sp>
        <p:nvSpPr>
          <p:cNvPr id="35" name="TextBox 34">
            <a:extLst>
              <a:ext uri="{FF2B5EF4-FFF2-40B4-BE49-F238E27FC236}">
                <a16:creationId xmlns:a16="http://schemas.microsoft.com/office/drawing/2014/main" id="{237019CA-E37B-027F-5692-1809DF5BACAB}"/>
              </a:ext>
            </a:extLst>
          </p:cNvPr>
          <p:cNvSpPr txBox="1"/>
          <p:nvPr/>
        </p:nvSpPr>
        <p:spPr>
          <a:xfrm>
            <a:off x="7519249" y="6203053"/>
            <a:ext cx="1635897" cy="215444"/>
          </a:xfrm>
          <a:prstGeom prst="rect">
            <a:avLst/>
          </a:prstGeom>
          <a:noFill/>
        </p:spPr>
        <p:txBody>
          <a:bodyPr wrap="none" lIns="0" tIns="0" rIns="0" bIns="0" rtlCol="0">
            <a:spAutoFit/>
          </a:bodyPr>
          <a:lstStyle/>
          <a:p>
            <a:pPr algn="l"/>
            <a:r>
              <a:rPr lang="en-SG" sz="1400">
                <a:gradFill>
                  <a:gsLst>
                    <a:gs pos="2917">
                      <a:schemeClr val="tx1"/>
                    </a:gs>
                    <a:gs pos="30000">
                      <a:schemeClr val="tx1"/>
                    </a:gs>
                  </a:gsLst>
                  <a:lin ang="5400000" scaled="0"/>
                </a:gradFill>
              </a:rPr>
              <a:t>Data Storage Zone B</a:t>
            </a:r>
          </a:p>
        </p:txBody>
      </p:sp>
      <p:sp>
        <p:nvSpPr>
          <p:cNvPr id="41" name="TextBox 40">
            <a:extLst>
              <a:ext uri="{FF2B5EF4-FFF2-40B4-BE49-F238E27FC236}">
                <a16:creationId xmlns:a16="http://schemas.microsoft.com/office/drawing/2014/main" id="{EFC11BED-37ED-9CEB-0D4C-39C5781A9302}"/>
              </a:ext>
            </a:extLst>
          </p:cNvPr>
          <p:cNvSpPr txBox="1"/>
          <p:nvPr/>
        </p:nvSpPr>
        <p:spPr>
          <a:xfrm>
            <a:off x="1992594" y="6165426"/>
            <a:ext cx="1959655" cy="215444"/>
          </a:xfrm>
          <a:prstGeom prst="rect">
            <a:avLst/>
          </a:prstGeom>
          <a:noFill/>
        </p:spPr>
        <p:txBody>
          <a:bodyPr wrap="square" lIns="0" tIns="0" rIns="0" bIns="0" rtlCol="0">
            <a:spAutoFit/>
          </a:bodyPr>
          <a:lstStyle/>
          <a:p>
            <a:pPr algn="ctr"/>
            <a:r>
              <a:rPr lang="en-SG" sz="1400">
                <a:gradFill>
                  <a:gsLst>
                    <a:gs pos="2917">
                      <a:schemeClr val="tx1"/>
                    </a:gs>
                    <a:gs pos="30000">
                      <a:schemeClr val="tx1"/>
                    </a:gs>
                  </a:gsLst>
                  <a:lin ang="5400000" scaled="0"/>
                </a:gradFill>
              </a:rPr>
              <a:t>Azure OpenAI Zone</a:t>
            </a:r>
          </a:p>
        </p:txBody>
      </p:sp>
      <p:pic>
        <p:nvPicPr>
          <p:cNvPr id="55" name="Graphic 54" descr="Icon of Azure Functions">
            <a:extLst>
              <a:ext uri="{FF2B5EF4-FFF2-40B4-BE49-F238E27FC236}">
                <a16:creationId xmlns:a16="http://schemas.microsoft.com/office/drawing/2014/main" id="{00FEFE17-5DED-ACC7-1A2A-A52840683AFF}"/>
              </a:ext>
            </a:extLst>
          </p:cNvPr>
          <p:cNvPicPr>
            <a:picLocks/>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6090307" y="4756416"/>
            <a:ext cx="480734" cy="469314"/>
          </a:xfrm>
          <a:prstGeom prst="rect">
            <a:avLst/>
          </a:prstGeom>
          <a:effectLst>
            <a:outerShdw blurRad="127000" algn="ctr" rotWithShape="0">
              <a:prstClr val="black">
                <a:alpha val="20000"/>
              </a:prstClr>
            </a:outerShdw>
          </a:effectLst>
        </p:spPr>
      </p:pic>
      <p:pic>
        <p:nvPicPr>
          <p:cNvPr id="56" name="Picture 55" descr="Icon&#10;&#10;Description automatically generated">
            <a:extLst>
              <a:ext uri="{FF2B5EF4-FFF2-40B4-BE49-F238E27FC236}">
                <a16:creationId xmlns:a16="http://schemas.microsoft.com/office/drawing/2014/main" id="{FD63AB84-B724-1364-252D-FF5C63C02E1D}"/>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252829" y="5130789"/>
            <a:ext cx="419914" cy="419914"/>
          </a:xfrm>
          <a:prstGeom prst="rect">
            <a:avLst/>
          </a:prstGeom>
        </p:spPr>
      </p:pic>
      <p:sp>
        <p:nvSpPr>
          <p:cNvPr id="57" name="TextBox 56">
            <a:extLst>
              <a:ext uri="{FF2B5EF4-FFF2-40B4-BE49-F238E27FC236}">
                <a16:creationId xmlns:a16="http://schemas.microsoft.com/office/drawing/2014/main" id="{01D37F75-F3AD-8275-5CEA-ECCD5AF28574}"/>
              </a:ext>
            </a:extLst>
          </p:cNvPr>
          <p:cNvSpPr txBox="1"/>
          <p:nvPr/>
        </p:nvSpPr>
        <p:spPr>
          <a:xfrm>
            <a:off x="4907039" y="5550703"/>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Web API</a:t>
            </a:r>
            <a:endParaRPr kumimoji="0" lang="en-US" sz="900" b="0" i="0" u="none" strike="noStrike" kern="0" cap="none" spc="0" normalizeH="0" baseline="0" noProof="0">
              <a:ln>
                <a:noFill/>
              </a:ln>
              <a:effectLst/>
              <a:uLnTx/>
              <a:uFillTx/>
            </a:endParaRPr>
          </a:p>
        </p:txBody>
      </p:sp>
      <p:sp>
        <p:nvSpPr>
          <p:cNvPr id="60" name="TextBox 59">
            <a:extLst>
              <a:ext uri="{FF2B5EF4-FFF2-40B4-BE49-F238E27FC236}">
                <a16:creationId xmlns:a16="http://schemas.microsoft.com/office/drawing/2014/main" id="{B55B718A-48BA-AABC-8317-505953502E58}"/>
              </a:ext>
            </a:extLst>
          </p:cNvPr>
          <p:cNvSpPr txBox="1"/>
          <p:nvPr/>
        </p:nvSpPr>
        <p:spPr>
          <a:xfrm>
            <a:off x="5819549" y="5178092"/>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Backend Services</a:t>
            </a:r>
            <a:endParaRPr kumimoji="0" lang="en-US" sz="900" b="0" i="0" u="none" strike="noStrike" kern="0" cap="none" spc="0" normalizeH="0" baseline="0" noProof="0">
              <a:ln>
                <a:noFill/>
              </a:ln>
              <a:effectLst/>
              <a:uLnTx/>
              <a:uFillTx/>
            </a:endParaRPr>
          </a:p>
        </p:txBody>
      </p:sp>
      <p:sp>
        <p:nvSpPr>
          <p:cNvPr id="2050" name="Rectangle 2049">
            <a:extLst>
              <a:ext uri="{FF2B5EF4-FFF2-40B4-BE49-F238E27FC236}">
                <a16:creationId xmlns:a16="http://schemas.microsoft.com/office/drawing/2014/main" id="{8807F48A-98F1-729E-103E-A8B55F47A15A}"/>
              </a:ext>
            </a:extLst>
          </p:cNvPr>
          <p:cNvSpPr/>
          <p:nvPr/>
        </p:nvSpPr>
        <p:spPr bwMode="auto">
          <a:xfrm>
            <a:off x="9397296" y="2729689"/>
            <a:ext cx="2614888" cy="1853023"/>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2052" name="Rectangle 2051">
            <a:extLst>
              <a:ext uri="{FF2B5EF4-FFF2-40B4-BE49-F238E27FC236}">
                <a16:creationId xmlns:a16="http://schemas.microsoft.com/office/drawing/2014/main" id="{A1B3B378-9B03-7848-810D-A636F3DA6D60}"/>
              </a:ext>
            </a:extLst>
          </p:cNvPr>
          <p:cNvSpPr/>
          <p:nvPr/>
        </p:nvSpPr>
        <p:spPr bwMode="auto">
          <a:xfrm>
            <a:off x="7336964" y="986785"/>
            <a:ext cx="4675220" cy="1689879"/>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2069" name="TextBox 2068">
            <a:extLst>
              <a:ext uri="{FF2B5EF4-FFF2-40B4-BE49-F238E27FC236}">
                <a16:creationId xmlns:a16="http://schemas.microsoft.com/office/drawing/2014/main" id="{B9B38D21-14FF-B9C9-C72C-3EE4ED89AFA8}"/>
              </a:ext>
            </a:extLst>
          </p:cNvPr>
          <p:cNvSpPr txBox="1"/>
          <p:nvPr/>
        </p:nvSpPr>
        <p:spPr>
          <a:xfrm>
            <a:off x="8634945" y="1014389"/>
            <a:ext cx="2397195" cy="215444"/>
          </a:xfrm>
          <a:prstGeom prst="rect">
            <a:avLst/>
          </a:prstGeom>
          <a:noFill/>
        </p:spPr>
        <p:txBody>
          <a:bodyPr wrap="none" lIns="0" tIns="0" rIns="0" bIns="0" rtlCol="0">
            <a:spAutoFit/>
          </a:bodyPr>
          <a:lstStyle/>
          <a:p>
            <a:pPr algn="l"/>
            <a:r>
              <a:rPr lang="en-SG" sz="1400">
                <a:gradFill>
                  <a:gsLst>
                    <a:gs pos="2917">
                      <a:schemeClr val="tx1"/>
                    </a:gs>
                    <a:gs pos="30000">
                      <a:schemeClr val="tx1"/>
                    </a:gs>
                  </a:gsLst>
                  <a:lin ang="5400000" scaled="0"/>
                </a:gradFill>
              </a:rPr>
              <a:t>External Data Processing Zone</a:t>
            </a:r>
          </a:p>
        </p:txBody>
      </p:sp>
      <p:sp>
        <p:nvSpPr>
          <p:cNvPr id="2083" name="Rectangle 2082">
            <a:extLst>
              <a:ext uri="{FF2B5EF4-FFF2-40B4-BE49-F238E27FC236}">
                <a16:creationId xmlns:a16="http://schemas.microsoft.com/office/drawing/2014/main" id="{B9381189-40E5-C46B-C783-16E7E04C0817}"/>
              </a:ext>
            </a:extLst>
          </p:cNvPr>
          <p:cNvSpPr/>
          <p:nvPr/>
        </p:nvSpPr>
        <p:spPr bwMode="auto">
          <a:xfrm>
            <a:off x="9403376" y="4654750"/>
            <a:ext cx="2608808" cy="1853023"/>
          </a:xfrm>
          <a:prstGeom prst="rect">
            <a:avLst/>
          </a:prstGeom>
          <a:solidFill>
            <a:schemeClr val="bg1">
              <a:lumMod val="50000"/>
              <a:lumOff val="50000"/>
            </a:schemeClr>
          </a:solidFill>
          <a:ln>
            <a:noFill/>
            <a:prstDash val="sysDot"/>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SG" sz="2000" err="1">
              <a:gradFill>
                <a:gsLst>
                  <a:gs pos="0">
                    <a:srgbClr val="FFFFFF"/>
                  </a:gs>
                  <a:gs pos="100000">
                    <a:srgbClr val="FFFFFF"/>
                  </a:gs>
                </a:gsLst>
                <a:lin ang="5400000" scaled="0"/>
              </a:gradFill>
              <a:ea typeface="Segoe UI" pitchFamily="34" charset="0"/>
              <a:cs typeface="Segoe UI" pitchFamily="34" charset="0"/>
            </a:endParaRPr>
          </a:p>
        </p:txBody>
      </p:sp>
      <p:sp>
        <p:nvSpPr>
          <p:cNvPr id="2085" name="TextBox 2084">
            <a:extLst>
              <a:ext uri="{FF2B5EF4-FFF2-40B4-BE49-F238E27FC236}">
                <a16:creationId xmlns:a16="http://schemas.microsoft.com/office/drawing/2014/main" id="{BB1C3573-C838-0DD2-B4B2-351B53717EDB}"/>
              </a:ext>
            </a:extLst>
          </p:cNvPr>
          <p:cNvSpPr txBox="1"/>
          <p:nvPr/>
        </p:nvSpPr>
        <p:spPr>
          <a:xfrm>
            <a:off x="9901827" y="2796874"/>
            <a:ext cx="1765740" cy="215444"/>
          </a:xfrm>
          <a:prstGeom prst="rect">
            <a:avLst/>
          </a:prstGeom>
          <a:noFill/>
        </p:spPr>
        <p:txBody>
          <a:bodyPr wrap="none" lIns="0" tIns="0" rIns="0" bIns="0" rtlCol="0">
            <a:spAutoFit/>
          </a:bodyPr>
          <a:lstStyle/>
          <a:p>
            <a:pPr algn="l"/>
            <a:r>
              <a:rPr lang="en-SG" sz="1400">
                <a:gradFill>
                  <a:gsLst>
                    <a:gs pos="2917">
                      <a:schemeClr val="tx1"/>
                    </a:gs>
                    <a:gs pos="30000">
                      <a:schemeClr val="tx1"/>
                    </a:gs>
                  </a:gsLst>
                  <a:lin ang="5400000" scaled="0"/>
                </a:gradFill>
              </a:rPr>
              <a:t>Int. Processing Zone A</a:t>
            </a:r>
          </a:p>
        </p:txBody>
      </p:sp>
      <p:sp>
        <p:nvSpPr>
          <p:cNvPr id="2086" name="TextBox 2085">
            <a:extLst>
              <a:ext uri="{FF2B5EF4-FFF2-40B4-BE49-F238E27FC236}">
                <a16:creationId xmlns:a16="http://schemas.microsoft.com/office/drawing/2014/main" id="{8928AD5F-78CD-E292-CB08-3B45B80D6401}"/>
              </a:ext>
            </a:extLst>
          </p:cNvPr>
          <p:cNvSpPr txBox="1"/>
          <p:nvPr/>
        </p:nvSpPr>
        <p:spPr>
          <a:xfrm>
            <a:off x="9934274" y="6222255"/>
            <a:ext cx="1752916" cy="215444"/>
          </a:xfrm>
          <a:prstGeom prst="rect">
            <a:avLst/>
          </a:prstGeom>
          <a:noFill/>
        </p:spPr>
        <p:txBody>
          <a:bodyPr wrap="none" lIns="0" tIns="0" rIns="0" bIns="0" rtlCol="0">
            <a:spAutoFit/>
          </a:bodyPr>
          <a:lstStyle/>
          <a:p>
            <a:pPr algn="l"/>
            <a:r>
              <a:rPr lang="en-SG" sz="1400">
                <a:gradFill>
                  <a:gsLst>
                    <a:gs pos="2917">
                      <a:schemeClr val="tx1"/>
                    </a:gs>
                    <a:gs pos="30000">
                      <a:schemeClr val="tx1"/>
                    </a:gs>
                  </a:gsLst>
                  <a:lin ang="5400000" scaled="0"/>
                </a:gradFill>
              </a:rPr>
              <a:t>Int. Processing Zone B</a:t>
            </a:r>
          </a:p>
        </p:txBody>
      </p:sp>
      <p:pic>
        <p:nvPicPr>
          <p:cNvPr id="2087" name="Picture 2" descr="Advanced data visualization powered by Azure Cosmos DB">
            <a:extLst>
              <a:ext uri="{FF2B5EF4-FFF2-40B4-BE49-F238E27FC236}">
                <a16:creationId xmlns:a16="http://schemas.microsoft.com/office/drawing/2014/main" id="{1FF3231D-DA79-6C0D-2CEE-10E8F0B4946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570636" y="3214207"/>
            <a:ext cx="688258" cy="645242"/>
          </a:xfrm>
          <a:prstGeom prst="rect">
            <a:avLst/>
          </a:prstGeom>
          <a:noFill/>
          <a:extLst>
            <a:ext uri="{909E8E84-426E-40DD-AFC4-6F175D3DCCD1}">
              <a14:hiddenFill xmlns:a14="http://schemas.microsoft.com/office/drawing/2010/main">
                <a:solidFill>
                  <a:srgbClr val="FFFFFF"/>
                </a:solidFill>
              </a14:hiddenFill>
            </a:ext>
          </a:extLst>
        </p:spPr>
      </p:pic>
      <p:sp>
        <p:nvSpPr>
          <p:cNvPr id="2088" name="TextBox 2087">
            <a:extLst>
              <a:ext uri="{FF2B5EF4-FFF2-40B4-BE49-F238E27FC236}">
                <a16:creationId xmlns:a16="http://schemas.microsoft.com/office/drawing/2014/main" id="{FF658135-2822-C208-B149-BDB2E0540CA2}"/>
              </a:ext>
            </a:extLst>
          </p:cNvPr>
          <p:cNvSpPr txBox="1"/>
          <p:nvPr/>
        </p:nvSpPr>
        <p:spPr>
          <a:xfrm>
            <a:off x="7359631" y="3734003"/>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effectLst/>
                <a:uLnTx/>
                <a:uFillTx/>
              </a:rPr>
              <a:t>CosmosDB</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dirty="0"/>
              <a:t>(Vector)</a:t>
            </a:r>
            <a:endParaRPr kumimoji="0" lang="en-US" sz="900" b="0" i="0" u="none" strike="noStrike" kern="0" cap="none" spc="0" normalizeH="0" baseline="0" noProof="0" dirty="0">
              <a:ln>
                <a:noFill/>
              </a:ln>
              <a:effectLst/>
              <a:uLnTx/>
              <a:uFillTx/>
            </a:endParaRPr>
          </a:p>
        </p:txBody>
      </p:sp>
      <p:pic>
        <p:nvPicPr>
          <p:cNvPr id="2090" name="Picture 2" descr="Advanced data visualization powered by Azure Cosmos DB">
            <a:extLst>
              <a:ext uri="{FF2B5EF4-FFF2-40B4-BE49-F238E27FC236}">
                <a16:creationId xmlns:a16="http://schemas.microsoft.com/office/drawing/2014/main" id="{B7AE17FC-265D-7324-B975-139FAF0DA2D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419699" y="3210930"/>
            <a:ext cx="688258" cy="645242"/>
          </a:xfrm>
          <a:prstGeom prst="rect">
            <a:avLst/>
          </a:prstGeom>
          <a:noFill/>
          <a:extLst>
            <a:ext uri="{909E8E84-426E-40DD-AFC4-6F175D3DCCD1}">
              <a14:hiddenFill xmlns:a14="http://schemas.microsoft.com/office/drawing/2010/main">
                <a:solidFill>
                  <a:srgbClr val="FFFFFF"/>
                </a:solidFill>
              </a14:hiddenFill>
            </a:ext>
          </a:extLst>
        </p:spPr>
      </p:pic>
      <p:sp>
        <p:nvSpPr>
          <p:cNvPr id="2091" name="TextBox 2090">
            <a:extLst>
              <a:ext uri="{FF2B5EF4-FFF2-40B4-BE49-F238E27FC236}">
                <a16:creationId xmlns:a16="http://schemas.microsoft.com/office/drawing/2014/main" id="{51588FF0-91C2-3507-0A65-0D596AECD770}"/>
              </a:ext>
            </a:extLst>
          </p:cNvPr>
          <p:cNvSpPr txBox="1"/>
          <p:nvPr/>
        </p:nvSpPr>
        <p:spPr>
          <a:xfrm>
            <a:off x="8208694" y="3730726"/>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effectLst/>
                <a:uLnTx/>
                <a:uFillTx/>
              </a:rPr>
              <a:t>CosmosDB</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dirty="0"/>
              <a:t>(Transaction)</a:t>
            </a:r>
            <a:endParaRPr kumimoji="0" lang="en-US" sz="900" b="0" i="0" u="none" strike="noStrike" kern="0" cap="none" spc="0" normalizeH="0" baseline="0" noProof="0" dirty="0">
              <a:ln>
                <a:noFill/>
              </a:ln>
              <a:effectLst/>
              <a:uLnTx/>
              <a:uFillTx/>
            </a:endParaRPr>
          </a:p>
        </p:txBody>
      </p:sp>
      <p:pic>
        <p:nvPicPr>
          <p:cNvPr id="2092" name="Picture 2" descr="Advanced data visualization powered by Azure Cosmos DB">
            <a:extLst>
              <a:ext uri="{FF2B5EF4-FFF2-40B4-BE49-F238E27FC236}">
                <a16:creationId xmlns:a16="http://schemas.microsoft.com/office/drawing/2014/main" id="{71C85BD7-E32F-0AAC-FA65-25E8782BA66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550490" y="5034765"/>
            <a:ext cx="688258" cy="645242"/>
          </a:xfrm>
          <a:prstGeom prst="rect">
            <a:avLst/>
          </a:prstGeom>
          <a:noFill/>
          <a:extLst>
            <a:ext uri="{909E8E84-426E-40DD-AFC4-6F175D3DCCD1}">
              <a14:hiddenFill xmlns:a14="http://schemas.microsoft.com/office/drawing/2010/main">
                <a:solidFill>
                  <a:srgbClr val="FFFFFF"/>
                </a:solidFill>
              </a14:hiddenFill>
            </a:ext>
          </a:extLst>
        </p:spPr>
      </p:pic>
      <p:sp>
        <p:nvSpPr>
          <p:cNvPr id="2093" name="TextBox 2092">
            <a:extLst>
              <a:ext uri="{FF2B5EF4-FFF2-40B4-BE49-F238E27FC236}">
                <a16:creationId xmlns:a16="http://schemas.microsoft.com/office/drawing/2014/main" id="{12DB0EA2-9AB1-FB55-C13E-7A1DAF4699A3}"/>
              </a:ext>
            </a:extLst>
          </p:cNvPr>
          <p:cNvSpPr txBox="1"/>
          <p:nvPr/>
        </p:nvSpPr>
        <p:spPr>
          <a:xfrm>
            <a:off x="7339485" y="5554561"/>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effectLst/>
                <a:uLnTx/>
                <a:uFillTx/>
              </a:rPr>
              <a:t>CosmosDB</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dirty="0"/>
              <a:t>(Vector)</a:t>
            </a:r>
            <a:endParaRPr kumimoji="0" lang="en-US" sz="900" b="0" i="0" u="none" strike="noStrike" kern="0" cap="none" spc="0" normalizeH="0" baseline="0" noProof="0" dirty="0">
              <a:ln>
                <a:noFill/>
              </a:ln>
              <a:effectLst/>
              <a:uLnTx/>
              <a:uFillTx/>
            </a:endParaRPr>
          </a:p>
        </p:txBody>
      </p:sp>
      <p:pic>
        <p:nvPicPr>
          <p:cNvPr id="2094" name="Picture 2" descr="Advanced data visualization powered by Azure Cosmos DB">
            <a:extLst>
              <a:ext uri="{FF2B5EF4-FFF2-40B4-BE49-F238E27FC236}">
                <a16:creationId xmlns:a16="http://schemas.microsoft.com/office/drawing/2014/main" id="{B6B5A3D9-F26D-8FB0-B616-A1E89D6B2D1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399553" y="5037838"/>
            <a:ext cx="688258" cy="645242"/>
          </a:xfrm>
          <a:prstGeom prst="rect">
            <a:avLst/>
          </a:prstGeom>
          <a:noFill/>
          <a:extLst>
            <a:ext uri="{909E8E84-426E-40DD-AFC4-6F175D3DCCD1}">
              <a14:hiddenFill xmlns:a14="http://schemas.microsoft.com/office/drawing/2010/main">
                <a:solidFill>
                  <a:srgbClr val="FFFFFF"/>
                </a:solidFill>
              </a14:hiddenFill>
            </a:ext>
          </a:extLst>
        </p:spPr>
      </p:pic>
      <p:sp>
        <p:nvSpPr>
          <p:cNvPr id="2095" name="TextBox 2094">
            <a:extLst>
              <a:ext uri="{FF2B5EF4-FFF2-40B4-BE49-F238E27FC236}">
                <a16:creationId xmlns:a16="http://schemas.microsoft.com/office/drawing/2014/main" id="{44EF2CFF-1FAB-3F91-60FD-E002D42EC24B}"/>
              </a:ext>
            </a:extLst>
          </p:cNvPr>
          <p:cNvSpPr txBox="1"/>
          <p:nvPr/>
        </p:nvSpPr>
        <p:spPr>
          <a:xfrm>
            <a:off x="8188548" y="5557634"/>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effectLst/>
                <a:uLnTx/>
                <a:uFillTx/>
              </a:rPr>
              <a:t>CosmosDB</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dirty="0"/>
              <a:t>(Transaction)</a:t>
            </a:r>
            <a:endParaRPr kumimoji="0" lang="en-US" sz="900" b="0" i="0" u="none" strike="noStrike" kern="0" cap="none" spc="0" normalizeH="0" baseline="0" noProof="0" dirty="0">
              <a:ln>
                <a:noFill/>
              </a:ln>
              <a:effectLst/>
              <a:uLnTx/>
              <a:uFillTx/>
            </a:endParaRPr>
          </a:p>
        </p:txBody>
      </p:sp>
      <p:pic>
        <p:nvPicPr>
          <p:cNvPr id="2096" name="Picture 4" descr="Databricks logo - Social media &amp; Logos Icons">
            <a:extLst>
              <a:ext uri="{FF2B5EF4-FFF2-40B4-BE49-F238E27FC236}">
                <a16:creationId xmlns:a16="http://schemas.microsoft.com/office/drawing/2014/main" id="{1E81B0E9-1DF0-69A7-538E-827E3A72CC7D}"/>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672450" y="3099459"/>
            <a:ext cx="495574" cy="495574"/>
          </a:xfrm>
          <a:prstGeom prst="rect">
            <a:avLst/>
          </a:prstGeom>
          <a:noFill/>
          <a:extLst>
            <a:ext uri="{909E8E84-426E-40DD-AFC4-6F175D3DCCD1}">
              <a14:hiddenFill xmlns:a14="http://schemas.microsoft.com/office/drawing/2010/main">
                <a:solidFill>
                  <a:srgbClr val="FFFFFF"/>
                </a:solidFill>
              </a14:hiddenFill>
            </a:ext>
          </a:extLst>
        </p:spPr>
      </p:pic>
      <p:sp>
        <p:nvSpPr>
          <p:cNvPr id="2097" name="TextBox 2096">
            <a:extLst>
              <a:ext uri="{FF2B5EF4-FFF2-40B4-BE49-F238E27FC236}">
                <a16:creationId xmlns:a16="http://schemas.microsoft.com/office/drawing/2014/main" id="{B14434EC-1A95-B3F6-1136-960209EFF1BC}"/>
              </a:ext>
            </a:extLst>
          </p:cNvPr>
          <p:cNvSpPr txBox="1"/>
          <p:nvPr/>
        </p:nvSpPr>
        <p:spPr>
          <a:xfrm>
            <a:off x="9365103" y="3543232"/>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Databricks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(Chunking)</a:t>
            </a:r>
            <a:endParaRPr kumimoji="0" lang="en-US" sz="900" b="0" i="0" u="none" strike="noStrike" kern="0" cap="none" spc="0" normalizeH="0" baseline="0" noProof="0">
              <a:ln>
                <a:noFill/>
              </a:ln>
              <a:effectLst/>
              <a:uLnTx/>
              <a:uFillTx/>
            </a:endParaRPr>
          </a:p>
        </p:txBody>
      </p:sp>
      <p:pic>
        <p:nvPicPr>
          <p:cNvPr id="2100" name="Graphic 2099">
            <a:extLst>
              <a:ext uri="{FF2B5EF4-FFF2-40B4-BE49-F238E27FC236}">
                <a16:creationId xmlns:a16="http://schemas.microsoft.com/office/drawing/2014/main" id="{D079FAD6-FDB2-5206-F134-CD7CD277C63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600695" y="3156999"/>
            <a:ext cx="420076" cy="420076"/>
          </a:xfrm>
          <a:prstGeom prst="rect">
            <a:avLst/>
          </a:prstGeom>
        </p:spPr>
      </p:pic>
      <p:sp>
        <p:nvSpPr>
          <p:cNvPr id="2101" name="TextBox 2100">
            <a:extLst>
              <a:ext uri="{FF2B5EF4-FFF2-40B4-BE49-F238E27FC236}">
                <a16:creationId xmlns:a16="http://schemas.microsoft.com/office/drawing/2014/main" id="{CDDFED41-3646-830E-393E-1661669204EC}"/>
              </a:ext>
            </a:extLst>
          </p:cNvPr>
          <p:cNvSpPr txBox="1"/>
          <p:nvPr/>
        </p:nvSpPr>
        <p:spPr>
          <a:xfrm>
            <a:off x="10255599" y="3552913"/>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Data Factory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(Movement)</a:t>
            </a:r>
            <a:endParaRPr kumimoji="0" lang="en-US" sz="900" b="0" i="0" u="none" strike="noStrike" kern="0" cap="none" spc="0" normalizeH="0" baseline="0" noProof="0">
              <a:ln>
                <a:noFill/>
              </a:ln>
              <a:effectLst/>
              <a:uLnTx/>
              <a:uFillTx/>
            </a:endParaRPr>
          </a:p>
        </p:txBody>
      </p:sp>
      <p:pic>
        <p:nvPicPr>
          <p:cNvPr id="2104" name="Graphic 2103" descr="Icon of Azure Functions">
            <a:extLst>
              <a:ext uri="{FF2B5EF4-FFF2-40B4-BE49-F238E27FC236}">
                <a16:creationId xmlns:a16="http://schemas.microsoft.com/office/drawing/2014/main" id="{F9D8E973-50E3-D3E9-0F15-C51A8802CDB1}"/>
              </a:ext>
            </a:extLst>
          </p:cNvPr>
          <p:cNvPicPr>
            <a:picLocks/>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8417472" y="1456429"/>
            <a:ext cx="480734" cy="469314"/>
          </a:xfrm>
          <a:prstGeom prst="rect">
            <a:avLst/>
          </a:prstGeom>
          <a:effectLst>
            <a:outerShdw blurRad="127000" algn="ctr" rotWithShape="0">
              <a:prstClr val="black">
                <a:alpha val="20000"/>
              </a:prstClr>
            </a:outerShdw>
          </a:effectLst>
        </p:spPr>
      </p:pic>
      <p:sp>
        <p:nvSpPr>
          <p:cNvPr id="2105" name="TextBox 2104">
            <a:extLst>
              <a:ext uri="{FF2B5EF4-FFF2-40B4-BE49-F238E27FC236}">
                <a16:creationId xmlns:a16="http://schemas.microsoft.com/office/drawing/2014/main" id="{9D9C6379-D94E-7543-309C-D252C73CFD3A}"/>
              </a:ext>
            </a:extLst>
          </p:cNvPr>
          <p:cNvSpPr txBox="1"/>
          <p:nvPr/>
        </p:nvSpPr>
        <p:spPr>
          <a:xfrm>
            <a:off x="8115936" y="1862209"/>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External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Real Time</a:t>
            </a:r>
            <a:endParaRPr kumimoji="0" lang="en-US" sz="900" b="0" i="0" u="none" strike="noStrike" kern="0" cap="none" spc="0" normalizeH="0" baseline="0" noProof="0">
              <a:ln>
                <a:noFill/>
              </a:ln>
              <a:effectLst/>
              <a:uLnTx/>
              <a:uFillTx/>
            </a:endParaRPr>
          </a:p>
        </p:txBody>
      </p:sp>
      <p:pic>
        <p:nvPicPr>
          <p:cNvPr id="2106" name="Graphic 2105">
            <a:extLst>
              <a:ext uri="{FF2B5EF4-FFF2-40B4-BE49-F238E27FC236}">
                <a16:creationId xmlns:a16="http://schemas.microsoft.com/office/drawing/2014/main" id="{A4110959-7135-BC61-DAA6-7ECDB89624AC}"/>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402949" y="1467904"/>
            <a:ext cx="420076" cy="420076"/>
          </a:xfrm>
          <a:prstGeom prst="rect">
            <a:avLst/>
          </a:prstGeom>
        </p:spPr>
      </p:pic>
      <p:sp>
        <p:nvSpPr>
          <p:cNvPr id="2107" name="TextBox 2106">
            <a:extLst>
              <a:ext uri="{FF2B5EF4-FFF2-40B4-BE49-F238E27FC236}">
                <a16:creationId xmlns:a16="http://schemas.microsoft.com/office/drawing/2014/main" id="{78D8C998-FF4B-EAD2-AD68-B798DF7B274E}"/>
              </a:ext>
            </a:extLst>
          </p:cNvPr>
          <p:cNvSpPr txBox="1"/>
          <p:nvPr/>
        </p:nvSpPr>
        <p:spPr>
          <a:xfrm>
            <a:off x="9039691" y="1866116"/>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External Data</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a:t>Batch</a:t>
            </a:r>
            <a:endParaRPr kumimoji="0" lang="en-US" sz="900" b="0" i="0" u="none" strike="noStrike" kern="0" cap="none" spc="0" normalizeH="0" baseline="0" noProof="0">
              <a:ln>
                <a:noFill/>
              </a:ln>
              <a:effectLst/>
              <a:uLnTx/>
              <a:uFillTx/>
            </a:endParaRPr>
          </a:p>
        </p:txBody>
      </p:sp>
      <p:pic>
        <p:nvPicPr>
          <p:cNvPr id="2108" name="Picture 2" descr="Advanced data visualization powered by Azure Cosmos DB">
            <a:extLst>
              <a:ext uri="{FF2B5EF4-FFF2-40B4-BE49-F238E27FC236}">
                <a16:creationId xmlns:a16="http://schemas.microsoft.com/office/drawing/2014/main" id="{599FC0FD-8D3A-80D3-1386-465EBC78A0E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235103" y="1360575"/>
            <a:ext cx="688258" cy="645242"/>
          </a:xfrm>
          <a:prstGeom prst="rect">
            <a:avLst/>
          </a:prstGeom>
          <a:noFill/>
          <a:extLst>
            <a:ext uri="{909E8E84-426E-40DD-AFC4-6F175D3DCCD1}">
              <a14:hiddenFill xmlns:a14="http://schemas.microsoft.com/office/drawing/2010/main">
                <a:solidFill>
                  <a:srgbClr val="FFFFFF"/>
                </a:solidFill>
              </a14:hiddenFill>
            </a:ext>
          </a:extLst>
        </p:spPr>
      </p:pic>
      <p:sp>
        <p:nvSpPr>
          <p:cNvPr id="2109" name="TextBox 2108">
            <a:extLst>
              <a:ext uri="{FF2B5EF4-FFF2-40B4-BE49-F238E27FC236}">
                <a16:creationId xmlns:a16="http://schemas.microsoft.com/office/drawing/2014/main" id="{2187EDB0-D0EA-2A7C-BD67-3896150650FD}"/>
              </a:ext>
            </a:extLst>
          </p:cNvPr>
          <p:cNvSpPr txBox="1"/>
          <p:nvPr/>
        </p:nvSpPr>
        <p:spPr>
          <a:xfrm>
            <a:off x="10052505" y="1873089"/>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Metadata &amp; </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a:t>Lookup</a:t>
            </a:r>
            <a:endParaRPr kumimoji="0" lang="en-US" sz="900" b="0" i="0" u="none" strike="noStrike" kern="0" cap="none" spc="0" normalizeH="0" baseline="0" noProof="0">
              <a:ln>
                <a:noFill/>
              </a:ln>
              <a:effectLst/>
              <a:uLnTx/>
              <a:uFillTx/>
            </a:endParaRPr>
          </a:p>
        </p:txBody>
      </p:sp>
      <p:cxnSp>
        <p:nvCxnSpPr>
          <p:cNvPr id="2115" name="Connector: Elbow 2114">
            <a:extLst>
              <a:ext uri="{FF2B5EF4-FFF2-40B4-BE49-F238E27FC236}">
                <a16:creationId xmlns:a16="http://schemas.microsoft.com/office/drawing/2014/main" id="{54CD0734-4050-3932-A600-9281CCC6CB86}"/>
              </a:ext>
            </a:extLst>
          </p:cNvPr>
          <p:cNvCxnSpPr>
            <a:cxnSpLocks/>
            <a:stCxn id="2147" idx="3"/>
            <a:endCxn id="37" idx="1"/>
          </p:cNvCxnSpPr>
          <p:nvPr/>
        </p:nvCxnSpPr>
        <p:spPr>
          <a:xfrm flipV="1">
            <a:off x="3871621" y="1644475"/>
            <a:ext cx="1242247" cy="936577"/>
          </a:xfrm>
          <a:prstGeom prst="bentConnector3">
            <a:avLst>
              <a:gd name="adj1" fmla="val 3313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8" name="Connector: Elbow 2117">
            <a:extLst>
              <a:ext uri="{FF2B5EF4-FFF2-40B4-BE49-F238E27FC236}">
                <a16:creationId xmlns:a16="http://schemas.microsoft.com/office/drawing/2014/main" id="{5F468DA9-D5F0-222F-2E33-02FE08DB4155}"/>
              </a:ext>
            </a:extLst>
          </p:cNvPr>
          <p:cNvCxnSpPr>
            <a:cxnSpLocks/>
            <a:stCxn id="2147" idx="3"/>
            <a:endCxn id="25" idx="1"/>
          </p:cNvCxnSpPr>
          <p:nvPr/>
        </p:nvCxnSpPr>
        <p:spPr>
          <a:xfrm>
            <a:off x="3871621" y="2581052"/>
            <a:ext cx="1392330" cy="956078"/>
          </a:xfrm>
          <a:prstGeom prst="bentConnector3">
            <a:avLst>
              <a:gd name="adj1" fmla="val 2947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21" name="Connector: Elbow 2120">
            <a:extLst>
              <a:ext uri="{FF2B5EF4-FFF2-40B4-BE49-F238E27FC236}">
                <a16:creationId xmlns:a16="http://schemas.microsoft.com/office/drawing/2014/main" id="{858E04D7-DD0D-11CE-1016-F71B1760C878}"/>
              </a:ext>
            </a:extLst>
          </p:cNvPr>
          <p:cNvCxnSpPr>
            <a:cxnSpLocks/>
            <a:endCxn id="56" idx="1"/>
          </p:cNvCxnSpPr>
          <p:nvPr/>
        </p:nvCxnSpPr>
        <p:spPr>
          <a:xfrm rot="16200000" flipH="1">
            <a:off x="3406585" y="3494502"/>
            <a:ext cx="2728230" cy="96425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24" name="Connector: Elbow 2123">
            <a:extLst>
              <a:ext uri="{FF2B5EF4-FFF2-40B4-BE49-F238E27FC236}">
                <a16:creationId xmlns:a16="http://schemas.microsoft.com/office/drawing/2014/main" id="{34BF0F3C-0A41-4F25-42CF-4183B3D89033}"/>
              </a:ext>
            </a:extLst>
          </p:cNvPr>
          <p:cNvCxnSpPr>
            <a:stCxn id="55" idx="3"/>
            <a:endCxn id="2092" idx="1"/>
          </p:cNvCxnSpPr>
          <p:nvPr/>
        </p:nvCxnSpPr>
        <p:spPr>
          <a:xfrm>
            <a:off x="6571041" y="4991073"/>
            <a:ext cx="979449" cy="36631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26" name="Connector: Elbow 2125">
            <a:extLst>
              <a:ext uri="{FF2B5EF4-FFF2-40B4-BE49-F238E27FC236}">
                <a16:creationId xmlns:a16="http://schemas.microsoft.com/office/drawing/2014/main" id="{CC6FB418-0640-D7E1-769D-0A0339C798AF}"/>
              </a:ext>
            </a:extLst>
          </p:cNvPr>
          <p:cNvCxnSpPr>
            <a:stCxn id="24" idx="3"/>
            <a:endCxn id="2087" idx="1"/>
          </p:cNvCxnSpPr>
          <p:nvPr/>
        </p:nvCxnSpPr>
        <p:spPr>
          <a:xfrm>
            <a:off x="6552684" y="3341919"/>
            <a:ext cx="1017952" cy="19490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28" name="Connector: Elbow 2127">
            <a:extLst>
              <a:ext uri="{FF2B5EF4-FFF2-40B4-BE49-F238E27FC236}">
                <a16:creationId xmlns:a16="http://schemas.microsoft.com/office/drawing/2014/main" id="{0C4F8E79-8940-7D4A-0190-5CEA4030872A}"/>
              </a:ext>
            </a:extLst>
          </p:cNvPr>
          <p:cNvCxnSpPr>
            <a:stCxn id="2096" idx="1"/>
            <a:endCxn id="2090" idx="3"/>
          </p:cNvCxnSpPr>
          <p:nvPr/>
        </p:nvCxnSpPr>
        <p:spPr>
          <a:xfrm rot="10800000" flipV="1">
            <a:off x="9107958" y="3347245"/>
            <a:ext cx="564493" cy="18630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Pricing - Microsoft Purview | Microsoft Azure">
            <a:extLst>
              <a:ext uri="{FF2B5EF4-FFF2-40B4-BE49-F238E27FC236}">
                <a16:creationId xmlns:a16="http://schemas.microsoft.com/office/drawing/2014/main" id="{3B058C9B-0B98-7637-0856-03986A9D6C03}"/>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341624" y="3801918"/>
            <a:ext cx="1157223" cy="607542"/>
          </a:xfrm>
          <a:prstGeom prst="rect">
            <a:avLst/>
          </a:prstGeom>
          <a:noFill/>
          <a:extLst>
            <a:ext uri="{909E8E84-426E-40DD-AFC4-6F175D3DCCD1}">
              <a14:hiddenFill xmlns:a14="http://schemas.microsoft.com/office/drawing/2010/main">
                <a:solidFill>
                  <a:srgbClr val="FFFFFF"/>
                </a:solidFill>
              </a14:hiddenFill>
            </a:ext>
          </a:extLst>
        </p:spPr>
      </p:pic>
      <p:sp>
        <p:nvSpPr>
          <p:cNvPr id="2132" name="TextBox 2131">
            <a:extLst>
              <a:ext uri="{FF2B5EF4-FFF2-40B4-BE49-F238E27FC236}">
                <a16:creationId xmlns:a16="http://schemas.microsoft.com/office/drawing/2014/main" id="{1FE22D9A-E395-04C6-E083-0F393F56D91C}"/>
              </a:ext>
            </a:extLst>
          </p:cNvPr>
          <p:cNvSpPr txBox="1"/>
          <p:nvPr/>
        </p:nvSpPr>
        <p:spPr>
          <a:xfrm>
            <a:off x="9355061" y="4218568"/>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Purview</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a:t>(Governance)</a:t>
            </a:r>
            <a:endParaRPr kumimoji="0" lang="en-US" sz="900" b="0" i="0" u="none" strike="noStrike" kern="0" cap="none" spc="0" normalizeH="0" baseline="0" noProof="0">
              <a:ln>
                <a:noFill/>
              </a:ln>
              <a:effectLst/>
              <a:uLnTx/>
              <a:uFillTx/>
            </a:endParaRPr>
          </a:p>
        </p:txBody>
      </p:sp>
      <p:pic>
        <p:nvPicPr>
          <p:cNvPr id="2133" name="Picture 2132" descr="Icon&#10;&#10;Description automatically generated">
            <a:extLst>
              <a:ext uri="{FF2B5EF4-FFF2-40B4-BE49-F238E27FC236}">
                <a16:creationId xmlns:a16="http://schemas.microsoft.com/office/drawing/2014/main" id="{40733049-D347-16CE-D979-A2B04A80F728}"/>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612274" y="3922245"/>
            <a:ext cx="344846" cy="344846"/>
          </a:xfrm>
          <a:prstGeom prst="rect">
            <a:avLst/>
          </a:prstGeom>
        </p:spPr>
      </p:pic>
      <p:sp>
        <p:nvSpPr>
          <p:cNvPr id="2134" name="TextBox 2133">
            <a:extLst>
              <a:ext uri="{FF2B5EF4-FFF2-40B4-BE49-F238E27FC236}">
                <a16:creationId xmlns:a16="http://schemas.microsoft.com/office/drawing/2014/main" id="{311F834F-A021-64AB-9E82-4FD21D841739}"/>
              </a:ext>
            </a:extLst>
          </p:cNvPr>
          <p:cNvSpPr txBox="1"/>
          <p:nvPr/>
        </p:nvSpPr>
        <p:spPr>
          <a:xfrm>
            <a:off x="10230931" y="4233717"/>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Presidio</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a:t>(Data Masking)</a:t>
            </a:r>
            <a:endParaRPr kumimoji="0" lang="en-US" sz="900" b="0" i="0" u="none" strike="noStrike" kern="0" cap="none" spc="0" normalizeH="0" baseline="0" noProof="0">
              <a:ln>
                <a:noFill/>
              </a:ln>
              <a:effectLst/>
              <a:uLnTx/>
              <a:uFillTx/>
            </a:endParaRPr>
          </a:p>
        </p:txBody>
      </p:sp>
      <p:pic>
        <p:nvPicPr>
          <p:cNvPr id="2139" name="Picture 4" descr="Databricks logo - Social media &amp; Logos Icons">
            <a:extLst>
              <a:ext uri="{FF2B5EF4-FFF2-40B4-BE49-F238E27FC236}">
                <a16:creationId xmlns:a16="http://schemas.microsoft.com/office/drawing/2014/main" id="{9012F5FB-1141-B960-D66C-C0C37794B5FC}"/>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703278" y="4711048"/>
            <a:ext cx="495574" cy="495574"/>
          </a:xfrm>
          <a:prstGeom prst="rect">
            <a:avLst/>
          </a:prstGeom>
          <a:noFill/>
          <a:extLst>
            <a:ext uri="{909E8E84-426E-40DD-AFC4-6F175D3DCCD1}">
              <a14:hiddenFill xmlns:a14="http://schemas.microsoft.com/office/drawing/2010/main">
                <a:solidFill>
                  <a:srgbClr val="FFFFFF"/>
                </a:solidFill>
              </a14:hiddenFill>
            </a:ext>
          </a:extLst>
        </p:spPr>
      </p:pic>
      <p:sp>
        <p:nvSpPr>
          <p:cNvPr id="2140" name="TextBox 2139">
            <a:extLst>
              <a:ext uri="{FF2B5EF4-FFF2-40B4-BE49-F238E27FC236}">
                <a16:creationId xmlns:a16="http://schemas.microsoft.com/office/drawing/2014/main" id="{F05F4EA9-34DB-F094-F058-1ED6781F0EBE}"/>
              </a:ext>
            </a:extLst>
          </p:cNvPr>
          <p:cNvSpPr txBox="1"/>
          <p:nvPr/>
        </p:nvSpPr>
        <p:spPr>
          <a:xfrm>
            <a:off x="9395931" y="5154821"/>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Databricks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(Chunking)</a:t>
            </a:r>
            <a:endParaRPr kumimoji="0" lang="en-US" sz="900" b="0" i="0" u="none" strike="noStrike" kern="0" cap="none" spc="0" normalizeH="0" baseline="0" noProof="0">
              <a:ln>
                <a:noFill/>
              </a:ln>
              <a:effectLst/>
              <a:uLnTx/>
              <a:uFillTx/>
            </a:endParaRPr>
          </a:p>
        </p:txBody>
      </p:sp>
      <p:pic>
        <p:nvPicPr>
          <p:cNvPr id="2141" name="Graphic 2140">
            <a:extLst>
              <a:ext uri="{FF2B5EF4-FFF2-40B4-BE49-F238E27FC236}">
                <a16:creationId xmlns:a16="http://schemas.microsoft.com/office/drawing/2014/main" id="{64F5082A-89BD-4A2D-4E92-BBC020000A3C}"/>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631523" y="4768588"/>
            <a:ext cx="420076" cy="420076"/>
          </a:xfrm>
          <a:prstGeom prst="rect">
            <a:avLst/>
          </a:prstGeom>
        </p:spPr>
      </p:pic>
      <p:sp>
        <p:nvSpPr>
          <p:cNvPr id="2142" name="TextBox 2141">
            <a:extLst>
              <a:ext uri="{FF2B5EF4-FFF2-40B4-BE49-F238E27FC236}">
                <a16:creationId xmlns:a16="http://schemas.microsoft.com/office/drawing/2014/main" id="{56092CB1-A52E-BE24-1C3F-514D9F8D5710}"/>
              </a:ext>
            </a:extLst>
          </p:cNvPr>
          <p:cNvSpPr txBox="1"/>
          <p:nvPr/>
        </p:nvSpPr>
        <p:spPr>
          <a:xfrm>
            <a:off x="10286427" y="5164502"/>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Data Factory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(Movement)</a:t>
            </a:r>
            <a:endParaRPr kumimoji="0" lang="en-US" sz="900" b="0" i="0" u="none" strike="noStrike" kern="0" cap="none" spc="0" normalizeH="0" baseline="0" noProof="0">
              <a:ln>
                <a:noFill/>
              </a:ln>
              <a:effectLst/>
              <a:uLnTx/>
              <a:uFillTx/>
            </a:endParaRPr>
          </a:p>
        </p:txBody>
      </p:sp>
      <p:pic>
        <p:nvPicPr>
          <p:cNvPr id="2143" name="Picture 2" descr="Pricing - Microsoft Purview | Microsoft Azure">
            <a:extLst>
              <a:ext uri="{FF2B5EF4-FFF2-40B4-BE49-F238E27FC236}">
                <a16:creationId xmlns:a16="http://schemas.microsoft.com/office/drawing/2014/main" id="{1B263730-F54D-57CC-63E6-39F1E5A6F907}"/>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372452" y="5413507"/>
            <a:ext cx="1157223" cy="607542"/>
          </a:xfrm>
          <a:prstGeom prst="rect">
            <a:avLst/>
          </a:prstGeom>
          <a:noFill/>
          <a:extLst>
            <a:ext uri="{909E8E84-426E-40DD-AFC4-6F175D3DCCD1}">
              <a14:hiddenFill xmlns:a14="http://schemas.microsoft.com/office/drawing/2010/main">
                <a:solidFill>
                  <a:srgbClr val="FFFFFF"/>
                </a:solidFill>
              </a14:hiddenFill>
            </a:ext>
          </a:extLst>
        </p:spPr>
      </p:pic>
      <p:sp>
        <p:nvSpPr>
          <p:cNvPr id="2144" name="TextBox 2143">
            <a:extLst>
              <a:ext uri="{FF2B5EF4-FFF2-40B4-BE49-F238E27FC236}">
                <a16:creationId xmlns:a16="http://schemas.microsoft.com/office/drawing/2014/main" id="{64FB58B8-83C9-88FC-E57C-860FAC3D4F93}"/>
              </a:ext>
            </a:extLst>
          </p:cNvPr>
          <p:cNvSpPr txBox="1"/>
          <p:nvPr/>
        </p:nvSpPr>
        <p:spPr>
          <a:xfrm>
            <a:off x="9385889" y="5830157"/>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Purview</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a:t>(Governance)</a:t>
            </a:r>
            <a:endParaRPr kumimoji="0" lang="en-US" sz="900" b="0" i="0" u="none" strike="noStrike" kern="0" cap="none" spc="0" normalizeH="0" baseline="0" noProof="0">
              <a:ln>
                <a:noFill/>
              </a:ln>
              <a:effectLst/>
              <a:uLnTx/>
              <a:uFillTx/>
            </a:endParaRPr>
          </a:p>
        </p:txBody>
      </p:sp>
      <p:sp>
        <p:nvSpPr>
          <p:cNvPr id="2145" name="TextBox 2144">
            <a:extLst>
              <a:ext uri="{FF2B5EF4-FFF2-40B4-BE49-F238E27FC236}">
                <a16:creationId xmlns:a16="http://schemas.microsoft.com/office/drawing/2014/main" id="{E6C4A565-6B72-8991-35B5-2953B4E5D0DF}"/>
              </a:ext>
            </a:extLst>
          </p:cNvPr>
          <p:cNvSpPr txBox="1"/>
          <p:nvPr/>
        </p:nvSpPr>
        <p:spPr>
          <a:xfrm>
            <a:off x="10261759" y="5845306"/>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Presidio</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a:t>(Data Masking)</a:t>
            </a:r>
            <a:endParaRPr kumimoji="0" lang="en-US" sz="900" b="0" i="0" u="none" strike="noStrike" kern="0" cap="none" spc="0" normalizeH="0" baseline="0" noProof="0">
              <a:ln>
                <a:noFill/>
              </a:ln>
              <a:effectLst/>
              <a:uLnTx/>
              <a:uFillTx/>
            </a:endParaRPr>
          </a:p>
        </p:txBody>
      </p:sp>
      <p:pic>
        <p:nvPicPr>
          <p:cNvPr id="2146" name="Picture 2145" descr="Icon&#10;&#10;Description automatically generated">
            <a:extLst>
              <a:ext uri="{FF2B5EF4-FFF2-40B4-BE49-F238E27FC236}">
                <a16:creationId xmlns:a16="http://schemas.microsoft.com/office/drawing/2014/main" id="{39A6128A-01DE-AE51-D673-E7ECE334E4C7}"/>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638309" y="5534209"/>
            <a:ext cx="344846" cy="344846"/>
          </a:xfrm>
          <a:prstGeom prst="rect">
            <a:avLst/>
          </a:prstGeom>
        </p:spPr>
      </p:pic>
      <p:pic>
        <p:nvPicPr>
          <p:cNvPr id="2147" name="Picture 2146" descr="Icon&#10;&#10;Description automatically generated">
            <a:extLst>
              <a:ext uri="{FF2B5EF4-FFF2-40B4-BE49-F238E27FC236}">
                <a16:creationId xmlns:a16="http://schemas.microsoft.com/office/drawing/2014/main" id="{86FF41AB-C54A-4CE5-90EA-DF4AC692D83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526775" y="2408629"/>
            <a:ext cx="344846" cy="344846"/>
          </a:xfrm>
          <a:prstGeom prst="rect">
            <a:avLst/>
          </a:prstGeom>
        </p:spPr>
      </p:pic>
      <p:sp>
        <p:nvSpPr>
          <p:cNvPr id="2148" name="TextBox 2147">
            <a:extLst>
              <a:ext uri="{FF2B5EF4-FFF2-40B4-BE49-F238E27FC236}">
                <a16:creationId xmlns:a16="http://schemas.microsoft.com/office/drawing/2014/main" id="{7FD8CB4C-414D-0AC7-22D3-380AA997765E}"/>
              </a:ext>
            </a:extLst>
          </p:cNvPr>
          <p:cNvSpPr txBox="1"/>
          <p:nvPr/>
        </p:nvSpPr>
        <p:spPr>
          <a:xfrm>
            <a:off x="3145181" y="2706935"/>
            <a:ext cx="1110267" cy="33855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a:ln>
                  <a:noFill/>
                </a:ln>
                <a:effectLst/>
                <a:uLnTx/>
                <a:uFillTx/>
              </a:rPr>
              <a:t>Presidio</a:t>
            </a:r>
          </a:p>
          <a:p>
            <a:pPr marL="0" marR="0" lvl="0" indent="0" algn="ctr" defTabSz="914400" eaLnBrk="1" fontAlgn="auto" latinLnBrk="0" hangingPunct="1">
              <a:lnSpc>
                <a:spcPct val="100000"/>
              </a:lnSpc>
              <a:spcBef>
                <a:spcPts val="0"/>
              </a:spcBef>
              <a:spcAft>
                <a:spcPts val="0"/>
              </a:spcAft>
              <a:buClrTx/>
              <a:buSzTx/>
              <a:buFontTx/>
              <a:buNone/>
              <a:tabLst/>
              <a:defRPr/>
            </a:pPr>
            <a:r>
              <a:rPr lang="en-SG" sz="800" kern="0"/>
              <a:t>(Prompt Masking)</a:t>
            </a:r>
            <a:endParaRPr kumimoji="0" lang="en-US" sz="800" b="0" i="0" u="none" strike="noStrike" kern="0" cap="none" spc="0" normalizeH="0" baseline="0" noProof="0">
              <a:ln>
                <a:noFill/>
              </a:ln>
              <a:effectLst/>
              <a:uLnTx/>
              <a:uFillTx/>
            </a:endParaRPr>
          </a:p>
        </p:txBody>
      </p:sp>
      <p:cxnSp>
        <p:nvCxnSpPr>
          <p:cNvPr id="2163" name="Straight Arrow Connector 2162">
            <a:extLst>
              <a:ext uri="{FF2B5EF4-FFF2-40B4-BE49-F238E27FC236}">
                <a16:creationId xmlns:a16="http://schemas.microsoft.com/office/drawing/2014/main" id="{51E514ED-FAAC-76C0-7926-1EF1B8BEB1EA}"/>
              </a:ext>
            </a:extLst>
          </p:cNvPr>
          <p:cNvCxnSpPr>
            <a:cxnSpLocks/>
            <a:endCxn id="2147" idx="1"/>
          </p:cNvCxnSpPr>
          <p:nvPr/>
        </p:nvCxnSpPr>
        <p:spPr>
          <a:xfrm>
            <a:off x="3001457" y="2581052"/>
            <a:ext cx="52531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66" name="TextBox 2165">
            <a:extLst>
              <a:ext uri="{FF2B5EF4-FFF2-40B4-BE49-F238E27FC236}">
                <a16:creationId xmlns:a16="http://schemas.microsoft.com/office/drawing/2014/main" id="{13F93694-EE66-847E-DCF8-96E3A0160A99}"/>
              </a:ext>
            </a:extLst>
          </p:cNvPr>
          <p:cNvSpPr txBox="1"/>
          <p:nvPr/>
        </p:nvSpPr>
        <p:spPr>
          <a:xfrm>
            <a:off x="179816" y="946346"/>
            <a:ext cx="1385767" cy="6571030"/>
          </a:xfrm>
          <a:prstGeom prst="rect">
            <a:avLst/>
          </a:prstGeom>
          <a:noFill/>
        </p:spPr>
        <p:txBody>
          <a:bodyPr wrap="square" lIns="0" tIns="0" rIns="0" bIns="0" rtlCol="0">
            <a:spAutoFit/>
          </a:bodyPr>
          <a:lstStyle/>
          <a:p>
            <a:pPr algn="l"/>
            <a:r>
              <a:rPr lang="en-SG" sz="2000">
                <a:gradFill>
                  <a:gsLst>
                    <a:gs pos="2917">
                      <a:schemeClr val="tx1"/>
                    </a:gs>
                    <a:gs pos="30000">
                      <a:schemeClr val="tx1"/>
                    </a:gs>
                  </a:gsLst>
                  <a:lin ang="5400000" scaled="0"/>
                </a:gradFill>
              </a:rPr>
              <a:t>Benefits:</a:t>
            </a:r>
          </a:p>
          <a:p>
            <a:pPr algn="l"/>
            <a:r>
              <a:rPr lang="en-SG" sz="1100">
                <a:gradFill>
                  <a:gsLst>
                    <a:gs pos="2917">
                      <a:schemeClr val="tx1"/>
                    </a:gs>
                    <a:gs pos="30000">
                      <a:schemeClr val="tx1"/>
                    </a:gs>
                  </a:gsLst>
                  <a:lin ang="5400000" scaled="0"/>
                </a:gradFill>
              </a:rPr>
              <a:t>- Supports 90% of </a:t>
            </a:r>
            <a:r>
              <a:rPr lang="en-SG" sz="1100" err="1">
                <a:gradFill>
                  <a:gsLst>
                    <a:gs pos="2917">
                      <a:schemeClr val="tx1"/>
                    </a:gs>
                    <a:gs pos="30000">
                      <a:schemeClr val="tx1"/>
                    </a:gs>
                  </a:gsLst>
                  <a:lin ang="5400000" scaled="0"/>
                </a:gradFill>
              </a:rPr>
              <a:t>GenAI</a:t>
            </a:r>
            <a:r>
              <a:rPr lang="en-SG" sz="1100">
                <a:gradFill>
                  <a:gsLst>
                    <a:gs pos="2917">
                      <a:schemeClr val="tx1"/>
                    </a:gs>
                    <a:gs pos="30000">
                      <a:schemeClr val="tx1"/>
                    </a:gs>
                  </a:gsLst>
                  <a:lin ang="5400000" scaled="0"/>
                </a:gradFill>
              </a:rPr>
              <a:t> use cases.</a:t>
            </a:r>
          </a:p>
          <a:p>
            <a:pPr algn="l"/>
            <a:endParaRPr lang="en-SG" sz="1100">
              <a:gradFill>
                <a:gsLst>
                  <a:gs pos="2917">
                    <a:schemeClr val="tx1"/>
                  </a:gs>
                  <a:gs pos="30000">
                    <a:schemeClr val="tx1"/>
                  </a:gs>
                </a:gsLst>
                <a:lin ang="5400000" scaled="0"/>
              </a:gradFill>
            </a:endParaRPr>
          </a:p>
          <a:p>
            <a:pPr algn="l"/>
            <a:r>
              <a:rPr lang="en-SG" sz="1100">
                <a:gradFill>
                  <a:gsLst>
                    <a:gs pos="2917">
                      <a:schemeClr val="tx1"/>
                    </a:gs>
                    <a:gs pos="30000">
                      <a:schemeClr val="tx1"/>
                    </a:gs>
                  </a:gsLst>
                  <a:lin ang="5400000" scaled="0"/>
                </a:gradFill>
              </a:rPr>
              <a:t>- Can scale up rapidly.</a:t>
            </a:r>
          </a:p>
          <a:p>
            <a:pPr algn="l"/>
            <a:endParaRPr lang="en-SG" sz="1100">
              <a:gradFill>
                <a:gsLst>
                  <a:gs pos="2917">
                    <a:schemeClr val="tx1"/>
                  </a:gs>
                  <a:gs pos="30000">
                    <a:schemeClr val="tx1"/>
                  </a:gs>
                </a:gsLst>
                <a:lin ang="5400000" scaled="0"/>
              </a:gradFill>
            </a:endParaRPr>
          </a:p>
          <a:p>
            <a:pPr algn="l"/>
            <a:r>
              <a:rPr lang="en-SG" sz="1100">
                <a:gradFill>
                  <a:gsLst>
                    <a:gs pos="2917">
                      <a:schemeClr val="tx1"/>
                    </a:gs>
                    <a:gs pos="30000">
                      <a:schemeClr val="tx1"/>
                    </a:gs>
                  </a:gsLst>
                  <a:lin ang="5400000" scaled="0"/>
                </a:gradFill>
              </a:rPr>
              <a:t>- PTU + PAYG allows for cost optimisation across baseline and bursty use cases.</a:t>
            </a:r>
          </a:p>
          <a:p>
            <a:pPr algn="l"/>
            <a:endParaRPr lang="en-SG" sz="1100">
              <a:gradFill>
                <a:gsLst>
                  <a:gs pos="2917">
                    <a:schemeClr val="tx1"/>
                  </a:gs>
                  <a:gs pos="30000">
                    <a:schemeClr val="tx1"/>
                  </a:gs>
                </a:gsLst>
                <a:lin ang="5400000" scaled="0"/>
              </a:gradFill>
            </a:endParaRPr>
          </a:p>
          <a:p>
            <a:pPr algn="l"/>
            <a:r>
              <a:rPr lang="en-SG" sz="1100">
                <a:gradFill>
                  <a:gsLst>
                    <a:gs pos="2917">
                      <a:schemeClr val="tx1"/>
                    </a:gs>
                    <a:gs pos="30000">
                      <a:schemeClr val="tx1"/>
                    </a:gs>
                  </a:gsLst>
                  <a:lin ang="5400000" scaled="0"/>
                </a:gradFill>
              </a:rPr>
              <a:t>- Guaranteed tokens for baseline workloads.</a:t>
            </a:r>
          </a:p>
          <a:p>
            <a:pPr algn="l"/>
            <a:endParaRPr lang="en-SG" sz="1100">
              <a:gradFill>
                <a:gsLst>
                  <a:gs pos="2917">
                    <a:schemeClr val="tx1"/>
                  </a:gs>
                  <a:gs pos="30000">
                    <a:schemeClr val="tx1"/>
                  </a:gs>
                </a:gsLst>
                <a:lin ang="5400000" scaled="0"/>
              </a:gradFill>
            </a:endParaRPr>
          </a:p>
          <a:p>
            <a:pPr algn="l"/>
            <a:r>
              <a:rPr lang="en-SG" sz="1100">
                <a:gradFill>
                  <a:gsLst>
                    <a:gs pos="2917">
                      <a:schemeClr val="tx1"/>
                    </a:gs>
                    <a:gs pos="30000">
                      <a:schemeClr val="tx1"/>
                    </a:gs>
                  </a:gsLst>
                  <a:lin ang="5400000" scaled="0"/>
                </a:gradFill>
              </a:rPr>
              <a:t>- Adds data governance and masking for adding security.</a:t>
            </a:r>
          </a:p>
          <a:p>
            <a:pPr algn="l"/>
            <a:endParaRPr lang="en-SG" sz="1100">
              <a:gradFill>
                <a:gsLst>
                  <a:gs pos="2917">
                    <a:schemeClr val="tx1"/>
                  </a:gs>
                  <a:gs pos="30000">
                    <a:schemeClr val="tx1"/>
                  </a:gs>
                </a:gsLst>
                <a:lin ang="5400000" scaled="0"/>
              </a:gradFill>
            </a:endParaRPr>
          </a:p>
          <a:p>
            <a:pPr algn="l"/>
            <a:r>
              <a:rPr lang="en-SG" sz="1100">
                <a:gradFill>
                  <a:gsLst>
                    <a:gs pos="2917">
                      <a:schemeClr val="tx1"/>
                    </a:gs>
                    <a:gs pos="30000">
                      <a:schemeClr val="tx1"/>
                    </a:gs>
                  </a:gsLst>
                  <a:lin ang="5400000" scaled="0"/>
                </a:gradFill>
              </a:rPr>
              <a:t>- Plug and play.</a:t>
            </a:r>
          </a:p>
          <a:p>
            <a:pPr algn="l"/>
            <a:endParaRPr lang="en-SG" sz="1100">
              <a:gradFill>
                <a:gsLst>
                  <a:gs pos="2917">
                    <a:schemeClr val="tx1"/>
                  </a:gs>
                  <a:gs pos="30000">
                    <a:schemeClr val="tx1"/>
                  </a:gs>
                </a:gsLst>
                <a:lin ang="5400000" scaled="0"/>
              </a:gradFill>
            </a:endParaRPr>
          </a:p>
          <a:p>
            <a:pPr algn="l"/>
            <a:r>
              <a:rPr lang="en-SG" sz="1100">
                <a:gradFill>
                  <a:gsLst>
                    <a:gs pos="2917">
                      <a:schemeClr val="tx1"/>
                    </a:gs>
                    <a:gs pos="30000">
                      <a:schemeClr val="tx1"/>
                    </a:gs>
                  </a:gsLst>
                  <a:lin ang="5400000" scaled="0"/>
                </a:gradFill>
              </a:rPr>
              <a:t>- Audit and history for compliance.</a:t>
            </a:r>
          </a:p>
          <a:p>
            <a:pPr algn="l"/>
            <a:endParaRPr lang="en-SG" sz="1100">
              <a:gradFill>
                <a:gsLst>
                  <a:gs pos="2917">
                    <a:schemeClr val="tx1"/>
                  </a:gs>
                  <a:gs pos="30000">
                    <a:schemeClr val="tx1"/>
                  </a:gs>
                </a:gsLst>
                <a:lin ang="5400000" scaled="0"/>
              </a:gradFill>
            </a:endParaRPr>
          </a:p>
          <a:p>
            <a:pPr algn="l"/>
            <a:r>
              <a:rPr lang="en-SG" sz="1100">
                <a:gradFill>
                  <a:gsLst>
                    <a:gs pos="2917">
                      <a:schemeClr val="tx1"/>
                    </a:gs>
                    <a:gs pos="30000">
                      <a:schemeClr val="tx1"/>
                    </a:gs>
                  </a:gsLst>
                  <a:lin ang="5400000" scaled="0"/>
                </a:gradFill>
              </a:rPr>
              <a:t>- Billing by user or application.</a:t>
            </a:r>
          </a:p>
          <a:p>
            <a:pPr algn="l"/>
            <a:endParaRPr lang="en-SG" sz="1100">
              <a:gradFill>
                <a:gsLst>
                  <a:gs pos="2917">
                    <a:schemeClr val="tx1"/>
                  </a:gs>
                  <a:gs pos="30000">
                    <a:schemeClr val="tx1"/>
                  </a:gs>
                </a:gsLst>
                <a:lin ang="5400000" scaled="0"/>
              </a:gradFill>
            </a:endParaRPr>
          </a:p>
          <a:p>
            <a:pPr algn="l"/>
            <a:r>
              <a:rPr lang="en-SG" sz="1100">
                <a:gradFill>
                  <a:gsLst>
                    <a:gs pos="2917">
                      <a:schemeClr val="tx1"/>
                    </a:gs>
                    <a:gs pos="30000">
                      <a:schemeClr val="tx1"/>
                    </a:gs>
                  </a:gsLst>
                  <a:lin ang="5400000" scaled="0"/>
                </a:gradFill>
              </a:rPr>
              <a:t>- Supports RBAC control over vector stores.</a:t>
            </a:r>
          </a:p>
          <a:p>
            <a:pPr algn="l"/>
            <a:endParaRPr lang="en-SG" sz="1100">
              <a:gradFill>
                <a:gsLst>
                  <a:gs pos="2917">
                    <a:schemeClr val="tx1"/>
                  </a:gs>
                  <a:gs pos="30000">
                    <a:schemeClr val="tx1"/>
                  </a:gs>
                </a:gsLst>
                <a:lin ang="5400000" scaled="0"/>
              </a:gradFill>
            </a:endParaRPr>
          </a:p>
          <a:p>
            <a:pPr algn="l"/>
            <a:r>
              <a:rPr lang="en-SG" sz="1100">
                <a:gradFill>
                  <a:gsLst>
                    <a:gs pos="2917">
                      <a:schemeClr val="tx1"/>
                    </a:gs>
                    <a:gs pos="30000">
                      <a:schemeClr val="tx1"/>
                    </a:gs>
                  </a:gsLst>
                  <a:lin ang="5400000" scaled="0"/>
                </a:gradFill>
              </a:rPr>
              <a:t>- Supports multiple customers</a:t>
            </a:r>
          </a:p>
          <a:p>
            <a:pPr algn="l"/>
            <a:endParaRPr lang="en-SG" sz="1100">
              <a:gradFill>
                <a:gsLst>
                  <a:gs pos="2917">
                    <a:schemeClr val="tx1"/>
                  </a:gs>
                  <a:gs pos="30000">
                    <a:schemeClr val="tx1"/>
                  </a:gs>
                </a:gsLst>
                <a:lin ang="5400000" scaled="0"/>
              </a:gradFill>
            </a:endParaRPr>
          </a:p>
          <a:p>
            <a:pPr algn="l"/>
            <a:endParaRPr lang="en-SG" sz="1100">
              <a:gradFill>
                <a:gsLst>
                  <a:gs pos="2917">
                    <a:schemeClr val="tx1"/>
                  </a:gs>
                  <a:gs pos="30000">
                    <a:schemeClr val="tx1"/>
                  </a:gs>
                </a:gsLst>
                <a:lin ang="5400000" scaled="0"/>
              </a:gradFill>
            </a:endParaRPr>
          </a:p>
          <a:p>
            <a:pPr algn="l"/>
            <a:endParaRPr lang="en-SG" sz="1100">
              <a:gradFill>
                <a:gsLst>
                  <a:gs pos="2917">
                    <a:schemeClr val="tx1"/>
                  </a:gs>
                  <a:gs pos="30000">
                    <a:schemeClr val="tx1"/>
                  </a:gs>
                </a:gsLst>
                <a:lin ang="5400000" scaled="0"/>
              </a:gradFill>
            </a:endParaRPr>
          </a:p>
          <a:p>
            <a:pPr algn="l"/>
            <a:endParaRPr lang="en-SG" sz="1100">
              <a:gradFill>
                <a:gsLst>
                  <a:gs pos="2917">
                    <a:schemeClr val="tx1"/>
                  </a:gs>
                  <a:gs pos="30000">
                    <a:schemeClr val="tx1"/>
                  </a:gs>
                </a:gsLst>
                <a:lin ang="5400000" scaled="0"/>
              </a:gradFill>
            </a:endParaRPr>
          </a:p>
        </p:txBody>
      </p:sp>
      <p:cxnSp>
        <p:nvCxnSpPr>
          <p:cNvPr id="2168" name="Connector: Elbow 2167">
            <a:extLst>
              <a:ext uri="{FF2B5EF4-FFF2-40B4-BE49-F238E27FC236}">
                <a16:creationId xmlns:a16="http://schemas.microsoft.com/office/drawing/2014/main" id="{1EEA6D20-F27E-1B24-4E55-A98C1485E594}"/>
              </a:ext>
            </a:extLst>
          </p:cNvPr>
          <p:cNvCxnSpPr>
            <a:stCxn id="2107" idx="2"/>
            <a:endCxn id="29" idx="0"/>
          </p:cNvCxnSpPr>
          <p:nvPr/>
        </p:nvCxnSpPr>
        <p:spPr>
          <a:xfrm rot="5400000">
            <a:off x="8699731" y="1893864"/>
            <a:ext cx="553510" cy="123667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69" name="Graphic 2168" descr="Icon of Azure Functions">
            <a:extLst>
              <a:ext uri="{FF2B5EF4-FFF2-40B4-BE49-F238E27FC236}">
                <a16:creationId xmlns:a16="http://schemas.microsoft.com/office/drawing/2014/main" id="{8E74CDE7-123D-553B-B25A-BB3072B02726}"/>
              </a:ext>
            </a:extLst>
          </p:cNvPr>
          <p:cNvPicPr>
            <a:picLocks/>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6090307" y="3830425"/>
            <a:ext cx="480734" cy="469314"/>
          </a:xfrm>
          <a:prstGeom prst="rect">
            <a:avLst/>
          </a:prstGeom>
          <a:effectLst>
            <a:outerShdw blurRad="127000" algn="ctr" rotWithShape="0">
              <a:prstClr val="black">
                <a:alpha val="20000"/>
              </a:prstClr>
            </a:outerShdw>
          </a:effectLst>
        </p:spPr>
      </p:pic>
      <p:sp>
        <p:nvSpPr>
          <p:cNvPr id="2170" name="TextBox 2169">
            <a:extLst>
              <a:ext uri="{FF2B5EF4-FFF2-40B4-BE49-F238E27FC236}">
                <a16:creationId xmlns:a16="http://schemas.microsoft.com/office/drawing/2014/main" id="{89D7F2D3-BAEE-0776-86F8-7F4A04F39E8D}"/>
              </a:ext>
            </a:extLst>
          </p:cNvPr>
          <p:cNvSpPr txBox="1"/>
          <p:nvPr/>
        </p:nvSpPr>
        <p:spPr>
          <a:xfrm>
            <a:off x="5822675" y="4236555"/>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RBAC Control</a:t>
            </a:r>
            <a:endParaRPr kumimoji="0" lang="en-US" sz="900" b="0" i="0" u="none" strike="noStrike" kern="0" cap="none" spc="0" normalizeH="0" baseline="0" noProof="0">
              <a:ln>
                <a:noFill/>
              </a:ln>
              <a:effectLst/>
              <a:uLnTx/>
              <a:uFillTx/>
            </a:endParaRPr>
          </a:p>
        </p:txBody>
      </p:sp>
      <p:pic>
        <p:nvPicPr>
          <p:cNvPr id="8" name="Picture 7">
            <a:extLst>
              <a:ext uri="{FF2B5EF4-FFF2-40B4-BE49-F238E27FC236}">
                <a16:creationId xmlns:a16="http://schemas.microsoft.com/office/drawing/2014/main" id="{EB44B9A5-ADDB-3E2A-9935-5774F996792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003968" y="1435558"/>
            <a:ext cx="1040612" cy="612360"/>
          </a:xfrm>
          <a:prstGeom prst="rect">
            <a:avLst/>
          </a:prstGeom>
        </p:spPr>
      </p:pic>
      <p:sp>
        <p:nvSpPr>
          <p:cNvPr id="9" name="TextBox 8">
            <a:extLst>
              <a:ext uri="{FF2B5EF4-FFF2-40B4-BE49-F238E27FC236}">
                <a16:creationId xmlns:a16="http://schemas.microsoft.com/office/drawing/2014/main" id="{5FF32C11-CC1D-E152-C858-53BD44DA61E2}"/>
              </a:ext>
            </a:extLst>
          </p:cNvPr>
          <p:cNvSpPr txBox="1"/>
          <p:nvPr/>
        </p:nvSpPr>
        <p:spPr>
          <a:xfrm>
            <a:off x="10994351" y="1922686"/>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Form Recognizer</a:t>
            </a:r>
            <a:endParaRPr kumimoji="0" lang="en-US" sz="900" b="0" i="0" u="none" strike="noStrike" kern="0" cap="none" spc="0" normalizeH="0" baseline="0" noProof="0">
              <a:ln>
                <a:noFill/>
              </a:ln>
              <a:effectLst/>
              <a:uLnTx/>
              <a:uFillTx/>
            </a:endParaRPr>
          </a:p>
        </p:txBody>
      </p:sp>
      <p:pic>
        <p:nvPicPr>
          <p:cNvPr id="12" name="Picture 11">
            <a:extLst>
              <a:ext uri="{FF2B5EF4-FFF2-40B4-BE49-F238E27FC236}">
                <a16:creationId xmlns:a16="http://schemas.microsoft.com/office/drawing/2014/main" id="{5CF9F01A-B8D5-66CA-B6ED-F65EE834CB0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1158809" y="3173880"/>
            <a:ext cx="869489" cy="511661"/>
          </a:xfrm>
          <a:prstGeom prst="rect">
            <a:avLst/>
          </a:prstGeom>
        </p:spPr>
      </p:pic>
      <p:sp>
        <p:nvSpPr>
          <p:cNvPr id="14" name="TextBox 13">
            <a:extLst>
              <a:ext uri="{FF2B5EF4-FFF2-40B4-BE49-F238E27FC236}">
                <a16:creationId xmlns:a16="http://schemas.microsoft.com/office/drawing/2014/main" id="{B7ABFC38-37A6-E4C4-641A-9707661E16FE}"/>
              </a:ext>
            </a:extLst>
          </p:cNvPr>
          <p:cNvSpPr txBox="1"/>
          <p:nvPr/>
        </p:nvSpPr>
        <p:spPr>
          <a:xfrm>
            <a:off x="11030592" y="3567010"/>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Form</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a:t>Recognizer</a:t>
            </a:r>
            <a:endParaRPr kumimoji="0" lang="en-SG" sz="900" b="0" i="0" u="none" strike="noStrike" kern="0" cap="none" spc="0" normalizeH="0" baseline="0" noProof="0">
              <a:ln>
                <a:noFill/>
              </a:ln>
              <a:effectLst/>
              <a:uLnTx/>
              <a:uFillTx/>
            </a:endParaRPr>
          </a:p>
        </p:txBody>
      </p:sp>
      <p:pic>
        <p:nvPicPr>
          <p:cNvPr id="16" name="Picture 15">
            <a:extLst>
              <a:ext uri="{FF2B5EF4-FFF2-40B4-BE49-F238E27FC236}">
                <a16:creationId xmlns:a16="http://schemas.microsoft.com/office/drawing/2014/main" id="{698D01ED-7F57-FC1A-E116-F9794F18E81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1149306" y="4793482"/>
            <a:ext cx="869489" cy="511661"/>
          </a:xfrm>
          <a:prstGeom prst="rect">
            <a:avLst/>
          </a:prstGeom>
        </p:spPr>
      </p:pic>
      <p:sp>
        <p:nvSpPr>
          <p:cNvPr id="17" name="TextBox 16">
            <a:extLst>
              <a:ext uri="{FF2B5EF4-FFF2-40B4-BE49-F238E27FC236}">
                <a16:creationId xmlns:a16="http://schemas.microsoft.com/office/drawing/2014/main" id="{B0BEE1D9-ED07-C387-0575-9AA30AC9D6A0}"/>
              </a:ext>
            </a:extLst>
          </p:cNvPr>
          <p:cNvSpPr txBox="1"/>
          <p:nvPr/>
        </p:nvSpPr>
        <p:spPr>
          <a:xfrm>
            <a:off x="11021089" y="5186612"/>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Form</a:t>
            </a:r>
          </a:p>
          <a:p>
            <a:pPr marL="0" marR="0" lvl="0" indent="0" algn="ctr" defTabSz="914400" eaLnBrk="1" fontAlgn="auto" latinLnBrk="0" hangingPunct="1">
              <a:lnSpc>
                <a:spcPct val="100000"/>
              </a:lnSpc>
              <a:spcBef>
                <a:spcPts val="0"/>
              </a:spcBef>
              <a:spcAft>
                <a:spcPts val="0"/>
              </a:spcAft>
              <a:buClrTx/>
              <a:buSzTx/>
              <a:buFontTx/>
              <a:buNone/>
              <a:tabLst/>
              <a:defRPr/>
            </a:pPr>
            <a:r>
              <a:rPr lang="en-SG" sz="900" kern="0"/>
              <a:t>Recognizer</a:t>
            </a:r>
            <a:endParaRPr kumimoji="0" lang="en-SG" sz="900" b="0" i="0" u="none" strike="noStrike" kern="0" cap="none" spc="0" normalizeH="0" baseline="0" noProof="0">
              <a:ln>
                <a:noFill/>
              </a:ln>
              <a:effectLst/>
              <a:uLnTx/>
              <a:uFillTx/>
            </a:endParaRPr>
          </a:p>
        </p:txBody>
      </p:sp>
      <p:pic>
        <p:nvPicPr>
          <p:cNvPr id="32" name="Graphic 31" descr="Icon of Azure Functions">
            <a:extLst>
              <a:ext uri="{FF2B5EF4-FFF2-40B4-BE49-F238E27FC236}">
                <a16:creationId xmlns:a16="http://schemas.microsoft.com/office/drawing/2014/main" id="{74C9F8D9-2AF8-11F7-9140-12531062BED8}"/>
              </a:ext>
            </a:extLst>
          </p:cNvPr>
          <p:cNvPicPr>
            <a:picLocks/>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6077171" y="5442412"/>
            <a:ext cx="480734" cy="469314"/>
          </a:xfrm>
          <a:prstGeom prst="rect">
            <a:avLst/>
          </a:prstGeom>
          <a:effectLst>
            <a:outerShdw blurRad="127000" algn="ctr" rotWithShape="0">
              <a:prstClr val="black">
                <a:alpha val="20000"/>
              </a:prstClr>
            </a:outerShdw>
          </a:effectLst>
        </p:spPr>
      </p:pic>
      <p:sp>
        <p:nvSpPr>
          <p:cNvPr id="33" name="TextBox 32">
            <a:extLst>
              <a:ext uri="{FF2B5EF4-FFF2-40B4-BE49-F238E27FC236}">
                <a16:creationId xmlns:a16="http://schemas.microsoft.com/office/drawing/2014/main" id="{CDAE1302-0808-79D0-34C5-9B6AD9FEA545}"/>
              </a:ext>
            </a:extLst>
          </p:cNvPr>
          <p:cNvSpPr txBox="1"/>
          <p:nvPr/>
        </p:nvSpPr>
        <p:spPr>
          <a:xfrm>
            <a:off x="5809539" y="5848542"/>
            <a:ext cx="1110267" cy="2308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RBAC Control</a:t>
            </a:r>
            <a:endParaRPr kumimoji="0" lang="en-US" sz="900" b="0" i="0" u="none" strike="noStrike" kern="0" cap="none" spc="0" normalizeH="0" baseline="0" noProof="0">
              <a:ln>
                <a:noFill/>
              </a:ln>
              <a:effectLst/>
              <a:uLnTx/>
              <a:uFillTx/>
            </a:endParaRPr>
          </a:p>
        </p:txBody>
      </p:sp>
      <p:cxnSp>
        <p:nvCxnSpPr>
          <p:cNvPr id="44" name="Connector: Elbow 43">
            <a:extLst>
              <a:ext uri="{FF2B5EF4-FFF2-40B4-BE49-F238E27FC236}">
                <a16:creationId xmlns:a16="http://schemas.microsoft.com/office/drawing/2014/main" id="{86E21F86-C6A4-9FF3-FDE6-063BF4CEEBD6}"/>
              </a:ext>
            </a:extLst>
          </p:cNvPr>
          <p:cNvCxnSpPr>
            <a:stCxn id="2139" idx="1"/>
            <a:endCxn id="2094" idx="3"/>
          </p:cNvCxnSpPr>
          <p:nvPr/>
        </p:nvCxnSpPr>
        <p:spPr>
          <a:xfrm rot="10800000" flipV="1">
            <a:off x="9087812" y="4958835"/>
            <a:ext cx="615467" cy="40162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7" name="Picture 2" descr="Pricing – Event Grid | Microsoft Azure">
            <a:extLst>
              <a:ext uri="{FF2B5EF4-FFF2-40B4-BE49-F238E27FC236}">
                <a16:creationId xmlns:a16="http://schemas.microsoft.com/office/drawing/2014/main" id="{2E99FCFC-2E73-515B-F840-5A15D30BA65E}"/>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7353759" y="1453020"/>
            <a:ext cx="819454" cy="430213"/>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6005758E-95D9-92FA-E343-913D090B2171}"/>
              </a:ext>
            </a:extLst>
          </p:cNvPr>
          <p:cNvSpPr txBox="1"/>
          <p:nvPr/>
        </p:nvSpPr>
        <p:spPr>
          <a:xfrm>
            <a:off x="7196379" y="1862209"/>
            <a:ext cx="1110267"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Event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a:ln>
                  <a:noFill/>
                </a:ln>
                <a:effectLst/>
                <a:uLnTx/>
                <a:uFillTx/>
              </a:rPr>
              <a:t>Pub/Sub</a:t>
            </a:r>
            <a:endParaRPr kumimoji="0" lang="en-US" sz="900" b="0" i="0" u="none" strike="noStrike" kern="0" cap="none" spc="0" normalizeH="0" baseline="0" noProof="0">
              <a:ln>
                <a:noFill/>
              </a:ln>
              <a:effectLst/>
              <a:uLnTx/>
              <a:uFillTx/>
            </a:endParaRPr>
          </a:p>
        </p:txBody>
      </p:sp>
    </p:spTree>
    <p:extLst>
      <p:ext uri="{BB962C8B-B14F-4D97-AF65-F5344CB8AC3E}">
        <p14:creationId xmlns:p14="http://schemas.microsoft.com/office/powerpoint/2010/main" val="1799248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42" presetClass="path" presetSubtype="0" decel="100000" fill="hold" grpId="1" nodeType="withEffect">
                                  <p:stCondLst>
                                    <p:cond delay="100"/>
                                  </p:stCondLst>
                                  <p:childTnLst>
                                    <p:animMotion origin="layout" path="M 2.08333E-6 -3.33333E-6 L 2.08333E-6 0.01806 " pathEditMode="relative" rAng="0" ptsTypes="AA">
                                      <p:cBhvr>
                                        <p:cTn id="9" dur="500" spd="-100000" fill="hold"/>
                                        <p:tgtEl>
                                          <p:spTgt spid="2">
                                            <p:txEl>
                                              <p:pRg st="0" end="0"/>
                                            </p:txEl>
                                          </p:spTgt>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D5DB1C6B-6778-5C55-555D-6033C5B8E138}"/>
              </a:ext>
            </a:extLst>
          </p:cNvPr>
          <p:cNvSpPr txBox="1">
            <a:spLocks/>
          </p:cNvSpPr>
          <p:nvPr/>
        </p:nvSpPr>
        <p:spPr>
          <a:xfrm>
            <a:off x="2729333" y="2640102"/>
            <a:ext cx="6439381" cy="1231106"/>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r>
              <a:rPr lang="en-US" spc="0"/>
              <a:t>Generative AI on Azure -</a:t>
            </a:r>
          </a:p>
          <a:p>
            <a:r>
              <a:rPr lang="en-US" spc="0"/>
              <a:t>Due Diligence</a:t>
            </a:r>
          </a:p>
        </p:txBody>
      </p:sp>
      <p:sp>
        <p:nvSpPr>
          <p:cNvPr id="2" name="Title 3">
            <a:extLst>
              <a:ext uri="{FF2B5EF4-FFF2-40B4-BE49-F238E27FC236}">
                <a16:creationId xmlns:a16="http://schemas.microsoft.com/office/drawing/2014/main" id="{1E60D65C-B646-4875-82F8-D7827DC58A51}"/>
              </a:ext>
            </a:extLst>
          </p:cNvPr>
          <p:cNvSpPr>
            <a:spLocks noGrp="1"/>
          </p:cNvSpPr>
          <p:nvPr>
            <p:ph type="title"/>
          </p:nvPr>
        </p:nvSpPr>
        <p:spPr>
          <a:xfrm>
            <a:off x="1893576" y="6041998"/>
            <a:ext cx="8110894" cy="307777"/>
          </a:xfrm>
        </p:spPr>
        <p:txBody>
          <a:bodyPr/>
          <a:lstStyle/>
          <a:p>
            <a:pPr algn="ctr"/>
            <a:r>
              <a:rPr lang="en-US" sz="2000" b="1" dirty="0">
                <a:solidFill>
                  <a:schemeClr val="accent5"/>
                </a:solidFill>
              </a:rPr>
              <a:t>Prior</a:t>
            </a:r>
            <a:r>
              <a:rPr lang="en-US" sz="2000" dirty="0">
                <a:solidFill>
                  <a:schemeClr val="accent5"/>
                </a:solidFill>
              </a:rPr>
              <a:t> to using sensitive or confidential company data using Generative AI!!</a:t>
            </a:r>
          </a:p>
        </p:txBody>
      </p:sp>
    </p:spTree>
    <p:extLst>
      <p:ext uri="{BB962C8B-B14F-4D97-AF65-F5344CB8AC3E}">
        <p14:creationId xmlns:p14="http://schemas.microsoft.com/office/powerpoint/2010/main" val="88596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5DF259-9F39-3257-9AAE-99417965E30E}"/>
              </a:ext>
            </a:extLst>
          </p:cNvPr>
          <p:cNvSpPr>
            <a:spLocks noGrp="1"/>
          </p:cNvSpPr>
          <p:nvPr>
            <p:ph type="title"/>
          </p:nvPr>
        </p:nvSpPr>
        <p:spPr>
          <a:xfrm>
            <a:off x="588263" y="457200"/>
            <a:ext cx="11018520" cy="553998"/>
          </a:xfrm>
        </p:spPr>
        <p:txBody>
          <a:bodyPr/>
          <a:lstStyle/>
          <a:p>
            <a:r>
              <a:rPr lang="en-US"/>
              <a:t>Microsoft Azure Cloud</a:t>
            </a:r>
          </a:p>
        </p:txBody>
      </p:sp>
      <p:sp>
        <p:nvSpPr>
          <p:cNvPr id="10" name="TextBox 2">
            <a:extLst>
              <a:ext uri="{FF2B5EF4-FFF2-40B4-BE49-F238E27FC236}">
                <a16:creationId xmlns:a16="http://schemas.microsoft.com/office/drawing/2014/main" id="{9CE7F63F-9110-4435-ABDE-1B499C03B665}"/>
              </a:ext>
            </a:extLst>
          </p:cNvPr>
          <p:cNvSpPr txBox="1"/>
          <p:nvPr/>
        </p:nvSpPr>
        <p:spPr>
          <a:xfrm>
            <a:off x="6037188" y="2861119"/>
            <a:ext cx="5680907"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Azure OpenAI Service provisioned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a:t>
            </a:r>
          </a:p>
        </p:txBody>
      </p:sp>
      <p:sp>
        <p:nvSpPr>
          <p:cNvPr id="11" name="TextBox 3">
            <a:extLst>
              <a:ext uri="{FF2B5EF4-FFF2-40B4-BE49-F238E27FC236}">
                <a16:creationId xmlns:a16="http://schemas.microsoft.com/office/drawing/2014/main" id="{1B0DD8C1-74E9-48CB-8D38-8F1F15934405}"/>
              </a:ext>
            </a:extLst>
          </p:cNvPr>
          <p:cNvSpPr txBox="1"/>
          <p:nvPr/>
        </p:nvSpPr>
        <p:spPr>
          <a:xfrm>
            <a:off x="6037189" y="3323891"/>
            <a:ext cx="4843803"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Model fine tuning stays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 </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and never moves into the foundation AI models </a:t>
            </a:r>
          </a:p>
        </p:txBody>
      </p:sp>
      <p:cxnSp>
        <p:nvCxnSpPr>
          <p:cNvPr id="12" name="Straight Connector 11">
            <a:extLst>
              <a:ext uri="{FF2B5EF4-FFF2-40B4-BE49-F238E27FC236}">
                <a16:creationId xmlns:a16="http://schemas.microsoft.com/office/drawing/2014/main" id="{D116E592-498F-DCAB-3A73-2795CE832FD0}"/>
              </a:ext>
              <a:ext uri="{C183D7F6-B498-43B3-948B-1728B52AA6E4}">
                <adec:decorative xmlns:adec="http://schemas.microsoft.com/office/drawing/2017/decorative" val="1"/>
              </a:ext>
            </a:extLst>
          </p:cNvPr>
          <p:cNvCxnSpPr>
            <a:cxnSpLocks/>
          </p:cNvCxnSpPr>
          <p:nvPr/>
        </p:nvCxnSpPr>
        <p:spPr>
          <a:xfrm>
            <a:off x="585217" y="2389698"/>
            <a:ext cx="10807564"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49F52A-67D1-29E9-5255-F865F540FEA7}"/>
              </a:ext>
              <a:ext uri="{C183D7F6-B498-43B3-948B-1728B52AA6E4}">
                <adec:decorative xmlns:adec="http://schemas.microsoft.com/office/drawing/2017/decorative" val="1"/>
              </a:ext>
            </a:extLst>
          </p:cNvPr>
          <p:cNvCxnSpPr>
            <a:cxnSpLocks/>
          </p:cNvCxnSpPr>
          <p:nvPr/>
        </p:nvCxnSpPr>
        <p:spPr>
          <a:xfrm>
            <a:off x="585217" y="4179907"/>
            <a:ext cx="10807564"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354CC219-0410-6A95-2D81-B6764CB9F427}"/>
              </a:ext>
            </a:extLst>
          </p:cNvPr>
          <p:cNvSpPr txBox="1"/>
          <p:nvPr/>
        </p:nvSpPr>
        <p:spPr>
          <a:xfrm>
            <a:off x="6037189" y="4828790"/>
            <a:ext cx="5016994" cy="22383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Private Virtual Networks, Role Based Access Control</a:t>
            </a:r>
          </a:p>
        </p:txBody>
      </p:sp>
      <p:sp>
        <p:nvSpPr>
          <p:cNvPr id="15" name="TextBox 7">
            <a:extLst>
              <a:ext uri="{FF2B5EF4-FFF2-40B4-BE49-F238E27FC236}">
                <a16:creationId xmlns:a16="http://schemas.microsoft.com/office/drawing/2014/main" id="{01D6AB7A-9199-B977-05CA-CBC1A7728AEA}"/>
              </a:ext>
            </a:extLst>
          </p:cNvPr>
          <p:cNvSpPr txBox="1"/>
          <p:nvPr/>
        </p:nvSpPr>
        <p:spPr>
          <a:xfrm>
            <a:off x="6037189" y="4381238"/>
            <a:ext cx="5057561"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Encrypted with Customer Managed Keys </a:t>
            </a:r>
          </a:p>
        </p:txBody>
      </p:sp>
      <p:sp>
        <p:nvSpPr>
          <p:cNvPr id="16" name="TextBox 8">
            <a:extLst>
              <a:ext uri="{FF2B5EF4-FFF2-40B4-BE49-F238E27FC236}">
                <a16:creationId xmlns:a16="http://schemas.microsoft.com/office/drawing/2014/main" id="{A2794287-C937-E6A0-A7CE-4F812075ACC7}"/>
              </a:ext>
            </a:extLst>
          </p:cNvPr>
          <p:cNvSpPr txBox="1"/>
          <p:nvPr/>
        </p:nvSpPr>
        <p:spPr>
          <a:xfrm>
            <a:off x="6037189" y="5253956"/>
            <a:ext cx="5057561" cy="22383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Soc2, ISO, HIPPA, CSA STAR Compliant</a:t>
            </a:r>
          </a:p>
        </p:txBody>
      </p:sp>
      <p:sp>
        <p:nvSpPr>
          <p:cNvPr id="17" name="Title 5">
            <a:extLst>
              <a:ext uri="{FF2B5EF4-FFF2-40B4-BE49-F238E27FC236}">
                <a16:creationId xmlns:a16="http://schemas.microsoft.com/office/drawing/2014/main" id="{ECE9ED6E-98CF-B8C4-7FBD-DD0D2BB1AF05}"/>
              </a:ext>
            </a:extLst>
          </p:cNvPr>
          <p:cNvSpPr txBox="1">
            <a:spLocks noGrp="1"/>
          </p:cNvSpPr>
          <p:nvPr/>
        </p:nvSpPr>
        <p:spPr>
          <a:xfrm>
            <a:off x="642798" y="1622788"/>
            <a:ext cx="5034281" cy="738664"/>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strike="noStrike" kern="1200" cap="none" spc="-50" normalizeH="0" baseline="0" noProof="0" dirty="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your</a:t>
            </a: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 data. Custom &amp; Fine-Tuned Models are </a:t>
            </a:r>
            <a:r>
              <a:rPr kumimoji="0" lang="en-US" sz="2400" b="0" i="0" u="none" strike="noStrike" kern="1200" cap="none" spc="-50" normalizeH="0" baseline="0" noProof="0" dirty="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your </a:t>
            </a: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models</a:t>
            </a:r>
          </a:p>
        </p:txBody>
      </p:sp>
      <p:sp>
        <p:nvSpPr>
          <p:cNvPr id="20" name="TextBox 12">
            <a:extLst>
              <a:ext uri="{FF2B5EF4-FFF2-40B4-BE49-F238E27FC236}">
                <a16:creationId xmlns:a16="http://schemas.microsoft.com/office/drawing/2014/main" id="{30839FE1-D5F5-3872-3C0F-EE03F8A59383}"/>
              </a:ext>
            </a:extLst>
          </p:cNvPr>
          <p:cNvSpPr txBox="1"/>
          <p:nvPr/>
        </p:nvSpPr>
        <p:spPr>
          <a:xfrm>
            <a:off x="642798" y="2588981"/>
            <a:ext cx="4268267" cy="1569660"/>
          </a:xfrm>
          <a:prstGeom prst="rect">
            <a:avLst/>
          </a:prstGeom>
          <a:noFill/>
        </p:spPr>
        <p:txBody>
          <a:bodyPr wrap="square" lIns="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customizations or fine-tuning  </a:t>
            </a:r>
            <a:b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2400" b="1" i="0" strike="noStrike" kern="1200" cap="none" spc="-50" normalizeH="0" baseline="0" noProof="0" dirty="0">
                <a:ln w="3175">
                  <a:noFill/>
                </a:ln>
                <a:gradFill flip="none" rotWithShape="1">
                  <a:gsLst>
                    <a:gs pos="63000">
                      <a:srgbClr val="CD9AD0"/>
                    </a:gs>
                    <a:gs pos="87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sp>
        <p:nvSpPr>
          <p:cNvPr id="26" name="Title 14">
            <a:extLst>
              <a:ext uri="{FF2B5EF4-FFF2-40B4-BE49-F238E27FC236}">
                <a16:creationId xmlns:a16="http://schemas.microsoft.com/office/drawing/2014/main" id="{018F1DCB-AAD3-FA53-DA05-3749448FBC06}"/>
              </a:ext>
            </a:extLst>
          </p:cNvPr>
          <p:cNvSpPr txBox="1">
            <a:spLocks/>
          </p:cNvSpPr>
          <p:nvPr/>
        </p:nvSpPr>
        <p:spPr>
          <a:xfrm>
            <a:off x="585217" y="1053768"/>
            <a:ext cx="3898541" cy="387798"/>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23" name="TextBox 17">
            <a:extLst>
              <a:ext uri="{FF2B5EF4-FFF2-40B4-BE49-F238E27FC236}">
                <a16:creationId xmlns:a16="http://schemas.microsoft.com/office/drawing/2014/main" id="{55CA033F-C823-4405-4D17-BB938585067D}"/>
              </a:ext>
            </a:extLst>
          </p:cNvPr>
          <p:cNvSpPr txBox="1"/>
          <p:nvPr/>
        </p:nvSpPr>
        <p:spPr>
          <a:xfrm>
            <a:off x="585217" y="4401055"/>
            <a:ext cx="5057560" cy="1200329"/>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28" name="TextBox 1">
            <a:extLst>
              <a:ext uri="{FF2B5EF4-FFF2-40B4-BE49-F238E27FC236}">
                <a16:creationId xmlns:a16="http://schemas.microsoft.com/office/drawing/2014/main" id="{307C38DD-9ED6-CE60-FA72-7DB3A8E72AA0}"/>
              </a:ext>
            </a:extLst>
          </p:cNvPr>
          <p:cNvSpPr txBox="1"/>
          <p:nvPr/>
        </p:nvSpPr>
        <p:spPr>
          <a:xfrm>
            <a:off x="6021571" y="1702483"/>
            <a:ext cx="6024278" cy="49244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Data is stored encrypted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Azure subscription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a:rPr>
              <a:t>Customer custom models are encrypted </a:t>
            </a:r>
            <a:r>
              <a:rPr lang="en-US" sz="1600">
                <a:gradFill flip="none" rotWithShape="1">
                  <a:gsLst>
                    <a:gs pos="62000">
                      <a:srgbClr val="8EC8E8"/>
                    </a:gs>
                    <a:gs pos="100000">
                      <a:srgbClr val="CD9AD0"/>
                    </a:gs>
                  </a:gsLst>
                  <a:lin ang="0" scaled="1"/>
                  <a:tileRect/>
                </a:gradFill>
                <a:latin typeface="Segoe UI"/>
              </a:rPr>
              <a:t>in your Azure subscription</a:t>
            </a:r>
            <a:endPar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5C34C58A-C51F-1E28-FC2B-18E39DFA9936}"/>
              </a:ext>
              <a:ext uri="{C183D7F6-B498-43B3-948B-1728B52AA6E4}">
                <adec:decorative xmlns:adec="http://schemas.microsoft.com/office/drawing/2017/decorative" val="1"/>
              </a:ext>
            </a:extLst>
          </p:cNvPr>
          <p:cNvCxnSpPr>
            <a:cxnSpLocks/>
          </p:cNvCxnSpPr>
          <p:nvPr/>
        </p:nvCxnSpPr>
        <p:spPr>
          <a:xfrm>
            <a:off x="642799" y="5858366"/>
            <a:ext cx="10807564"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17">
            <a:extLst>
              <a:ext uri="{FF2B5EF4-FFF2-40B4-BE49-F238E27FC236}">
                <a16:creationId xmlns:a16="http://schemas.microsoft.com/office/drawing/2014/main" id="{707DD821-4540-2FDC-ED50-0D14B4314E44}"/>
              </a:ext>
            </a:extLst>
          </p:cNvPr>
          <p:cNvSpPr txBox="1"/>
          <p:nvPr/>
        </p:nvSpPr>
        <p:spPr>
          <a:xfrm>
            <a:off x="619520" y="5985301"/>
            <a:ext cx="5057560" cy="830997"/>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IP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yours</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and Microsoft does not own customer’s output content</a:t>
            </a:r>
          </a:p>
        </p:txBody>
      </p:sp>
      <p:sp>
        <p:nvSpPr>
          <p:cNvPr id="31" name="TextBox 3">
            <a:extLst>
              <a:ext uri="{FF2B5EF4-FFF2-40B4-BE49-F238E27FC236}">
                <a16:creationId xmlns:a16="http://schemas.microsoft.com/office/drawing/2014/main" id="{794E9F51-184E-ED20-D42F-85F15FB41858}"/>
              </a:ext>
            </a:extLst>
          </p:cNvPr>
          <p:cNvSpPr txBox="1"/>
          <p:nvPr/>
        </p:nvSpPr>
        <p:spPr>
          <a:xfrm>
            <a:off x="6037188" y="5985301"/>
            <a:ext cx="6037851"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effectLst/>
                <a:latin typeface="Segoe UI" panose="020B0502040204020203" pitchFamily="34" charset="0"/>
              </a:rPr>
              <a:t>Microsoft’s position is that (1) Microsoft does not own a Customer’s Output Content (a term defined in the Azure OpenAI Product Terms). M365 Copilot &amp; Azure includes copyright protection</a:t>
            </a:r>
            <a:endParaRPr kumimoji="0" lang="en-US" sz="16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7747053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30A7-F422-4694-BAB7-6163D96ED78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29E94D9-F397-3177-F580-085F2710EFB3}"/>
              </a:ext>
            </a:extLst>
          </p:cNvPr>
          <p:cNvGrpSpPr/>
          <p:nvPr/>
        </p:nvGrpSpPr>
        <p:grpSpPr>
          <a:xfrm>
            <a:off x="797251" y="1247363"/>
            <a:ext cx="9979660" cy="5215890"/>
            <a:chOff x="0" y="0"/>
            <a:chExt cx="9980220" cy="5215890"/>
          </a:xfrm>
        </p:grpSpPr>
        <p:sp>
          <p:nvSpPr>
            <p:cNvPr id="3" name="Rectangle 2">
              <a:extLst>
                <a:ext uri="{FF2B5EF4-FFF2-40B4-BE49-F238E27FC236}">
                  <a16:creationId xmlns:a16="http://schemas.microsoft.com/office/drawing/2014/main" id="{07AAA5B9-4AB6-2D3A-0883-5D396F5AB284}"/>
                </a:ext>
              </a:extLst>
            </p:cNvPr>
            <p:cNvSpPr/>
            <p:nvPr/>
          </p:nvSpPr>
          <p:spPr>
            <a:xfrm>
              <a:off x="0" y="2147917"/>
              <a:ext cx="1532757" cy="39687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b="1" kern="100">
                  <a:solidFill>
                    <a:srgbClr val="FFFFFF"/>
                  </a:solidFill>
                  <a:effectLst/>
                  <a:latin typeface="Segoe UI" panose="020B0502040204020203" pitchFamily="34" charset="0"/>
                  <a:ea typeface="Segoe UI" panose="020B0502040204020203" pitchFamily="34" charset="0"/>
                </a:rPr>
                <a:t>Platform</a:t>
              </a:r>
              <a:endParaRPr lang="en-US" sz="1100" kern="100">
                <a:solidFill>
                  <a:srgbClr val="000000"/>
                </a:solidFill>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97658389-DB30-60B8-A638-3C15155E7FDF}"/>
                </a:ext>
              </a:extLst>
            </p:cNvPr>
            <p:cNvPicPr/>
            <p:nvPr/>
          </p:nvPicPr>
          <p:blipFill>
            <a:blip r:embed="rId2" cstate="email">
              <a:extLst>
                <a:ext uri="{28A0092B-C50C-407E-A947-70E740481C1C}">
                  <a14:useLocalDpi xmlns:a14="http://schemas.microsoft.com/office/drawing/2010/main"/>
                </a:ext>
              </a:extLst>
            </a:blip>
            <a:stretch>
              <a:fillRect/>
            </a:stretch>
          </p:blipFill>
          <p:spPr>
            <a:xfrm>
              <a:off x="4173017" y="0"/>
              <a:ext cx="5807203" cy="5215890"/>
            </a:xfrm>
            <a:prstGeom prst="rect">
              <a:avLst/>
            </a:prstGeom>
          </p:spPr>
        </p:pic>
        <p:pic>
          <p:nvPicPr>
            <p:cNvPr id="6" name="Picture 5">
              <a:extLst>
                <a:ext uri="{FF2B5EF4-FFF2-40B4-BE49-F238E27FC236}">
                  <a16:creationId xmlns:a16="http://schemas.microsoft.com/office/drawing/2014/main" id="{215A07EB-50D1-D149-F420-EAABE9B00819}"/>
                </a:ext>
              </a:extLst>
            </p:cNvPr>
            <p:cNvPicPr/>
            <p:nvPr/>
          </p:nvPicPr>
          <p:blipFill>
            <a:blip r:embed="rId3" cstate="email">
              <a:extLst>
                <a:ext uri="{28A0092B-C50C-407E-A947-70E740481C1C}">
                  <a14:useLocalDpi xmlns:a14="http://schemas.microsoft.com/office/drawing/2010/main"/>
                </a:ext>
              </a:extLst>
            </a:blip>
            <a:stretch>
              <a:fillRect/>
            </a:stretch>
          </p:blipFill>
          <p:spPr>
            <a:xfrm>
              <a:off x="4351325" y="1005840"/>
              <a:ext cx="4272534" cy="4054602"/>
            </a:xfrm>
            <a:prstGeom prst="rect">
              <a:avLst/>
            </a:prstGeom>
          </p:spPr>
        </p:pic>
        <p:pic>
          <p:nvPicPr>
            <p:cNvPr id="7" name="Picture 6">
              <a:extLst>
                <a:ext uri="{FF2B5EF4-FFF2-40B4-BE49-F238E27FC236}">
                  <a16:creationId xmlns:a16="http://schemas.microsoft.com/office/drawing/2014/main" id="{713DB76B-05E7-FB73-DC9F-939A24879112}"/>
                </a:ext>
              </a:extLst>
            </p:cNvPr>
            <p:cNvPicPr/>
            <p:nvPr/>
          </p:nvPicPr>
          <p:blipFill>
            <a:blip r:embed="rId4" cstate="email">
              <a:extLst>
                <a:ext uri="{28A0092B-C50C-407E-A947-70E740481C1C}">
                  <a14:useLocalDpi xmlns:a14="http://schemas.microsoft.com/office/drawing/2010/main"/>
                </a:ext>
              </a:extLst>
            </a:blip>
            <a:stretch>
              <a:fillRect/>
            </a:stretch>
          </p:blipFill>
          <p:spPr>
            <a:xfrm>
              <a:off x="4532681" y="1856232"/>
              <a:ext cx="3207258" cy="3047238"/>
            </a:xfrm>
            <a:prstGeom prst="rect">
              <a:avLst/>
            </a:prstGeom>
          </p:spPr>
        </p:pic>
        <p:pic>
          <p:nvPicPr>
            <p:cNvPr id="8" name="Picture 7">
              <a:extLst>
                <a:ext uri="{FF2B5EF4-FFF2-40B4-BE49-F238E27FC236}">
                  <a16:creationId xmlns:a16="http://schemas.microsoft.com/office/drawing/2014/main" id="{CB88DFF0-FEDE-D071-C6FF-52874ABA56E9}"/>
                </a:ext>
              </a:extLst>
            </p:cNvPr>
            <p:cNvPicPr/>
            <p:nvPr/>
          </p:nvPicPr>
          <p:blipFill>
            <a:blip r:embed="rId5" cstate="email">
              <a:extLst>
                <a:ext uri="{28A0092B-C50C-407E-A947-70E740481C1C}">
                  <a14:useLocalDpi xmlns:a14="http://schemas.microsoft.com/office/drawing/2010/main"/>
                </a:ext>
              </a:extLst>
            </a:blip>
            <a:stretch>
              <a:fillRect/>
            </a:stretch>
          </p:blipFill>
          <p:spPr>
            <a:xfrm>
              <a:off x="4720133" y="2799588"/>
              <a:ext cx="2027682" cy="1931670"/>
            </a:xfrm>
            <a:prstGeom prst="rect">
              <a:avLst/>
            </a:prstGeom>
          </p:spPr>
        </p:pic>
        <p:sp>
          <p:nvSpPr>
            <p:cNvPr id="9" name="Rectangle 8">
              <a:extLst>
                <a:ext uri="{FF2B5EF4-FFF2-40B4-BE49-F238E27FC236}">
                  <a16:creationId xmlns:a16="http://schemas.microsoft.com/office/drawing/2014/main" id="{3413FCC7-B131-F2A0-ED81-3D23D9A1D816}"/>
                </a:ext>
              </a:extLst>
            </p:cNvPr>
            <p:cNvSpPr/>
            <p:nvPr/>
          </p:nvSpPr>
          <p:spPr>
            <a:xfrm>
              <a:off x="0" y="292098"/>
              <a:ext cx="2022455" cy="39726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b="1" kern="100">
                  <a:solidFill>
                    <a:srgbClr val="FFFFFF"/>
                  </a:solidFill>
                  <a:effectLst/>
                  <a:latin typeface="Segoe UI" panose="020B0502040204020203" pitchFamily="34" charset="0"/>
                  <a:ea typeface="Segoe UI" panose="020B0502040204020203" pitchFamily="34" charset="0"/>
                </a:rPr>
                <a:t>Application</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0" name="Shape 1591">
              <a:extLst>
                <a:ext uri="{FF2B5EF4-FFF2-40B4-BE49-F238E27FC236}">
                  <a16:creationId xmlns:a16="http://schemas.microsoft.com/office/drawing/2014/main" id="{06BCCE55-F54A-94E8-C3FE-A6B915F39AFC}"/>
                </a:ext>
              </a:extLst>
            </p:cNvPr>
            <p:cNvSpPr/>
            <p:nvPr/>
          </p:nvSpPr>
          <p:spPr>
            <a:xfrm>
              <a:off x="305" y="710184"/>
              <a:ext cx="4203193" cy="0"/>
            </a:xfrm>
            <a:custGeom>
              <a:avLst/>
              <a:gdLst/>
              <a:ahLst/>
              <a:cxnLst/>
              <a:rect l="0" t="0" r="0" b="0"/>
              <a:pathLst>
                <a:path w="4203193">
                  <a:moveTo>
                    <a:pt x="0" y="0"/>
                  </a:moveTo>
                  <a:lnTo>
                    <a:pt x="4203193" y="0"/>
                  </a:lnTo>
                </a:path>
              </a:pathLst>
            </a:custGeom>
            <a:ln w="9525" cap="flat">
              <a:round/>
            </a:ln>
          </p:spPr>
          <p:style>
            <a:lnRef idx="1">
              <a:srgbClr val="C5B4E3"/>
            </a:lnRef>
            <a:fillRef idx="0">
              <a:srgbClr val="000000">
                <a:alpha val="0"/>
              </a:srgbClr>
            </a:fillRef>
            <a:effectRef idx="0">
              <a:scrgbClr r="0" g="0" b="0"/>
            </a:effectRef>
            <a:fontRef idx="none"/>
          </p:style>
          <p:txBody>
            <a:bodyPr/>
            <a:lstStyle/>
            <a:p>
              <a:endParaRPr lang="en-US"/>
            </a:p>
          </p:txBody>
        </p:sp>
        <p:sp>
          <p:nvSpPr>
            <p:cNvPr id="11" name="Rectangle 10">
              <a:extLst>
                <a:ext uri="{FF2B5EF4-FFF2-40B4-BE49-F238E27FC236}">
                  <a16:creationId xmlns:a16="http://schemas.microsoft.com/office/drawing/2014/main" id="{41F209C1-ECEE-DAE9-DAD0-820D15AEDE31}"/>
                </a:ext>
              </a:extLst>
            </p:cNvPr>
            <p:cNvSpPr/>
            <p:nvPr/>
          </p:nvSpPr>
          <p:spPr>
            <a:xfrm>
              <a:off x="0" y="3501924"/>
              <a:ext cx="4157122" cy="827876"/>
            </a:xfrm>
            <a:prstGeom prst="rect">
              <a:avLst/>
            </a:prstGeom>
            <a:ln>
              <a:noFill/>
            </a:ln>
          </p:spPr>
          <p:txBody>
            <a:bodyPr vert="horz" lIns="0" tIns="0" rIns="0" bIns="0" rtlCol="0">
              <a:noAutofit/>
            </a:bodyPr>
            <a:lstStyle/>
            <a:p>
              <a:pPr marL="0" marR="0">
                <a:lnSpc>
                  <a:spcPct val="107000"/>
                </a:lnSpc>
                <a:spcBef>
                  <a:spcPts val="0"/>
                </a:spcBef>
                <a:spcAft>
                  <a:spcPts val="800"/>
                </a:spcAft>
              </a:pP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3" name="Shape 1594">
              <a:extLst>
                <a:ext uri="{FF2B5EF4-FFF2-40B4-BE49-F238E27FC236}">
                  <a16:creationId xmlns:a16="http://schemas.microsoft.com/office/drawing/2014/main" id="{12FED68D-4775-A9EB-E67E-344232F8A9C7}"/>
                </a:ext>
              </a:extLst>
            </p:cNvPr>
            <p:cNvSpPr/>
            <p:nvPr/>
          </p:nvSpPr>
          <p:spPr>
            <a:xfrm>
              <a:off x="305" y="2535936"/>
              <a:ext cx="4562983" cy="0"/>
            </a:xfrm>
            <a:custGeom>
              <a:avLst/>
              <a:gdLst/>
              <a:ahLst/>
              <a:cxnLst/>
              <a:rect l="0" t="0" r="0" b="0"/>
              <a:pathLst>
                <a:path w="4562983">
                  <a:moveTo>
                    <a:pt x="0" y="0"/>
                  </a:moveTo>
                  <a:lnTo>
                    <a:pt x="4562983" y="0"/>
                  </a:lnTo>
                </a:path>
              </a:pathLst>
            </a:custGeom>
            <a:ln w="9525" cap="flat">
              <a:round/>
            </a:ln>
          </p:spPr>
          <p:style>
            <a:lnRef idx="1">
              <a:srgbClr val="41A0D8"/>
            </a:lnRef>
            <a:fillRef idx="0">
              <a:srgbClr val="000000">
                <a:alpha val="0"/>
              </a:srgbClr>
            </a:fillRef>
            <a:effectRef idx="0">
              <a:scrgbClr r="0" g="0" b="0"/>
            </a:effectRef>
            <a:fontRef idx="none"/>
          </p:style>
          <p:txBody>
            <a:bodyPr/>
            <a:lstStyle/>
            <a:p>
              <a:endParaRPr lang="en-US"/>
            </a:p>
          </p:txBody>
        </p:sp>
      </p:grpSp>
      <p:sp>
        <p:nvSpPr>
          <p:cNvPr id="18" name="Title 4">
            <a:extLst>
              <a:ext uri="{FF2B5EF4-FFF2-40B4-BE49-F238E27FC236}">
                <a16:creationId xmlns:a16="http://schemas.microsoft.com/office/drawing/2014/main" id="{1EC65921-7C80-8BF0-47BF-479AED88DD63}"/>
              </a:ext>
            </a:extLst>
          </p:cNvPr>
          <p:cNvSpPr txBox="1">
            <a:spLocks/>
          </p:cNvSpPr>
          <p:nvPr/>
        </p:nvSpPr>
        <p:spPr>
          <a:xfrm>
            <a:off x="313586" y="4351513"/>
            <a:ext cx="4562727" cy="1231106"/>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r>
              <a:rPr lang="en-US" spc="0"/>
              <a:t>Responsible AI</a:t>
            </a:r>
          </a:p>
          <a:p>
            <a:r>
              <a:rPr lang="en-US" spc="0"/>
              <a:t>Mitigation Layers</a:t>
            </a:r>
          </a:p>
        </p:txBody>
      </p:sp>
      <p:sp>
        <p:nvSpPr>
          <p:cNvPr id="12" name="TextBox 11">
            <a:extLst>
              <a:ext uri="{FF2B5EF4-FFF2-40B4-BE49-F238E27FC236}">
                <a16:creationId xmlns:a16="http://schemas.microsoft.com/office/drawing/2014/main" id="{5B69EAEA-34F8-BA65-ACE4-E54125ACF87F}"/>
              </a:ext>
            </a:extLst>
          </p:cNvPr>
          <p:cNvSpPr txBox="1"/>
          <p:nvPr/>
        </p:nvSpPr>
        <p:spPr>
          <a:xfrm>
            <a:off x="746039" y="6395201"/>
            <a:ext cx="11826962" cy="369332"/>
          </a:xfrm>
          <a:prstGeom prst="rect">
            <a:avLst/>
          </a:prstGeom>
          <a:noFill/>
        </p:spPr>
        <p:txBody>
          <a:bodyPr wrap="square">
            <a:spAutoFit/>
          </a:bodyPr>
          <a:lstStyle/>
          <a:p>
            <a:r>
              <a:rPr lang="en-US">
                <a:hlinkClick r:id="rId6"/>
              </a:rPr>
              <a:t>Overview of Responsible AI practices for Azure OpenAI models - Azure AI services | Microsoft Learn</a:t>
            </a:r>
            <a:endParaRPr lang="en-US"/>
          </a:p>
        </p:txBody>
      </p:sp>
    </p:spTree>
    <p:extLst>
      <p:ext uri="{BB962C8B-B14F-4D97-AF65-F5344CB8AC3E}">
        <p14:creationId xmlns:p14="http://schemas.microsoft.com/office/powerpoint/2010/main" val="94268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A3793-3E03-80AE-8506-081C846011E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BE7DC1C-07E4-F1F5-7C20-DEA8AAC0EF87}"/>
              </a:ext>
            </a:extLst>
          </p:cNvPr>
          <p:cNvPicPr/>
          <p:nvPr/>
        </p:nvPicPr>
        <p:blipFill>
          <a:blip r:embed="rId2" cstate="email">
            <a:extLst>
              <a:ext uri="{28A0092B-C50C-407E-A947-70E740481C1C}">
                <a14:useLocalDpi xmlns:a14="http://schemas.microsoft.com/office/drawing/2010/main"/>
              </a:ext>
            </a:extLst>
          </a:blip>
          <a:stretch>
            <a:fillRect/>
          </a:stretch>
        </p:blipFill>
        <p:spPr>
          <a:xfrm>
            <a:off x="4970034" y="1247363"/>
            <a:ext cx="5806877" cy="5215890"/>
          </a:xfrm>
          <a:prstGeom prst="rect">
            <a:avLst/>
          </a:prstGeom>
        </p:spPr>
      </p:pic>
      <p:pic>
        <p:nvPicPr>
          <p:cNvPr id="6" name="Picture 5">
            <a:extLst>
              <a:ext uri="{FF2B5EF4-FFF2-40B4-BE49-F238E27FC236}">
                <a16:creationId xmlns:a16="http://schemas.microsoft.com/office/drawing/2014/main" id="{1D99CD4C-E9B4-CF99-BF1D-1F75802CC7D7}"/>
              </a:ext>
            </a:extLst>
          </p:cNvPr>
          <p:cNvPicPr/>
          <p:nvPr/>
        </p:nvPicPr>
        <p:blipFill>
          <a:blip r:embed="rId3" cstate="email">
            <a:extLst>
              <a:ext uri="{28A0092B-C50C-407E-A947-70E740481C1C}">
                <a14:useLocalDpi xmlns:a14="http://schemas.microsoft.com/office/drawing/2010/main"/>
              </a:ext>
            </a:extLst>
          </a:blip>
          <a:stretch>
            <a:fillRect/>
          </a:stretch>
        </p:blipFill>
        <p:spPr>
          <a:xfrm>
            <a:off x="5148332" y="2253203"/>
            <a:ext cx="4272294" cy="4054602"/>
          </a:xfrm>
          <a:prstGeom prst="rect">
            <a:avLst/>
          </a:prstGeom>
        </p:spPr>
      </p:pic>
      <p:sp>
        <p:nvSpPr>
          <p:cNvPr id="11" name="Rectangle 10">
            <a:extLst>
              <a:ext uri="{FF2B5EF4-FFF2-40B4-BE49-F238E27FC236}">
                <a16:creationId xmlns:a16="http://schemas.microsoft.com/office/drawing/2014/main" id="{046E688A-ADCF-FE46-1F7E-557570B019C2}"/>
              </a:ext>
            </a:extLst>
          </p:cNvPr>
          <p:cNvSpPr/>
          <p:nvPr/>
        </p:nvSpPr>
        <p:spPr>
          <a:xfrm>
            <a:off x="797251" y="4749287"/>
            <a:ext cx="4156889" cy="827876"/>
          </a:xfrm>
          <a:prstGeom prst="rect">
            <a:avLst/>
          </a:prstGeom>
          <a:ln>
            <a:noFill/>
          </a:ln>
        </p:spPr>
        <p:txBody>
          <a:bodyPr vert="horz" lIns="0" tIns="0" rIns="0" bIns="0" rtlCol="0">
            <a:noAutofit/>
          </a:bodyPr>
          <a:lstStyle/>
          <a:p>
            <a:pPr marL="0" marR="0">
              <a:lnSpc>
                <a:spcPct val="107000"/>
              </a:lnSpc>
              <a:spcBef>
                <a:spcPts val="0"/>
              </a:spcBef>
              <a:spcAft>
                <a:spcPts val="800"/>
              </a:spcAft>
            </a:pP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8" name="Title 4">
            <a:extLst>
              <a:ext uri="{FF2B5EF4-FFF2-40B4-BE49-F238E27FC236}">
                <a16:creationId xmlns:a16="http://schemas.microsoft.com/office/drawing/2014/main" id="{3B10910B-AEFF-D031-0456-430E628BF5A0}"/>
              </a:ext>
            </a:extLst>
          </p:cNvPr>
          <p:cNvSpPr txBox="1">
            <a:spLocks/>
          </p:cNvSpPr>
          <p:nvPr/>
        </p:nvSpPr>
        <p:spPr>
          <a:xfrm>
            <a:off x="550932" y="1174425"/>
            <a:ext cx="4597400" cy="1846659"/>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r>
              <a:rPr lang="en-US" spc="0"/>
              <a:t>Model &amp; Safety System</a:t>
            </a:r>
          </a:p>
          <a:p>
            <a:endParaRPr lang="en-US" spc="0"/>
          </a:p>
        </p:txBody>
      </p:sp>
      <p:pic>
        <p:nvPicPr>
          <p:cNvPr id="5" name="Picture 4">
            <a:extLst>
              <a:ext uri="{FF2B5EF4-FFF2-40B4-BE49-F238E27FC236}">
                <a16:creationId xmlns:a16="http://schemas.microsoft.com/office/drawing/2014/main" id="{36DBC716-981A-9364-1C0F-F5F5BB1F7369}"/>
              </a:ext>
            </a:extLst>
          </p:cNvPr>
          <p:cNvPicPr/>
          <p:nvPr/>
        </p:nvPicPr>
        <p:blipFill>
          <a:blip r:embed="rId4" cstate="email">
            <a:extLst>
              <a:ext uri="{28A0092B-C50C-407E-A947-70E740481C1C}">
                <a14:useLocalDpi xmlns:a14="http://schemas.microsoft.com/office/drawing/2010/main"/>
              </a:ext>
            </a:extLst>
          </a:blip>
          <a:stretch>
            <a:fillRect/>
          </a:stretch>
        </p:blipFill>
        <p:spPr>
          <a:xfrm>
            <a:off x="5394651" y="3085705"/>
            <a:ext cx="3206750" cy="3046730"/>
          </a:xfrm>
          <a:prstGeom prst="rect">
            <a:avLst/>
          </a:prstGeom>
        </p:spPr>
      </p:pic>
      <p:pic>
        <p:nvPicPr>
          <p:cNvPr id="12" name="Picture 11">
            <a:extLst>
              <a:ext uri="{FF2B5EF4-FFF2-40B4-BE49-F238E27FC236}">
                <a16:creationId xmlns:a16="http://schemas.microsoft.com/office/drawing/2014/main" id="{BA287728-C4B0-19CE-5C56-E98CB78BC3B5}"/>
              </a:ext>
            </a:extLst>
          </p:cNvPr>
          <p:cNvPicPr/>
          <p:nvPr/>
        </p:nvPicPr>
        <p:blipFill>
          <a:blip r:embed="rId5" cstate="email">
            <a:extLst>
              <a:ext uri="{28A0092B-C50C-407E-A947-70E740481C1C}">
                <a14:useLocalDpi xmlns:a14="http://schemas.microsoft.com/office/drawing/2010/main"/>
              </a:ext>
            </a:extLst>
          </a:blip>
          <a:stretch>
            <a:fillRect/>
          </a:stretch>
        </p:blipFill>
        <p:spPr>
          <a:xfrm>
            <a:off x="5517119" y="4046951"/>
            <a:ext cx="2027568" cy="1931670"/>
          </a:xfrm>
          <a:prstGeom prst="rect">
            <a:avLst/>
          </a:prstGeom>
        </p:spPr>
      </p:pic>
      <p:sp>
        <p:nvSpPr>
          <p:cNvPr id="16" name="TextBox 15">
            <a:extLst>
              <a:ext uri="{FF2B5EF4-FFF2-40B4-BE49-F238E27FC236}">
                <a16:creationId xmlns:a16="http://schemas.microsoft.com/office/drawing/2014/main" id="{8089E8E5-F940-C21E-6235-935488892940}"/>
              </a:ext>
            </a:extLst>
          </p:cNvPr>
          <p:cNvSpPr txBox="1"/>
          <p:nvPr/>
        </p:nvSpPr>
        <p:spPr>
          <a:xfrm>
            <a:off x="586562" y="2947077"/>
            <a:ext cx="3873843" cy="1661993"/>
          </a:xfrm>
          <a:prstGeom prst="rect">
            <a:avLst/>
          </a:prstGeom>
          <a:noFill/>
        </p:spPr>
        <p:txBody>
          <a:bodyPr wrap="square" lIns="0" tIns="0" rIns="0" bIns="0" rtlCol="0">
            <a:spAutoFit/>
          </a:bodyPr>
          <a:lstStyle/>
          <a:p>
            <a:r>
              <a:rPr lang="en-US" kern="100" dirty="0">
                <a:solidFill>
                  <a:srgbClr val="FFFFFF"/>
                </a:solidFill>
                <a:latin typeface="Segoe UI" panose="020B0502040204020203" pitchFamily="34" charset="0"/>
                <a:ea typeface="Segoe UI" panose="020B0502040204020203" pitchFamily="34" charset="0"/>
              </a:rPr>
              <a:t>Select </a:t>
            </a:r>
            <a:r>
              <a:rPr lang="en-US" sz="1800" kern="100" dirty="0">
                <a:solidFill>
                  <a:srgbClr val="FFFFFF"/>
                </a:solidFill>
                <a:effectLst/>
                <a:latin typeface="Segoe UI" panose="020B0502040204020203" pitchFamily="34" charset="0"/>
                <a:ea typeface="Segoe UI" panose="020B0502040204020203" pitchFamily="34" charset="0"/>
              </a:rPr>
              <a:t>any pre-trained (foundation) model, test using a foundational </a:t>
            </a:r>
            <a:r>
              <a:rPr lang="en-US" sz="1800" b="1" kern="100" dirty="0">
                <a:solidFill>
                  <a:srgbClr val="FFFFFF"/>
                </a:solidFill>
                <a:effectLst/>
                <a:latin typeface="Segoe UI" panose="020B0502040204020203" pitchFamily="34" charset="0"/>
                <a:ea typeface="Segoe UI" panose="020B0502040204020203" pitchFamily="34" charset="0"/>
              </a:rPr>
              <a:t>model with your own test data, </a:t>
            </a:r>
            <a:r>
              <a:rPr lang="en-US" sz="1800" kern="100" dirty="0">
                <a:solidFill>
                  <a:srgbClr val="FFFFFF"/>
                </a:solidFill>
                <a:effectLst/>
                <a:latin typeface="Segoe UI" panose="020B0502040204020203" pitchFamily="34" charset="0"/>
                <a:ea typeface="Segoe UI" panose="020B0502040204020203" pitchFamily="34" charset="0"/>
              </a:rPr>
              <a:t>providing your own sample input how the pre-trained model would perform in your own use cases.</a:t>
            </a:r>
            <a:endParaRPr lang="en-US" sz="18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16873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3841E-5EF9-23AB-2FEC-0C9CD078311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1A28B6D-8D82-4B35-562B-A5AF22DF5EFB}"/>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Foundational Model Selection is a Crucial First Step</a:t>
            </a:r>
          </a:p>
        </p:txBody>
      </p:sp>
      <p:pic>
        <p:nvPicPr>
          <p:cNvPr id="1026" name="Picture 2" descr="GPT-4-128 Context Testing">
            <a:extLst>
              <a:ext uri="{FF2B5EF4-FFF2-40B4-BE49-F238E27FC236}">
                <a16:creationId xmlns:a16="http://schemas.microsoft.com/office/drawing/2014/main" id="{7B0E6FFC-8473-E8B5-E719-DB7657051FA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3698" y="995202"/>
            <a:ext cx="5978611" cy="32152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PT-4-128 Context Testing">
            <a:extLst>
              <a:ext uri="{FF2B5EF4-FFF2-40B4-BE49-F238E27FC236}">
                <a16:creationId xmlns:a16="http://schemas.microsoft.com/office/drawing/2014/main" id="{D4B632CD-C24C-5F9D-6DC8-7E2E80BF000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64227" y="995202"/>
            <a:ext cx="5789789" cy="32152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2">
            <a:extLst>
              <a:ext uri="{FF2B5EF4-FFF2-40B4-BE49-F238E27FC236}">
                <a16:creationId xmlns:a16="http://schemas.microsoft.com/office/drawing/2014/main" id="{BA5782F3-0B35-05A4-9807-3694EF68DCD1}"/>
              </a:ext>
            </a:extLst>
          </p:cNvPr>
          <p:cNvSpPr txBox="1"/>
          <p:nvPr/>
        </p:nvSpPr>
        <p:spPr>
          <a:xfrm>
            <a:off x="133697" y="4391045"/>
            <a:ext cx="8957139" cy="2169825"/>
          </a:xfrm>
          <a:prstGeom prst="rect">
            <a:avLst/>
          </a:prstGeom>
          <a:noFill/>
        </p:spPr>
        <p:txBody>
          <a:bodyPr wrap="square" lIns="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2400" spc="-50" dirty="0">
                <a:ln w="3175">
                  <a:noFill/>
                </a:ln>
                <a:gradFill>
                  <a:gsLst>
                    <a:gs pos="0">
                      <a:srgbClr val="FFFFFF"/>
                    </a:gs>
                    <a:gs pos="100000">
                      <a:srgbClr val="FFFFFF"/>
                    </a:gs>
                  </a:gsLst>
                  <a:lin ang="5400000" scaled="1"/>
                </a:gradFill>
                <a:latin typeface="Segoe UI Semibold"/>
                <a:ea typeface="+mj-lt"/>
                <a:cs typeface="Segoe UI Semibold"/>
              </a:rPr>
              <a:t>AI models (commercial and open-source) have different performance characteristics. AI systems are inherently probabilistic, selecting an initial model with poor performance will have a “snowball” effect on the entire system.</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Source</a:t>
            </a:r>
            <a:r>
              <a:rPr lang="en-US" sz="2400" spc="-50" dirty="0">
                <a:ln w="3175">
                  <a:noFill/>
                </a:ln>
                <a:gradFill>
                  <a:gsLst>
                    <a:gs pos="0">
                      <a:srgbClr val="FFFFFF"/>
                    </a:gs>
                    <a:gs pos="100000">
                      <a:srgbClr val="FFFFFF"/>
                    </a:gs>
                  </a:gsLst>
                  <a:lin ang="5400000" scaled="1"/>
                </a:gradFill>
                <a:latin typeface="Segoe UI Semibold"/>
                <a:ea typeface="+mj-lt"/>
                <a:cs typeface="Segoe UI Semibold"/>
              </a:rPr>
              <a:t>: </a:t>
            </a:r>
            <a:r>
              <a:rPr lang="en-US" sz="2400" dirty="0">
                <a:hlinkClick r:id="rId4"/>
              </a:rPr>
              <a:t>AI - Needle In a Haystack Benchmark</a:t>
            </a:r>
            <a:endPar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Tree>
    <p:extLst>
      <p:ext uri="{BB962C8B-B14F-4D97-AF65-F5344CB8AC3E}">
        <p14:creationId xmlns:p14="http://schemas.microsoft.com/office/powerpoint/2010/main" val="15949469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5303C-7D42-A7B1-131C-AD4828788AB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CC2BE9F-75BC-7401-3C47-CBF77D44AF21}"/>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Azure AI Content Safety Service</a:t>
            </a:r>
          </a:p>
        </p:txBody>
      </p:sp>
      <p:sp>
        <p:nvSpPr>
          <p:cNvPr id="6" name="TextBox 5">
            <a:extLst>
              <a:ext uri="{FF2B5EF4-FFF2-40B4-BE49-F238E27FC236}">
                <a16:creationId xmlns:a16="http://schemas.microsoft.com/office/drawing/2014/main" id="{627EF00B-0FA4-0C5B-9545-BC867CE1495F}"/>
              </a:ext>
            </a:extLst>
          </p:cNvPr>
          <p:cNvSpPr txBox="1"/>
          <p:nvPr/>
        </p:nvSpPr>
        <p:spPr>
          <a:xfrm>
            <a:off x="1396313" y="5679129"/>
            <a:ext cx="9545595" cy="369332"/>
          </a:xfrm>
          <a:prstGeom prst="rect">
            <a:avLst/>
          </a:prstGeom>
          <a:noFill/>
        </p:spPr>
        <p:txBody>
          <a:bodyPr wrap="square">
            <a:spAutoFit/>
          </a:bodyPr>
          <a:lstStyle/>
          <a:p>
            <a:pPr algn="ctr"/>
            <a:r>
              <a:rPr lang="it-IT">
                <a:hlinkClick r:id="rId2"/>
              </a:rPr>
              <a:t>Azure AI Content Safety – AI Content Moderation | Microsoft Azure</a:t>
            </a:r>
            <a:endParaRPr lang="en-US"/>
          </a:p>
        </p:txBody>
      </p:sp>
      <p:pic>
        <p:nvPicPr>
          <p:cNvPr id="8" name="Picture 7">
            <a:extLst>
              <a:ext uri="{FF2B5EF4-FFF2-40B4-BE49-F238E27FC236}">
                <a16:creationId xmlns:a16="http://schemas.microsoft.com/office/drawing/2014/main" id="{EF895E56-6F7A-170E-861E-07470CECB2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6314" y="935583"/>
            <a:ext cx="9545595" cy="4533236"/>
          </a:xfrm>
          <a:prstGeom prst="rect">
            <a:avLst/>
          </a:prstGeom>
        </p:spPr>
      </p:pic>
    </p:spTree>
    <p:extLst>
      <p:ext uri="{BB962C8B-B14F-4D97-AF65-F5344CB8AC3E}">
        <p14:creationId xmlns:p14="http://schemas.microsoft.com/office/powerpoint/2010/main" val="13362841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2ED6-6949-365F-46AB-A8A0567D44B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458A7A2-42B1-FB70-97A5-78D35D0A573F}"/>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Azure AI Content Safety Service</a:t>
            </a:r>
          </a:p>
        </p:txBody>
      </p:sp>
      <p:pic>
        <p:nvPicPr>
          <p:cNvPr id="2" name="Picture 1">
            <a:extLst>
              <a:ext uri="{FF2B5EF4-FFF2-40B4-BE49-F238E27FC236}">
                <a16:creationId xmlns:a16="http://schemas.microsoft.com/office/drawing/2014/main" id="{38203A0D-B9AE-BEE1-A9CC-8389922639B1}"/>
              </a:ext>
            </a:extLst>
          </p:cNvPr>
          <p:cNvPicPr/>
          <p:nvPr/>
        </p:nvPicPr>
        <p:blipFill>
          <a:blip r:embed="rId2" cstate="email">
            <a:extLst>
              <a:ext uri="{28A0092B-C50C-407E-A947-70E740481C1C}">
                <a14:useLocalDpi xmlns:a14="http://schemas.microsoft.com/office/drawing/2010/main"/>
              </a:ext>
            </a:extLst>
          </a:blip>
          <a:stretch>
            <a:fillRect/>
          </a:stretch>
        </p:blipFill>
        <p:spPr>
          <a:xfrm>
            <a:off x="914400" y="853173"/>
            <a:ext cx="10363200" cy="4187825"/>
          </a:xfrm>
          <a:prstGeom prst="rect">
            <a:avLst/>
          </a:prstGeom>
        </p:spPr>
      </p:pic>
      <p:sp>
        <p:nvSpPr>
          <p:cNvPr id="5" name="TextBox 4">
            <a:extLst>
              <a:ext uri="{FF2B5EF4-FFF2-40B4-BE49-F238E27FC236}">
                <a16:creationId xmlns:a16="http://schemas.microsoft.com/office/drawing/2014/main" id="{4C3CA8D9-4B96-8406-F643-548E2BA84BE6}"/>
              </a:ext>
            </a:extLst>
          </p:cNvPr>
          <p:cNvSpPr txBox="1"/>
          <p:nvPr/>
        </p:nvSpPr>
        <p:spPr>
          <a:xfrm>
            <a:off x="8410833" y="6330037"/>
            <a:ext cx="3781167" cy="369332"/>
          </a:xfrm>
          <a:prstGeom prst="rect">
            <a:avLst/>
          </a:prstGeom>
          <a:noFill/>
        </p:spPr>
        <p:txBody>
          <a:bodyPr wrap="square">
            <a:spAutoFit/>
          </a:bodyPr>
          <a:lstStyle/>
          <a:p>
            <a:r>
              <a:rPr lang="en-US" sz="1800" u="none" strike="noStrike">
                <a:solidFill>
                  <a:srgbClr val="FFFFFF"/>
                </a:solidFill>
                <a:effectLst/>
                <a:latin typeface="Segoe UI" panose="020B0502040204020203" pitchFamily="34" charset="0"/>
                <a:ea typeface="Segoe UI" panose="020B0502040204020203" pitchFamily="34" charset="0"/>
                <a:hlinkClick r:id="rId3"/>
              </a:rPr>
              <a:t>https://aka.ms/oai/modifiedaccess</a:t>
            </a:r>
            <a:endParaRPr lang="en-US"/>
          </a:p>
        </p:txBody>
      </p:sp>
      <p:sp>
        <p:nvSpPr>
          <p:cNvPr id="9" name="TextBox 8">
            <a:extLst>
              <a:ext uri="{FF2B5EF4-FFF2-40B4-BE49-F238E27FC236}">
                <a16:creationId xmlns:a16="http://schemas.microsoft.com/office/drawing/2014/main" id="{304D1FAE-2D2D-54CE-9436-02B0B35D8C93}"/>
              </a:ext>
            </a:extLst>
          </p:cNvPr>
          <p:cNvSpPr txBox="1"/>
          <p:nvPr/>
        </p:nvSpPr>
        <p:spPr>
          <a:xfrm>
            <a:off x="117389" y="6330037"/>
            <a:ext cx="8682167" cy="369332"/>
          </a:xfrm>
          <a:prstGeom prst="rect">
            <a:avLst/>
          </a:prstGeom>
          <a:noFill/>
        </p:spPr>
        <p:txBody>
          <a:bodyPr wrap="square">
            <a:spAutoFit/>
          </a:bodyPr>
          <a:lstStyle/>
          <a:p>
            <a:r>
              <a:rPr lang="en-US" sz="1800">
                <a:solidFill>
                  <a:srgbClr val="FFFFFF"/>
                </a:solidFill>
                <a:effectLst/>
                <a:latin typeface="Segoe UI" panose="020B0502040204020203" pitchFamily="34" charset="0"/>
                <a:ea typeface="Segoe UI" panose="020B0502040204020203" pitchFamily="34" charset="0"/>
              </a:rPr>
              <a:t>Customers may apply to modify monitoring for Azure OpenAI Service endpoints: </a:t>
            </a:r>
            <a:endParaRPr lang="en-US"/>
          </a:p>
        </p:txBody>
      </p:sp>
      <p:sp>
        <p:nvSpPr>
          <p:cNvPr id="11" name="TextBox 10">
            <a:extLst>
              <a:ext uri="{FF2B5EF4-FFF2-40B4-BE49-F238E27FC236}">
                <a16:creationId xmlns:a16="http://schemas.microsoft.com/office/drawing/2014/main" id="{13824AD4-EDCD-5750-EFD4-74CAC420F4D7}"/>
              </a:ext>
            </a:extLst>
          </p:cNvPr>
          <p:cNvSpPr txBox="1"/>
          <p:nvPr/>
        </p:nvSpPr>
        <p:spPr>
          <a:xfrm>
            <a:off x="-158323" y="3633245"/>
            <a:ext cx="6548490" cy="2550955"/>
          </a:xfrm>
          <a:prstGeom prst="rect">
            <a:avLst/>
          </a:prstGeom>
          <a:noFill/>
        </p:spPr>
        <p:txBody>
          <a:bodyPr wrap="square">
            <a:spAutoFit/>
          </a:bodyPr>
          <a:lstStyle/>
          <a:p>
            <a:pPr marL="259715" marR="184785" indent="-6350">
              <a:lnSpc>
                <a:spcPct val="93000"/>
              </a:lnSpc>
              <a:spcBef>
                <a:spcPts val="0"/>
              </a:spcBef>
              <a:spcAft>
                <a:spcPts val="3120"/>
              </a:spcAft>
            </a:pPr>
            <a:r>
              <a:rPr lang="en-US" sz="1800" b="1" kern="100">
                <a:solidFill>
                  <a:srgbClr val="FFFFFF"/>
                </a:solidFill>
                <a:effectLst/>
                <a:latin typeface="Segoe UI" panose="020B0502040204020203" pitchFamily="34" charset="0"/>
                <a:ea typeface="Segoe UI" panose="020B0502040204020203" pitchFamily="34" charset="0"/>
              </a:rPr>
              <a:t>Azure OpenAI Service </a:t>
            </a:r>
            <a:r>
              <a:rPr lang="en-US" sz="1800" kern="100">
                <a:solidFill>
                  <a:srgbClr val="FFFFFF"/>
                </a:solidFill>
                <a:effectLst/>
                <a:latin typeface="Segoe UI" panose="020B0502040204020203" pitchFamily="34" charset="0"/>
                <a:ea typeface="Segoe UI" panose="020B0502040204020203" pitchFamily="34" charset="0"/>
              </a:rPr>
              <a:t>includes Azure AI Content Safety as a built-in safety system that works alongside core models. This system works by running both the prompt and completion through an ensemble of classification models aimed at detecting and preventing the output of harmful content. </a:t>
            </a:r>
            <a:endParaRPr lang="en-US" sz="1100" kern="100">
              <a:solidFill>
                <a:srgbClr val="000000"/>
              </a:solidFill>
              <a:effectLst/>
              <a:latin typeface="Calibri" panose="020F0502020204030204" pitchFamily="34" charset="0"/>
              <a:ea typeface="Calibri" panose="020F0502020204030204" pitchFamily="34" charset="0"/>
            </a:endParaRPr>
          </a:p>
          <a:p>
            <a:pPr marL="259715" marR="0" indent="-6350">
              <a:lnSpc>
                <a:spcPct val="93000"/>
              </a:lnSpc>
              <a:spcBef>
                <a:spcPts val="0"/>
              </a:spcBef>
              <a:spcAft>
                <a:spcPts val="280"/>
              </a:spcAft>
            </a:pPr>
            <a:r>
              <a:rPr lang="en-US" sz="1800" b="1" kern="100">
                <a:solidFill>
                  <a:srgbClr val="FFFFFF"/>
                </a:solidFill>
                <a:effectLst/>
                <a:latin typeface="Segoe UI" panose="020B0502040204020203" pitchFamily="34" charset="0"/>
                <a:ea typeface="Segoe UI" panose="020B0502040204020203" pitchFamily="34" charset="0"/>
              </a:rPr>
              <a:t>Azure Machine Learning </a:t>
            </a:r>
            <a:r>
              <a:rPr lang="en-US" sz="1800" kern="100">
                <a:solidFill>
                  <a:srgbClr val="FFFFFF"/>
                </a:solidFill>
                <a:effectLst/>
                <a:latin typeface="Segoe UI" panose="020B0502040204020203" pitchFamily="34" charset="0"/>
                <a:ea typeface="Segoe UI" panose="020B0502040204020203" pitchFamily="34" charset="0"/>
              </a:rPr>
              <a:t>also enables you to deploy open-source foundation models with Azure AI Content Safety.</a:t>
            </a:r>
            <a:endParaRPr lang="en-US" sz="1100" kern="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857985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79597F1-6243-A2E5-1230-22F598F42B13}"/>
              </a:ext>
              <a:ext uri="{C183D7F6-B498-43B3-948B-1728B52AA6E4}">
                <adec:decorative xmlns:adec="http://schemas.microsoft.com/office/drawing/2017/decorative" val="1"/>
              </a:ext>
            </a:extLst>
          </p:cNvPr>
          <p:cNvCxnSpPr>
            <a:cxnSpLocks/>
          </p:cNvCxnSpPr>
          <p:nvPr/>
        </p:nvCxnSpPr>
        <p:spPr>
          <a:xfrm>
            <a:off x="6987940" y="3148917"/>
            <a:ext cx="0" cy="423614"/>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7265D8-E2E9-BBE9-5CC4-1A0587AA70EF}"/>
              </a:ext>
              <a:ext uri="{C183D7F6-B498-43B3-948B-1728B52AA6E4}">
                <adec:decorative xmlns:adec="http://schemas.microsoft.com/office/drawing/2017/decorative" val="1"/>
              </a:ext>
            </a:extLst>
          </p:cNvPr>
          <p:cNvCxnSpPr>
            <a:cxnSpLocks/>
          </p:cNvCxnSpPr>
          <p:nvPr/>
        </p:nvCxnSpPr>
        <p:spPr>
          <a:xfrm>
            <a:off x="1930386" y="3148917"/>
            <a:ext cx="0" cy="423614"/>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2556E7-1585-B7CE-E764-40F382780A92}"/>
              </a:ext>
              <a:ext uri="{C183D7F6-B498-43B3-948B-1728B52AA6E4}">
                <adec:decorative xmlns:adec="http://schemas.microsoft.com/office/drawing/2017/decorative" val="1"/>
              </a:ext>
            </a:extLst>
          </p:cNvPr>
          <p:cNvCxnSpPr>
            <a:cxnSpLocks/>
          </p:cNvCxnSpPr>
          <p:nvPr/>
        </p:nvCxnSpPr>
        <p:spPr>
          <a:xfrm>
            <a:off x="4375875" y="3148917"/>
            <a:ext cx="0" cy="423614"/>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36C02B-8F86-0200-341E-0838A7D92AA3}"/>
              </a:ext>
              <a:ext uri="{C183D7F6-B498-43B3-948B-1728B52AA6E4}">
                <adec:decorative xmlns:adec="http://schemas.microsoft.com/office/drawing/2017/decorative" val="1"/>
              </a:ext>
            </a:extLst>
          </p:cNvPr>
          <p:cNvCxnSpPr>
            <a:cxnSpLocks/>
          </p:cNvCxnSpPr>
          <p:nvPr/>
        </p:nvCxnSpPr>
        <p:spPr>
          <a:xfrm>
            <a:off x="10532126" y="3162061"/>
            <a:ext cx="0" cy="423614"/>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A4E588-146F-6AE6-77B0-BAA0A8AAAF2D}"/>
              </a:ext>
              <a:ext uri="{C183D7F6-B498-43B3-948B-1728B52AA6E4}">
                <adec:decorative xmlns:adec="http://schemas.microsoft.com/office/drawing/2017/decorative" val="1"/>
              </a:ext>
            </a:extLst>
          </p:cNvPr>
          <p:cNvCxnSpPr>
            <a:cxnSpLocks/>
          </p:cNvCxnSpPr>
          <p:nvPr/>
        </p:nvCxnSpPr>
        <p:spPr>
          <a:xfrm>
            <a:off x="3294661" y="1935118"/>
            <a:ext cx="0" cy="1213799"/>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FD9BBD-50FF-966F-18BA-AB3D060C4125}"/>
              </a:ext>
              <a:ext uri="{C183D7F6-B498-43B3-948B-1728B52AA6E4}">
                <adec:decorative xmlns:adec="http://schemas.microsoft.com/office/drawing/2017/decorative" val="1"/>
              </a:ext>
            </a:extLst>
          </p:cNvPr>
          <p:cNvCxnSpPr>
            <a:cxnSpLocks/>
          </p:cNvCxnSpPr>
          <p:nvPr/>
        </p:nvCxnSpPr>
        <p:spPr>
          <a:xfrm>
            <a:off x="5107152" y="1935118"/>
            <a:ext cx="0" cy="1213799"/>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6530F05-E6F5-59CE-F559-C1B3CA62365D}"/>
              </a:ext>
              <a:ext uri="{C183D7F6-B498-43B3-948B-1728B52AA6E4}">
                <adec:decorative xmlns:adec="http://schemas.microsoft.com/office/drawing/2017/decorative" val="1"/>
              </a:ext>
            </a:extLst>
          </p:cNvPr>
          <p:cNvCxnSpPr>
            <a:cxnSpLocks/>
          </p:cNvCxnSpPr>
          <p:nvPr/>
        </p:nvCxnSpPr>
        <p:spPr>
          <a:xfrm>
            <a:off x="6633514" y="2387003"/>
            <a:ext cx="0" cy="745967"/>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9371883-3376-3DB5-BA20-874FDB4FFD56}"/>
              </a:ext>
              <a:ext uri="{C183D7F6-B498-43B3-948B-1728B52AA6E4}">
                <adec:decorative xmlns:adec="http://schemas.microsoft.com/office/drawing/2017/decorative" val="1"/>
              </a:ext>
            </a:extLst>
          </p:cNvPr>
          <p:cNvCxnSpPr>
            <a:cxnSpLocks/>
          </p:cNvCxnSpPr>
          <p:nvPr/>
        </p:nvCxnSpPr>
        <p:spPr>
          <a:xfrm>
            <a:off x="792460" y="1935118"/>
            <a:ext cx="0" cy="1213799"/>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ED6B18-5E6F-0B8E-2E5D-926E37781140}"/>
              </a:ext>
              <a:ext uri="{C183D7F6-B498-43B3-948B-1728B52AA6E4}">
                <adec:decorative xmlns:adec="http://schemas.microsoft.com/office/drawing/2017/decorative" val="1"/>
              </a:ext>
            </a:extLst>
          </p:cNvPr>
          <p:cNvCxnSpPr>
            <a:cxnSpLocks/>
          </p:cNvCxnSpPr>
          <p:nvPr/>
        </p:nvCxnSpPr>
        <p:spPr>
          <a:xfrm flipH="1">
            <a:off x="340229" y="3148917"/>
            <a:ext cx="10809342" cy="0"/>
          </a:xfrm>
          <a:prstGeom prst="line">
            <a:avLst/>
          </a:prstGeom>
          <a:ln w="2540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5">
            <a:extLst>
              <a:ext uri="{FF2B5EF4-FFF2-40B4-BE49-F238E27FC236}">
                <a16:creationId xmlns:a16="http://schemas.microsoft.com/office/drawing/2014/main" id="{B4427404-598A-250F-AF8B-722269FD12A2}"/>
              </a:ext>
            </a:extLst>
          </p:cNvPr>
          <p:cNvSpPr txBox="1">
            <a:spLocks/>
          </p:cNvSpPr>
          <p:nvPr/>
        </p:nvSpPr>
        <p:spPr>
          <a:xfrm>
            <a:off x="-204637" y="1315545"/>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rPr>
              <a:t>The Internet </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rPr>
              <a:t>(7 years)</a:t>
            </a:r>
          </a:p>
        </p:txBody>
      </p:sp>
      <p:sp>
        <p:nvSpPr>
          <p:cNvPr id="16" name="Title 5">
            <a:extLst>
              <a:ext uri="{FF2B5EF4-FFF2-40B4-BE49-F238E27FC236}">
                <a16:creationId xmlns:a16="http://schemas.microsoft.com/office/drawing/2014/main" id="{36E4F9E5-C27F-E744-2BF3-C05308F12F48}"/>
              </a:ext>
            </a:extLst>
          </p:cNvPr>
          <p:cNvSpPr txBox="1">
            <a:spLocks/>
          </p:cNvSpPr>
          <p:nvPr/>
        </p:nvSpPr>
        <p:spPr>
          <a:xfrm>
            <a:off x="2297564" y="1290244"/>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rPr>
              <a:t>Social Networking (4.5 years)</a:t>
            </a:r>
          </a:p>
        </p:txBody>
      </p:sp>
      <p:sp>
        <p:nvSpPr>
          <p:cNvPr id="18" name="Title 5">
            <a:extLst>
              <a:ext uri="{FF2B5EF4-FFF2-40B4-BE49-F238E27FC236}">
                <a16:creationId xmlns:a16="http://schemas.microsoft.com/office/drawing/2014/main" id="{DF4F45CA-DC10-E893-3139-0A4154FA849B}"/>
              </a:ext>
            </a:extLst>
          </p:cNvPr>
          <p:cNvSpPr txBox="1">
            <a:spLocks/>
          </p:cNvSpPr>
          <p:nvPr/>
        </p:nvSpPr>
        <p:spPr>
          <a:xfrm>
            <a:off x="4110055" y="1314422"/>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rPr>
              <a:t>Public Cloud(s)</a:t>
            </a:r>
          </a:p>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spc="0" dirty="0">
                <a:solidFill>
                  <a:srgbClr val="FFFFFF"/>
                </a:solidFill>
                <a:latin typeface="Segoe UI"/>
              </a:rPr>
              <a:t>(2 years)</a:t>
            </a:r>
            <a:endPar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endParaRPr>
          </a:p>
        </p:txBody>
      </p:sp>
      <p:sp>
        <p:nvSpPr>
          <p:cNvPr id="20" name="Title 5">
            <a:extLst>
              <a:ext uri="{FF2B5EF4-FFF2-40B4-BE49-F238E27FC236}">
                <a16:creationId xmlns:a16="http://schemas.microsoft.com/office/drawing/2014/main" id="{519E082F-46F5-E502-3449-3A0F5643B618}"/>
              </a:ext>
            </a:extLst>
          </p:cNvPr>
          <p:cNvSpPr txBox="1">
            <a:spLocks/>
          </p:cNvSpPr>
          <p:nvPr/>
        </p:nvSpPr>
        <p:spPr>
          <a:xfrm>
            <a:off x="5443457" y="1805815"/>
            <a:ext cx="2471713"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rPr>
              <a:t>Cell Phone (Data &amp; Apps)</a:t>
            </a:r>
          </a:p>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spc="0" dirty="0">
                <a:solidFill>
                  <a:srgbClr val="FFFFFF"/>
                </a:solidFill>
                <a:latin typeface="Segoe UI"/>
              </a:rPr>
              <a:t>(16 years)</a:t>
            </a:r>
            <a:endPar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endParaRPr>
          </a:p>
        </p:txBody>
      </p:sp>
      <p:sp>
        <p:nvSpPr>
          <p:cNvPr id="26" name="Title 5">
            <a:extLst>
              <a:ext uri="{FF2B5EF4-FFF2-40B4-BE49-F238E27FC236}">
                <a16:creationId xmlns:a16="http://schemas.microsoft.com/office/drawing/2014/main" id="{2A3B2B94-1BFA-E307-7AA5-8809293D832F}"/>
              </a:ext>
            </a:extLst>
          </p:cNvPr>
          <p:cNvSpPr txBox="1">
            <a:spLocks/>
          </p:cNvSpPr>
          <p:nvPr/>
        </p:nvSpPr>
        <p:spPr>
          <a:xfrm>
            <a:off x="933289" y="3625696"/>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2000</a:t>
            </a:r>
          </a:p>
        </p:txBody>
      </p:sp>
      <p:sp>
        <p:nvSpPr>
          <p:cNvPr id="28" name="Title 5">
            <a:extLst>
              <a:ext uri="{FF2B5EF4-FFF2-40B4-BE49-F238E27FC236}">
                <a16:creationId xmlns:a16="http://schemas.microsoft.com/office/drawing/2014/main" id="{4D72B080-FDC0-CB99-E32F-6C6E3AE368F6}"/>
              </a:ext>
            </a:extLst>
          </p:cNvPr>
          <p:cNvSpPr txBox="1">
            <a:spLocks/>
          </p:cNvSpPr>
          <p:nvPr/>
        </p:nvSpPr>
        <p:spPr>
          <a:xfrm>
            <a:off x="3378778" y="3605566"/>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2005</a:t>
            </a:r>
          </a:p>
        </p:txBody>
      </p:sp>
      <p:sp>
        <p:nvSpPr>
          <p:cNvPr id="29" name="Title 5">
            <a:extLst>
              <a:ext uri="{FF2B5EF4-FFF2-40B4-BE49-F238E27FC236}">
                <a16:creationId xmlns:a16="http://schemas.microsoft.com/office/drawing/2014/main" id="{BEE0E6F6-2900-2A82-9BF3-8BDB0E8EB01E}"/>
              </a:ext>
            </a:extLst>
          </p:cNvPr>
          <p:cNvSpPr txBox="1">
            <a:spLocks/>
          </p:cNvSpPr>
          <p:nvPr/>
        </p:nvSpPr>
        <p:spPr>
          <a:xfrm>
            <a:off x="5990843" y="3625695"/>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2010</a:t>
            </a:r>
          </a:p>
        </p:txBody>
      </p:sp>
      <p:sp>
        <p:nvSpPr>
          <p:cNvPr id="33" name="Title 5">
            <a:extLst>
              <a:ext uri="{FF2B5EF4-FFF2-40B4-BE49-F238E27FC236}">
                <a16:creationId xmlns:a16="http://schemas.microsoft.com/office/drawing/2014/main" id="{146AF2F5-68EA-7B59-ACDC-07DEBB71EB8D}"/>
              </a:ext>
            </a:extLst>
          </p:cNvPr>
          <p:cNvSpPr txBox="1">
            <a:spLocks/>
          </p:cNvSpPr>
          <p:nvPr/>
        </p:nvSpPr>
        <p:spPr>
          <a:xfrm>
            <a:off x="9535029" y="3638839"/>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2020</a:t>
            </a:r>
          </a:p>
        </p:txBody>
      </p:sp>
      <p:sp>
        <p:nvSpPr>
          <p:cNvPr id="34" name="Down Arrow 33">
            <a:extLst>
              <a:ext uri="{FF2B5EF4-FFF2-40B4-BE49-F238E27FC236}">
                <a16:creationId xmlns:a16="http://schemas.microsoft.com/office/drawing/2014/main" id="{7B1343E8-E581-0921-4653-CAFE8E039E4A}"/>
              </a:ext>
            </a:extLst>
          </p:cNvPr>
          <p:cNvSpPr/>
          <p:nvPr/>
        </p:nvSpPr>
        <p:spPr bwMode="auto">
          <a:xfrm>
            <a:off x="10830602" y="2101335"/>
            <a:ext cx="318969" cy="850605"/>
          </a:xfrm>
          <a:prstGeom prst="downArrow">
            <a:avLst/>
          </a:prstGeom>
          <a:solidFill>
            <a:srgbClr val="E94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85E44ED1-D3F0-365D-E274-D7F4FD39AA3E}"/>
              </a:ext>
            </a:extLst>
          </p:cNvPr>
          <p:cNvSpPr txBox="1"/>
          <p:nvPr/>
        </p:nvSpPr>
        <p:spPr>
          <a:xfrm>
            <a:off x="162367" y="4109221"/>
            <a:ext cx="5378355" cy="2031325"/>
          </a:xfrm>
          <a:prstGeom prst="rect">
            <a:avLst/>
          </a:prstGeom>
          <a:noFill/>
        </p:spPr>
        <p:txBody>
          <a:bodyPr wrap="square">
            <a:spAutoFit/>
          </a:bodyPr>
          <a:lstStyle/>
          <a:p>
            <a:r>
              <a:rPr lang="en-US" sz="1800" b="0" i="0" dirty="0">
                <a:solidFill>
                  <a:srgbClr val="D1D5DB"/>
                </a:solidFill>
                <a:effectLst/>
                <a:latin typeface="Segoe UI" panose="020B0502040204020203" pitchFamily="34" charset="0"/>
              </a:rPr>
              <a:t>Generative AI's disruptive potential is global &amp; vast touching every industry, akin to the </a:t>
            </a:r>
            <a:r>
              <a:rPr lang="en-US" sz="1800" b="1" i="0" dirty="0">
                <a:solidFill>
                  <a:srgbClr val="D1D5DB"/>
                </a:solidFill>
                <a:effectLst/>
                <a:latin typeface="Segoe UI" panose="020B0502040204020203" pitchFamily="34" charset="0"/>
              </a:rPr>
              <a:t>internet, public cloud, social networking and cell phones</a:t>
            </a:r>
            <a:r>
              <a:rPr lang="en-US" sz="1800" b="0" i="0" dirty="0">
                <a:solidFill>
                  <a:srgbClr val="D1D5DB"/>
                </a:solidFill>
                <a:effectLst/>
                <a:latin typeface="Segoe UI" panose="020B0502040204020203" pitchFamily="34" charset="0"/>
              </a:rPr>
              <a:t>.</a:t>
            </a:r>
          </a:p>
          <a:p>
            <a:endParaRPr lang="en-US" sz="1800" dirty="0">
              <a:solidFill>
                <a:srgbClr val="D1D5DB"/>
              </a:solidFill>
              <a:latin typeface="Segoe UI" panose="020B0502040204020203" pitchFamily="34" charset="0"/>
            </a:endParaRPr>
          </a:p>
          <a:p>
            <a:r>
              <a:rPr lang="en-US" sz="1800" b="0" i="0" dirty="0">
                <a:solidFill>
                  <a:srgbClr val="D1D5DB"/>
                </a:solidFill>
                <a:effectLst/>
                <a:latin typeface="Segoe UI" panose="020B0502040204020203" pitchFamily="34" charset="0"/>
              </a:rPr>
              <a:t>Other recent innovations such as </a:t>
            </a:r>
            <a:r>
              <a:rPr lang="en-US" sz="1800" b="1" i="0" dirty="0">
                <a:solidFill>
                  <a:srgbClr val="D1D5DB"/>
                </a:solidFill>
                <a:effectLst/>
                <a:latin typeface="Segoe UI" panose="020B0502040204020203" pitchFamily="34" charset="0"/>
              </a:rPr>
              <a:t>blockchain, 5G, and IoT </a:t>
            </a:r>
            <a:r>
              <a:rPr lang="en-US" sz="1800" b="0" i="0" dirty="0">
                <a:solidFill>
                  <a:srgbClr val="D1D5DB"/>
                </a:solidFill>
                <a:effectLst/>
                <a:latin typeface="Segoe UI" panose="020B0502040204020203" pitchFamily="34" charset="0"/>
              </a:rPr>
              <a:t>impacted specific industries &amp; areas, their reach has been more niche in digital transformation</a:t>
            </a:r>
            <a:endParaRPr lang="en-US" dirty="0"/>
          </a:p>
        </p:txBody>
      </p:sp>
      <p:sp>
        <p:nvSpPr>
          <p:cNvPr id="2" name="Title 5">
            <a:extLst>
              <a:ext uri="{FF2B5EF4-FFF2-40B4-BE49-F238E27FC236}">
                <a16:creationId xmlns:a16="http://schemas.microsoft.com/office/drawing/2014/main" id="{C6B81E2E-C164-EBDF-8BF1-F47A2327B9C1}"/>
              </a:ext>
            </a:extLst>
          </p:cNvPr>
          <p:cNvSpPr txBox="1">
            <a:spLocks/>
          </p:cNvSpPr>
          <p:nvPr/>
        </p:nvSpPr>
        <p:spPr>
          <a:xfrm>
            <a:off x="9992989" y="1290243"/>
            <a:ext cx="1994194" cy="811091"/>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E946FF"/>
                </a:solidFill>
                <a:effectLst/>
                <a:uLnTx/>
                <a:uFillTx/>
                <a:latin typeface="Segoe UI"/>
                <a:ea typeface="+mn-ea"/>
                <a:cs typeface="Segoe UI" pitchFamily="34" charset="0"/>
              </a:rPr>
              <a:t>Gen AI</a:t>
            </a:r>
          </a:p>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spc="0" dirty="0">
                <a:solidFill>
                  <a:srgbClr val="E946FF"/>
                </a:solidFill>
                <a:latin typeface="Segoe UI"/>
              </a:rPr>
              <a:t>(3 months)</a:t>
            </a:r>
            <a:endParaRPr kumimoji="0" lang="en-US" sz="1600" b="0" i="0" u="none" strike="noStrike" kern="1200" cap="none" spc="0" normalizeH="0" baseline="0" noProof="0" dirty="0">
              <a:ln w="3175">
                <a:noFill/>
              </a:ln>
              <a:solidFill>
                <a:srgbClr val="E946FF"/>
              </a:solidFill>
              <a:effectLst/>
              <a:uLnTx/>
              <a:uFillTx/>
              <a:latin typeface="Segoe UI"/>
              <a:ea typeface="+mn-ea"/>
              <a:cs typeface="Segoe UI" pitchFamily="34" charset="0"/>
            </a:endParaRP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E946FF"/>
                </a:solidFill>
                <a:effectLst/>
                <a:uLnTx/>
                <a:uFillTx/>
                <a:latin typeface="Segoe UI"/>
                <a:ea typeface="+mn-ea"/>
                <a:cs typeface="Segoe UI" pitchFamily="34" charset="0"/>
              </a:rPr>
              <a:t>We are here</a:t>
            </a:r>
          </a:p>
        </p:txBody>
      </p:sp>
      <p:sp>
        <p:nvSpPr>
          <p:cNvPr id="5" name="TextBox 4">
            <a:extLst>
              <a:ext uri="{FF2B5EF4-FFF2-40B4-BE49-F238E27FC236}">
                <a16:creationId xmlns:a16="http://schemas.microsoft.com/office/drawing/2014/main" id="{6AB13261-EB7B-3211-1FB3-C7B2C03C4A7D}"/>
              </a:ext>
            </a:extLst>
          </p:cNvPr>
          <p:cNvSpPr txBox="1"/>
          <p:nvPr/>
        </p:nvSpPr>
        <p:spPr>
          <a:xfrm>
            <a:off x="5540723" y="4117057"/>
            <a:ext cx="6446460" cy="2462213"/>
          </a:xfrm>
          <a:prstGeom prst="rect">
            <a:avLst/>
          </a:prstGeom>
          <a:noFill/>
        </p:spPr>
        <p:txBody>
          <a:bodyPr wrap="square">
            <a:spAutoFit/>
          </a:bodyPr>
          <a:lstStyle/>
          <a:p>
            <a:r>
              <a:rPr lang="en-US" sz="1400" b="1" i="0" dirty="0">
                <a:effectLst/>
                <a:latin typeface="Söhne"/>
              </a:rPr>
              <a:t>Adobe</a:t>
            </a:r>
            <a:r>
              <a:rPr lang="en-US" sz="1400" b="0" i="0" dirty="0">
                <a:solidFill>
                  <a:srgbClr val="D1D5DB"/>
                </a:solidFill>
                <a:effectLst/>
                <a:latin typeface="Söhne"/>
              </a:rPr>
              <a:t>: Originally known for software like Photoshop and Acrobat, Adobe shifted towards a cloud-based subscription model with the Adobe Creative Cloud, and has expanded into digital marketing software and services, a significant pivot from its initial product offerings.</a:t>
            </a:r>
            <a:endParaRPr lang="en-US" sz="1400" b="1" i="0" dirty="0">
              <a:effectLst/>
              <a:latin typeface="Söhne"/>
            </a:endParaRPr>
          </a:p>
          <a:p>
            <a:r>
              <a:rPr lang="en-US" sz="1400" b="1" i="0" dirty="0">
                <a:effectLst/>
                <a:latin typeface="Söhne"/>
              </a:rPr>
              <a:t>Sony</a:t>
            </a:r>
            <a:r>
              <a:rPr lang="en-US" sz="1400" b="0" i="0" dirty="0">
                <a:solidFill>
                  <a:srgbClr val="D1D5DB"/>
                </a:solidFill>
                <a:effectLst/>
                <a:latin typeface="Söhne"/>
              </a:rPr>
              <a:t>: Initially focused on consumer electronics, Sony expanded into entertainment through the acquisition of music companies and film studios. They also made a significant mark in the gaming industry with the PlayStation console.</a:t>
            </a:r>
            <a:endParaRPr lang="en-US" sz="1400" b="1" i="0" dirty="0">
              <a:effectLst/>
              <a:latin typeface="Söhne"/>
            </a:endParaRPr>
          </a:p>
          <a:p>
            <a:r>
              <a:rPr lang="en-US" sz="1400" b="1" i="0" dirty="0">
                <a:effectLst/>
                <a:latin typeface="Söhne"/>
              </a:rPr>
              <a:t>Nokia</a:t>
            </a:r>
            <a:r>
              <a:rPr lang="en-US" sz="1400" b="0" i="0" dirty="0">
                <a:solidFill>
                  <a:srgbClr val="D1D5DB"/>
                </a:solidFill>
                <a:effectLst/>
                <a:latin typeface="Söhne"/>
              </a:rPr>
              <a:t>: Nokia's earlier businesses included paper products, bicycle and car tires, footwear, and communication cables. It was only in the 1990s that they focused on mobile phones, and more recently, they have transitioned to network equipment and services.</a:t>
            </a:r>
            <a:endParaRPr lang="en-US" sz="1400" dirty="0"/>
          </a:p>
        </p:txBody>
      </p:sp>
      <p:sp>
        <p:nvSpPr>
          <p:cNvPr id="10" name="Title 4">
            <a:extLst>
              <a:ext uri="{FF2B5EF4-FFF2-40B4-BE49-F238E27FC236}">
                <a16:creationId xmlns:a16="http://schemas.microsoft.com/office/drawing/2014/main" id="{26AC100D-7E51-8668-718E-59278E7C3EBB}"/>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Generative AI – A Global Digital Transformation?</a:t>
            </a:r>
          </a:p>
        </p:txBody>
      </p:sp>
      <p:sp>
        <p:nvSpPr>
          <p:cNvPr id="11" name="Title 5">
            <a:extLst>
              <a:ext uri="{FF2B5EF4-FFF2-40B4-BE49-F238E27FC236}">
                <a16:creationId xmlns:a16="http://schemas.microsoft.com/office/drawing/2014/main" id="{E01A7025-FF51-9D2D-113E-ED75CB10C2D2}"/>
              </a:ext>
            </a:extLst>
          </p:cNvPr>
          <p:cNvSpPr txBox="1">
            <a:spLocks/>
          </p:cNvSpPr>
          <p:nvPr/>
        </p:nvSpPr>
        <p:spPr>
          <a:xfrm>
            <a:off x="162368" y="3295731"/>
            <a:ext cx="1601438"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FFFFFF"/>
                </a:solidFill>
                <a:effectLst/>
                <a:uLnTx/>
                <a:uFillTx/>
                <a:latin typeface="Segoe UI"/>
                <a:ea typeface="+mn-ea"/>
                <a:cs typeface="Segoe UI" pitchFamily="34" charset="0"/>
              </a:rPr>
              <a:t>Time to Reach</a:t>
            </a:r>
          </a:p>
          <a:p>
            <a:pPr marL="0" marR="0" lvl="0" indent="0" defTabSz="932742" rtl="0" eaLnBrk="1" fontAlgn="auto" latinLnBrk="0" hangingPunct="1">
              <a:lnSpc>
                <a:spcPct val="100000"/>
              </a:lnSpc>
              <a:spcBef>
                <a:spcPct val="0"/>
              </a:spcBef>
              <a:spcAft>
                <a:spcPts val="0"/>
              </a:spcAft>
              <a:buClrTx/>
              <a:buSzTx/>
              <a:buFontTx/>
              <a:buNone/>
              <a:tabLst/>
              <a:defRPr/>
            </a:pPr>
            <a:r>
              <a:rPr lang="en-US" sz="1400" spc="0" dirty="0">
                <a:solidFill>
                  <a:srgbClr val="FFFFFF"/>
                </a:solidFill>
                <a:latin typeface="Segoe UI"/>
              </a:rPr>
              <a:t>100mil users</a:t>
            </a:r>
            <a:endParaRPr kumimoji="0" lang="en-US" sz="1400" b="0" i="0" u="none" strike="noStrike" kern="1200" cap="none" spc="0" normalizeH="0" baseline="0" noProof="0" dirty="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925329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A77A-1134-95A3-60AB-E6949C3A82AB}"/>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A315454-8320-AD33-DF7A-670635215342}"/>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Azure OpenAI Content Filtering Configuration</a:t>
            </a:r>
          </a:p>
        </p:txBody>
      </p:sp>
      <p:sp>
        <p:nvSpPr>
          <p:cNvPr id="9" name="TextBox 8">
            <a:extLst>
              <a:ext uri="{FF2B5EF4-FFF2-40B4-BE49-F238E27FC236}">
                <a16:creationId xmlns:a16="http://schemas.microsoft.com/office/drawing/2014/main" id="{B2E316D1-7778-9F1D-A4B9-D5FF33DFB636}"/>
              </a:ext>
            </a:extLst>
          </p:cNvPr>
          <p:cNvSpPr txBox="1"/>
          <p:nvPr/>
        </p:nvSpPr>
        <p:spPr>
          <a:xfrm>
            <a:off x="117390" y="6330037"/>
            <a:ext cx="4083908" cy="369332"/>
          </a:xfrm>
          <a:prstGeom prst="rect">
            <a:avLst/>
          </a:prstGeom>
          <a:noFill/>
        </p:spPr>
        <p:txBody>
          <a:bodyPr wrap="square">
            <a:spAutoFit/>
          </a:bodyPr>
          <a:lstStyle/>
          <a:p>
            <a:r>
              <a:rPr lang="en-US">
                <a:solidFill>
                  <a:srgbClr val="FFFFFF"/>
                </a:solidFill>
                <a:latin typeface="Segoe UI" panose="020B0502040204020203" pitchFamily="34" charset="0"/>
                <a:ea typeface="Segoe UI" panose="020B0502040204020203" pitchFamily="34" charset="0"/>
              </a:rPr>
              <a:t>More Information on Content Filtering</a:t>
            </a:r>
            <a:r>
              <a:rPr lang="en-US" sz="1800">
                <a:solidFill>
                  <a:srgbClr val="FFFFFF"/>
                </a:solidFill>
                <a:effectLst/>
                <a:latin typeface="Segoe UI" panose="020B0502040204020203" pitchFamily="34" charset="0"/>
                <a:ea typeface="Segoe UI" panose="020B0502040204020203" pitchFamily="34" charset="0"/>
              </a:rPr>
              <a:t>: </a:t>
            </a:r>
            <a:endParaRPr lang="en-US"/>
          </a:p>
        </p:txBody>
      </p:sp>
      <p:pic>
        <p:nvPicPr>
          <p:cNvPr id="1026" name="Picture 2" descr="Screenshot of the content filter configuration UI">
            <a:extLst>
              <a:ext uri="{FF2B5EF4-FFF2-40B4-BE49-F238E27FC236}">
                <a16:creationId xmlns:a16="http://schemas.microsoft.com/office/drawing/2014/main" id="{9EE6DDD9-251F-6FAC-1E03-339D9604B38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9026" y="883507"/>
            <a:ext cx="7925488" cy="52975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69D46A-64ED-F4F0-87F2-9401756197DB}"/>
              </a:ext>
            </a:extLst>
          </p:cNvPr>
          <p:cNvSpPr txBox="1"/>
          <p:nvPr/>
        </p:nvSpPr>
        <p:spPr>
          <a:xfrm>
            <a:off x="4201298" y="6330037"/>
            <a:ext cx="7718339" cy="369332"/>
          </a:xfrm>
          <a:prstGeom prst="rect">
            <a:avLst/>
          </a:prstGeom>
          <a:noFill/>
        </p:spPr>
        <p:txBody>
          <a:bodyPr wrap="square">
            <a:spAutoFit/>
          </a:bodyPr>
          <a:lstStyle/>
          <a:p>
            <a:r>
              <a:rPr lang="en-US">
                <a:hlinkClick r:id="rId3"/>
              </a:rPr>
              <a:t>Azure OpenAI Service content filtering - Azure OpenAI | Microsoft Learn</a:t>
            </a:r>
            <a:endParaRPr lang="en-US"/>
          </a:p>
        </p:txBody>
      </p:sp>
    </p:spTree>
    <p:extLst>
      <p:ext uri="{BB962C8B-B14F-4D97-AF65-F5344CB8AC3E}">
        <p14:creationId xmlns:p14="http://schemas.microsoft.com/office/powerpoint/2010/main" val="15036012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325C8-683C-83DF-1744-04AA4AEFB35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35F8B1F-61A0-2968-8EF3-06ACD9FA0DBA}"/>
              </a:ext>
            </a:extLst>
          </p:cNvPr>
          <p:cNvPicPr/>
          <p:nvPr/>
        </p:nvPicPr>
        <p:blipFill>
          <a:blip r:embed="rId2" cstate="email">
            <a:extLst>
              <a:ext uri="{28A0092B-C50C-407E-A947-70E740481C1C}">
                <a14:useLocalDpi xmlns:a14="http://schemas.microsoft.com/office/drawing/2010/main"/>
              </a:ext>
            </a:extLst>
          </a:blip>
          <a:stretch>
            <a:fillRect/>
          </a:stretch>
        </p:blipFill>
        <p:spPr>
          <a:xfrm>
            <a:off x="5295154" y="2097754"/>
            <a:ext cx="4272280" cy="4054475"/>
          </a:xfrm>
          <a:prstGeom prst="rect">
            <a:avLst/>
          </a:prstGeom>
        </p:spPr>
      </p:pic>
      <p:pic>
        <p:nvPicPr>
          <p:cNvPr id="4" name="Picture 3">
            <a:extLst>
              <a:ext uri="{FF2B5EF4-FFF2-40B4-BE49-F238E27FC236}">
                <a16:creationId xmlns:a16="http://schemas.microsoft.com/office/drawing/2014/main" id="{428F92D3-23A2-0814-A913-3F08C91040C8}"/>
              </a:ext>
            </a:extLst>
          </p:cNvPr>
          <p:cNvPicPr/>
          <p:nvPr/>
        </p:nvPicPr>
        <p:blipFill>
          <a:blip r:embed="rId3" cstate="email">
            <a:extLst>
              <a:ext uri="{28A0092B-C50C-407E-A947-70E740481C1C}">
                <a14:useLocalDpi xmlns:a14="http://schemas.microsoft.com/office/drawing/2010/main"/>
              </a:ext>
            </a:extLst>
          </a:blip>
          <a:stretch>
            <a:fillRect/>
          </a:stretch>
        </p:blipFill>
        <p:spPr>
          <a:xfrm>
            <a:off x="4970034" y="1247363"/>
            <a:ext cx="5806877" cy="5215890"/>
          </a:xfrm>
          <a:prstGeom prst="rect">
            <a:avLst/>
          </a:prstGeom>
        </p:spPr>
      </p:pic>
      <p:sp>
        <p:nvSpPr>
          <p:cNvPr id="11" name="Rectangle 10">
            <a:extLst>
              <a:ext uri="{FF2B5EF4-FFF2-40B4-BE49-F238E27FC236}">
                <a16:creationId xmlns:a16="http://schemas.microsoft.com/office/drawing/2014/main" id="{6A04264A-38A9-9E76-76D1-C85ACBA1E29F}"/>
              </a:ext>
            </a:extLst>
          </p:cNvPr>
          <p:cNvSpPr/>
          <p:nvPr/>
        </p:nvSpPr>
        <p:spPr>
          <a:xfrm>
            <a:off x="797251" y="4749287"/>
            <a:ext cx="4156889" cy="827876"/>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18" name="Title 4">
            <a:extLst>
              <a:ext uri="{FF2B5EF4-FFF2-40B4-BE49-F238E27FC236}">
                <a16:creationId xmlns:a16="http://schemas.microsoft.com/office/drawing/2014/main" id="{A9C9579E-E66C-0A76-F639-1347BABD2BF6}"/>
              </a:ext>
            </a:extLst>
          </p:cNvPr>
          <p:cNvSpPr txBox="1">
            <a:spLocks/>
          </p:cNvSpPr>
          <p:nvPr/>
        </p:nvSpPr>
        <p:spPr>
          <a:xfrm>
            <a:off x="550932" y="1482201"/>
            <a:ext cx="4597400" cy="1231106"/>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w="3175">
                  <a:noFill/>
                </a:ln>
                <a:gradFill flip="none" rotWithShape="1">
                  <a:gsLst>
                    <a:gs pos="20000">
                      <a:srgbClr val="0078D4">
                        <a:lumMod val="40000"/>
                        <a:lumOff val="60000"/>
                      </a:srgbClr>
                    </a:gs>
                    <a:gs pos="100000">
                      <a:srgbClr val="C03BC4">
                        <a:lumMod val="40000"/>
                        <a:lumOff val="60000"/>
                      </a:srgbClr>
                    </a:gs>
                  </a:gsLst>
                  <a:lin ang="0" scaled="1"/>
                  <a:tileRect/>
                </a:gradFill>
                <a:effectLst/>
                <a:uLnTx/>
                <a:uFillTx/>
                <a:latin typeface="Segoe UI Semibold"/>
                <a:ea typeface="+mn-ea"/>
                <a:cs typeface="Segoe UI" panose="020B0502040204020203" pitchFamily="34" charset="0"/>
              </a:rPr>
              <a:t>Metaprompt &amp;</a:t>
            </a:r>
          </a:p>
          <a:p>
            <a:pPr marL="0" marR="0" lvl="0" indent="0" algn="l" defTabSz="932742" rtl="0" eaLnBrk="1" fontAlgn="auto" latinLnBrk="0" hangingPunct="1">
              <a:lnSpc>
                <a:spcPct val="100000"/>
              </a:lnSpc>
              <a:spcBef>
                <a:spcPct val="0"/>
              </a:spcBef>
              <a:spcAft>
                <a:spcPts val="0"/>
              </a:spcAft>
              <a:buClrTx/>
              <a:buSzTx/>
              <a:buFontTx/>
              <a:buNone/>
              <a:tabLst/>
              <a:defRPr/>
            </a:pPr>
            <a:r>
              <a:rPr lang="en-US" spc="0">
                <a:gradFill flip="none" rotWithShape="1">
                  <a:gsLst>
                    <a:gs pos="20000">
                      <a:srgbClr val="0078D4">
                        <a:lumMod val="40000"/>
                        <a:lumOff val="60000"/>
                      </a:srgbClr>
                    </a:gs>
                    <a:gs pos="100000">
                      <a:srgbClr val="C03BC4">
                        <a:lumMod val="40000"/>
                        <a:lumOff val="60000"/>
                      </a:srgbClr>
                    </a:gs>
                  </a:gsLst>
                  <a:lin ang="0" scaled="1"/>
                  <a:tileRect/>
                </a:gradFill>
                <a:latin typeface="Segoe UI Semibold"/>
              </a:rPr>
              <a:t>Grounding</a:t>
            </a:r>
            <a:endParaRPr kumimoji="0" lang="en-US" sz="4000" b="0" i="0" u="none" strike="noStrike" kern="1200" cap="none" spc="0" normalizeH="0" baseline="0" noProof="0">
              <a:ln w="3175">
                <a:noFill/>
              </a:ln>
              <a:gradFill flip="none" rotWithShape="1">
                <a:gsLst>
                  <a:gs pos="20000">
                    <a:srgbClr val="0078D4">
                      <a:lumMod val="40000"/>
                      <a:lumOff val="60000"/>
                    </a:srgbClr>
                  </a:gs>
                  <a:gs pos="100000">
                    <a:srgbClr val="C03BC4">
                      <a:lumMod val="40000"/>
                      <a:lumOff val="60000"/>
                    </a:srgbClr>
                  </a:gs>
                </a:gsLst>
                <a:lin ang="0" scaled="1"/>
                <a:tileRect/>
              </a:gradFill>
              <a:effectLst/>
              <a:uLnTx/>
              <a:uFillTx/>
              <a:latin typeface="Segoe UI Semibold"/>
              <a:ea typeface="+mn-ea"/>
              <a:cs typeface="Segoe UI" panose="020B0502040204020203" pitchFamily="34" charset="0"/>
            </a:endParaRPr>
          </a:p>
        </p:txBody>
      </p:sp>
      <p:sp>
        <p:nvSpPr>
          <p:cNvPr id="16" name="TextBox 15">
            <a:extLst>
              <a:ext uri="{FF2B5EF4-FFF2-40B4-BE49-F238E27FC236}">
                <a16:creationId xmlns:a16="http://schemas.microsoft.com/office/drawing/2014/main" id="{4B60957A-0272-5FB1-6D88-5A689DB6A6D2}"/>
              </a:ext>
            </a:extLst>
          </p:cNvPr>
          <p:cNvSpPr txBox="1"/>
          <p:nvPr/>
        </p:nvSpPr>
        <p:spPr>
          <a:xfrm>
            <a:off x="586562" y="2947077"/>
            <a:ext cx="3873843" cy="166199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Test out any pre-trained (foundation) model using a base </a:t>
            </a:r>
            <a:r>
              <a:rPr kumimoji="0" lang="en-US" sz="1800" b="1"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model with your own test data, </a:t>
            </a: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providing your own sample input how the pre-trained model would perform in your own use cases.</a:t>
            </a:r>
            <a:endParaRPr kumimoji="0" lang="en-US" sz="18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3" name="Picture 2">
            <a:extLst>
              <a:ext uri="{FF2B5EF4-FFF2-40B4-BE49-F238E27FC236}">
                <a16:creationId xmlns:a16="http://schemas.microsoft.com/office/drawing/2014/main" id="{5F5DBA6A-D0BB-9AC0-53C0-55B8713D646E}"/>
              </a:ext>
            </a:extLst>
          </p:cNvPr>
          <p:cNvPicPr/>
          <p:nvPr/>
        </p:nvPicPr>
        <p:blipFill>
          <a:blip r:embed="rId4" cstate="email">
            <a:extLst>
              <a:ext uri="{28A0092B-C50C-407E-A947-70E740481C1C}">
                <a14:useLocalDpi xmlns:a14="http://schemas.microsoft.com/office/drawing/2010/main"/>
              </a:ext>
            </a:extLst>
          </a:blip>
          <a:stretch>
            <a:fillRect/>
          </a:stretch>
        </p:blipFill>
        <p:spPr>
          <a:xfrm>
            <a:off x="5454393" y="3021084"/>
            <a:ext cx="3206750" cy="3046730"/>
          </a:xfrm>
          <a:prstGeom prst="rect">
            <a:avLst/>
          </a:prstGeom>
        </p:spPr>
      </p:pic>
      <p:pic>
        <p:nvPicPr>
          <p:cNvPr id="7" name="Picture 6">
            <a:extLst>
              <a:ext uri="{FF2B5EF4-FFF2-40B4-BE49-F238E27FC236}">
                <a16:creationId xmlns:a16="http://schemas.microsoft.com/office/drawing/2014/main" id="{DAFB0FF4-7923-10C9-0A0D-E956B7575B17}"/>
              </a:ext>
            </a:extLst>
          </p:cNvPr>
          <p:cNvPicPr/>
          <p:nvPr/>
        </p:nvPicPr>
        <p:blipFill>
          <a:blip r:embed="rId5" cstate="email">
            <a:extLst>
              <a:ext uri="{28A0092B-C50C-407E-A947-70E740481C1C}">
                <a14:useLocalDpi xmlns:a14="http://schemas.microsoft.com/office/drawing/2010/main"/>
              </a:ext>
            </a:extLst>
          </a:blip>
          <a:stretch>
            <a:fillRect/>
          </a:stretch>
        </p:blipFill>
        <p:spPr>
          <a:xfrm>
            <a:off x="5641718" y="3964059"/>
            <a:ext cx="2027555" cy="1931670"/>
          </a:xfrm>
          <a:prstGeom prst="rect">
            <a:avLst/>
          </a:prstGeom>
        </p:spPr>
      </p:pic>
    </p:spTree>
    <p:extLst>
      <p:ext uri="{BB962C8B-B14F-4D97-AF65-F5344CB8AC3E}">
        <p14:creationId xmlns:p14="http://schemas.microsoft.com/office/powerpoint/2010/main" val="62057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5E7C6-665B-09CD-8A9A-8C8EC806CDA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84DE941-DDF3-7073-5836-C78DA4A985EC}"/>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Metaprompts Reduce Errors &amp; Risk</a:t>
            </a:r>
          </a:p>
        </p:txBody>
      </p:sp>
      <p:grpSp>
        <p:nvGrpSpPr>
          <p:cNvPr id="2" name="Group 1">
            <a:extLst>
              <a:ext uri="{FF2B5EF4-FFF2-40B4-BE49-F238E27FC236}">
                <a16:creationId xmlns:a16="http://schemas.microsoft.com/office/drawing/2014/main" id="{D0F056E1-CBD0-D318-DB94-5DA711286050}"/>
              </a:ext>
            </a:extLst>
          </p:cNvPr>
          <p:cNvGrpSpPr/>
          <p:nvPr/>
        </p:nvGrpSpPr>
        <p:grpSpPr>
          <a:xfrm>
            <a:off x="500723" y="1114613"/>
            <a:ext cx="11374678" cy="5209540"/>
            <a:chOff x="0" y="0"/>
            <a:chExt cx="11374805" cy="5209795"/>
          </a:xfrm>
        </p:grpSpPr>
        <p:pic>
          <p:nvPicPr>
            <p:cNvPr id="3" name="Picture 2">
              <a:extLst>
                <a:ext uri="{FF2B5EF4-FFF2-40B4-BE49-F238E27FC236}">
                  <a16:creationId xmlns:a16="http://schemas.microsoft.com/office/drawing/2014/main" id="{377F81CA-6F9D-C864-DCC8-0BA802D00476}"/>
                </a:ext>
              </a:extLst>
            </p:cNvPr>
            <p:cNvPicPr/>
            <p:nvPr/>
          </p:nvPicPr>
          <p:blipFill>
            <a:blip r:embed="rId2"/>
            <a:stretch>
              <a:fillRect/>
            </a:stretch>
          </p:blipFill>
          <p:spPr>
            <a:xfrm>
              <a:off x="0" y="0"/>
              <a:ext cx="6105906" cy="5209795"/>
            </a:xfrm>
            <a:prstGeom prst="rect">
              <a:avLst/>
            </a:prstGeom>
          </p:spPr>
        </p:pic>
        <p:sp>
          <p:nvSpPr>
            <p:cNvPr id="5" name="Shape 2854">
              <a:extLst>
                <a:ext uri="{FF2B5EF4-FFF2-40B4-BE49-F238E27FC236}">
                  <a16:creationId xmlns:a16="http://schemas.microsoft.com/office/drawing/2014/main" id="{B131F44E-D05A-8730-5761-C57DABDFCD40}"/>
                </a:ext>
              </a:extLst>
            </p:cNvPr>
            <p:cNvSpPr/>
            <p:nvPr/>
          </p:nvSpPr>
          <p:spPr>
            <a:xfrm>
              <a:off x="128016" y="128041"/>
              <a:ext cx="5806440" cy="4910328"/>
            </a:xfrm>
            <a:custGeom>
              <a:avLst/>
              <a:gdLst/>
              <a:ahLst/>
              <a:cxnLst/>
              <a:rect l="0" t="0" r="0" b="0"/>
              <a:pathLst>
                <a:path w="5806440" h="4910328">
                  <a:moveTo>
                    <a:pt x="130264" y="0"/>
                  </a:moveTo>
                  <a:lnTo>
                    <a:pt x="5676138" y="0"/>
                  </a:lnTo>
                  <a:cubicBezTo>
                    <a:pt x="5748147" y="0"/>
                    <a:pt x="5806440" y="58293"/>
                    <a:pt x="5806440" y="130302"/>
                  </a:cubicBezTo>
                  <a:lnTo>
                    <a:pt x="5806440" y="4780052"/>
                  </a:lnTo>
                  <a:cubicBezTo>
                    <a:pt x="5806440" y="4852010"/>
                    <a:pt x="5748147" y="4910328"/>
                    <a:pt x="5676138" y="4910328"/>
                  </a:cubicBezTo>
                  <a:lnTo>
                    <a:pt x="130264" y="4910328"/>
                  </a:lnTo>
                  <a:cubicBezTo>
                    <a:pt x="58318" y="4910328"/>
                    <a:pt x="0" y="4852010"/>
                    <a:pt x="0" y="4780052"/>
                  </a:cubicBezTo>
                  <a:lnTo>
                    <a:pt x="0" y="130302"/>
                  </a:lnTo>
                  <a:cubicBezTo>
                    <a:pt x="0" y="58293"/>
                    <a:pt x="58318" y="0"/>
                    <a:pt x="130264" y="0"/>
                  </a:cubicBezTo>
                  <a:close/>
                </a:path>
              </a:pathLst>
            </a:custGeom>
            <a:ln w="0" cap="flat">
              <a:miter lim="127000"/>
            </a:ln>
          </p:spPr>
          <p:style>
            <a:lnRef idx="0">
              <a:srgbClr val="000000">
                <a:alpha val="0"/>
              </a:srgbClr>
            </a:lnRef>
            <a:fillRef idx="1">
              <a:srgbClr val="154765"/>
            </a:fillRef>
            <a:effectRef idx="0">
              <a:scrgbClr r="0" g="0" b="0"/>
            </a:effectRef>
            <a:fontRef idx="none"/>
          </p:style>
          <p:txBody>
            <a:bodyPr/>
            <a:lstStyle/>
            <a:p>
              <a:endParaRPr lang="en-US"/>
            </a:p>
          </p:txBody>
        </p:sp>
        <p:sp>
          <p:nvSpPr>
            <p:cNvPr id="6" name="Shape 2855">
              <a:extLst>
                <a:ext uri="{FF2B5EF4-FFF2-40B4-BE49-F238E27FC236}">
                  <a16:creationId xmlns:a16="http://schemas.microsoft.com/office/drawing/2014/main" id="{2073F25D-4E17-16BE-38A0-BCBAFEFAE6E0}"/>
                </a:ext>
              </a:extLst>
            </p:cNvPr>
            <p:cNvSpPr/>
            <p:nvPr/>
          </p:nvSpPr>
          <p:spPr>
            <a:xfrm>
              <a:off x="128016" y="128041"/>
              <a:ext cx="5806440" cy="4910328"/>
            </a:xfrm>
            <a:custGeom>
              <a:avLst/>
              <a:gdLst/>
              <a:ahLst/>
              <a:cxnLst/>
              <a:rect l="0" t="0" r="0" b="0"/>
              <a:pathLst>
                <a:path w="5806440" h="4910328">
                  <a:moveTo>
                    <a:pt x="0" y="130302"/>
                  </a:moveTo>
                  <a:cubicBezTo>
                    <a:pt x="0" y="58293"/>
                    <a:pt x="58318" y="0"/>
                    <a:pt x="130264" y="0"/>
                  </a:cubicBezTo>
                  <a:lnTo>
                    <a:pt x="5676138" y="0"/>
                  </a:lnTo>
                  <a:cubicBezTo>
                    <a:pt x="5748147" y="0"/>
                    <a:pt x="5806440" y="58293"/>
                    <a:pt x="5806440" y="130302"/>
                  </a:cubicBezTo>
                  <a:lnTo>
                    <a:pt x="5806440" y="4780052"/>
                  </a:lnTo>
                  <a:cubicBezTo>
                    <a:pt x="5806440" y="4852010"/>
                    <a:pt x="5748147" y="4910328"/>
                    <a:pt x="5676138" y="4910328"/>
                  </a:cubicBezTo>
                  <a:lnTo>
                    <a:pt x="130264" y="4910328"/>
                  </a:lnTo>
                  <a:cubicBezTo>
                    <a:pt x="58318" y="4910328"/>
                    <a:pt x="0" y="4852010"/>
                    <a:pt x="0" y="4780052"/>
                  </a:cubicBezTo>
                  <a:close/>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pic>
          <p:nvPicPr>
            <p:cNvPr id="8" name="Picture 7">
              <a:extLst>
                <a:ext uri="{FF2B5EF4-FFF2-40B4-BE49-F238E27FC236}">
                  <a16:creationId xmlns:a16="http://schemas.microsoft.com/office/drawing/2014/main" id="{239CC51D-18AF-23F4-3B07-FD9731842EA9}"/>
                </a:ext>
              </a:extLst>
            </p:cNvPr>
            <p:cNvPicPr/>
            <p:nvPr/>
          </p:nvPicPr>
          <p:blipFill>
            <a:blip r:embed="rId3" cstate="email">
              <a:extLst>
                <a:ext uri="{28A0092B-C50C-407E-A947-70E740481C1C}">
                  <a14:useLocalDpi xmlns:a14="http://schemas.microsoft.com/office/drawing/2010/main"/>
                </a:ext>
              </a:extLst>
            </a:blip>
            <a:stretch>
              <a:fillRect/>
            </a:stretch>
          </p:blipFill>
          <p:spPr>
            <a:xfrm>
              <a:off x="265176" y="279934"/>
              <a:ext cx="1493520" cy="283464"/>
            </a:xfrm>
            <a:prstGeom prst="rect">
              <a:avLst/>
            </a:prstGeom>
          </p:spPr>
        </p:pic>
        <p:sp>
          <p:nvSpPr>
            <p:cNvPr id="10" name="Rectangle 9">
              <a:extLst>
                <a:ext uri="{FF2B5EF4-FFF2-40B4-BE49-F238E27FC236}">
                  <a16:creationId xmlns:a16="http://schemas.microsoft.com/office/drawing/2014/main" id="{7B4FC3AD-308C-41D8-9DC5-F8E560F63808}"/>
                </a:ext>
              </a:extLst>
            </p:cNvPr>
            <p:cNvSpPr/>
            <p:nvPr/>
          </p:nvSpPr>
          <p:spPr>
            <a:xfrm>
              <a:off x="366065" y="291087"/>
              <a:ext cx="1417681"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000000"/>
                  </a:solidFill>
                  <a:effectLst/>
                  <a:latin typeface="Calibri" panose="020F0502020204030204" pitchFamily="34" charset="0"/>
                  <a:ea typeface="Calibri" panose="020F0502020204030204" pitchFamily="34" charset="0"/>
                </a:rPr>
                <a:t>Metaprompt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1" name="Shape 2858">
              <a:extLst>
                <a:ext uri="{FF2B5EF4-FFF2-40B4-BE49-F238E27FC236}">
                  <a16:creationId xmlns:a16="http://schemas.microsoft.com/office/drawing/2014/main" id="{BA644F09-4C29-1C78-82FB-ABE948B79D6B}"/>
                </a:ext>
              </a:extLst>
            </p:cNvPr>
            <p:cNvSpPr/>
            <p:nvPr/>
          </p:nvSpPr>
          <p:spPr>
            <a:xfrm>
              <a:off x="6591300" y="150902"/>
              <a:ext cx="1932432" cy="4887468"/>
            </a:xfrm>
            <a:custGeom>
              <a:avLst/>
              <a:gdLst/>
              <a:ahLst/>
              <a:cxnLst/>
              <a:rect l="0" t="0" r="0" b="0"/>
              <a:pathLst>
                <a:path w="1932432" h="4887468">
                  <a:moveTo>
                    <a:pt x="101092" y="0"/>
                  </a:moveTo>
                  <a:lnTo>
                    <a:pt x="1831340" y="0"/>
                  </a:lnTo>
                  <a:cubicBezTo>
                    <a:pt x="1887220" y="0"/>
                    <a:pt x="1932432" y="45212"/>
                    <a:pt x="1932432" y="101092"/>
                  </a:cubicBezTo>
                  <a:lnTo>
                    <a:pt x="1932432" y="4786389"/>
                  </a:lnTo>
                  <a:cubicBezTo>
                    <a:pt x="1932432" y="4842205"/>
                    <a:pt x="1887220" y="4887468"/>
                    <a:pt x="1831340" y="4887468"/>
                  </a:cubicBezTo>
                  <a:lnTo>
                    <a:pt x="101092" y="4887468"/>
                  </a:lnTo>
                  <a:cubicBezTo>
                    <a:pt x="45212" y="4887468"/>
                    <a:pt x="0" y="4842205"/>
                    <a:pt x="0" y="4786389"/>
                  </a:cubicBezTo>
                  <a:lnTo>
                    <a:pt x="0" y="101092"/>
                  </a:lnTo>
                  <a:cubicBezTo>
                    <a:pt x="0" y="45212"/>
                    <a:pt x="45212" y="0"/>
                    <a:pt x="101092" y="0"/>
                  </a:cubicBezTo>
                  <a:close/>
                </a:path>
              </a:pathLst>
            </a:custGeom>
            <a:ln w="0" cap="flat">
              <a:round/>
            </a:ln>
          </p:spPr>
          <p:style>
            <a:lnRef idx="0">
              <a:srgbClr val="000000">
                <a:alpha val="0"/>
              </a:srgbClr>
            </a:lnRef>
            <a:fillRef idx="1">
              <a:srgbClr val="154765"/>
            </a:fillRef>
            <a:effectRef idx="0">
              <a:scrgbClr r="0" g="0" b="0"/>
            </a:effectRef>
            <a:fontRef idx="none"/>
          </p:style>
          <p:txBody>
            <a:bodyPr/>
            <a:lstStyle/>
            <a:p>
              <a:endParaRPr lang="en-US"/>
            </a:p>
          </p:txBody>
        </p:sp>
        <p:sp>
          <p:nvSpPr>
            <p:cNvPr id="12" name="Shape 2859">
              <a:extLst>
                <a:ext uri="{FF2B5EF4-FFF2-40B4-BE49-F238E27FC236}">
                  <a16:creationId xmlns:a16="http://schemas.microsoft.com/office/drawing/2014/main" id="{2057BABB-1178-DF08-E4F9-9FE8770FA7D1}"/>
                </a:ext>
              </a:extLst>
            </p:cNvPr>
            <p:cNvSpPr/>
            <p:nvPr/>
          </p:nvSpPr>
          <p:spPr>
            <a:xfrm>
              <a:off x="6591300" y="150902"/>
              <a:ext cx="1932432" cy="4887468"/>
            </a:xfrm>
            <a:custGeom>
              <a:avLst/>
              <a:gdLst/>
              <a:ahLst/>
              <a:cxnLst/>
              <a:rect l="0" t="0" r="0" b="0"/>
              <a:pathLst>
                <a:path w="1932432" h="4887468">
                  <a:moveTo>
                    <a:pt x="0" y="101092"/>
                  </a:moveTo>
                  <a:cubicBezTo>
                    <a:pt x="0" y="45212"/>
                    <a:pt x="45212" y="0"/>
                    <a:pt x="101092" y="0"/>
                  </a:cubicBezTo>
                  <a:lnTo>
                    <a:pt x="1831340" y="0"/>
                  </a:lnTo>
                  <a:cubicBezTo>
                    <a:pt x="1887220" y="0"/>
                    <a:pt x="1932432" y="45212"/>
                    <a:pt x="1932432" y="101092"/>
                  </a:cubicBezTo>
                  <a:lnTo>
                    <a:pt x="1932432" y="4786389"/>
                  </a:lnTo>
                  <a:cubicBezTo>
                    <a:pt x="1932432" y="4842205"/>
                    <a:pt x="1887220" y="4887468"/>
                    <a:pt x="1831340" y="4887468"/>
                  </a:cubicBezTo>
                  <a:lnTo>
                    <a:pt x="101092" y="4887468"/>
                  </a:lnTo>
                  <a:cubicBezTo>
                    <a:pt x="45212" y="4887468"/>
                    <a:pt x="0" y="4842205"/>
                    <a:pt x="0" y="4786389"/>
                  </a:cubicBezTo>
                  <a:close/>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pic>
          <p:nvPicPr>
            <p:cNvPr id="13" name="Picture 12">
              <a:extLst>
                <a:ext uri="{FF2B5EF4-FFF2-40B4-BE49-F238E27FC236}">
                  <a16:creationId xmlns:a16="http://schemas.microsoft.com/office/drawing/2014/main" id="{410D3878-86CA-A4BC-EB4F-7FA5CCB91799}"/>
                </a:ext>
              </a:extLst>
            </p:cNvPr>
            <p:cNvPicPr/>
            <p:nvPr/>
          </p:nvPicPr>
          <p:blipFill>
            <a:blip r:embed="rId4" cstate="email">
              <a:extLst>
                <a:ext uri="{28A0092B-C50C-407E-A947-70E740481C1C}">
                  <a14:useLocalDpi xmlns:a14="http://schemas.microsoft.com/office/drawing/2010/main"/>
                </a:ext>
              </a:extLst>
            </a:blip>
            <a:stretch>
              <a:fillRect/>
            </a:stretch>
          </p:blipFill>
          <p:spPr>
            <a:xfrm>
              <a:off x="6767576" y="324638"/>
              <a:ext cx="795528" cy="280416"/>
            </a:xfrm>
            <a:prstGeom prst="rect">
              <a:avLst/>
            </a:prstGeom>
          </p:spPr>
        </p:pic>
        <p:sp>
          <p:nvSpPr>
            <p:cNvPr id="14" name="Rectangle 13">
              <a:extLst>
                <a:ext uri="{FF2B5EF4-FFF2-40B4-BE49-F238E27FC236}">
                  <a16:creationId xmlns:a16="http://schemas.microsoft.com/office/drawing/2014/main" id="{E9F3F228-36A3-A296-05D6-4746FD59021A}"/>
                </a:ext>
              </a:extLst>
            </p:cNvPr>
            <p:cNvSpPr/>
            <p:nvPr/>
          </p:nvSpPr>
          <p:spPr>
            <a:xfrm>
              <a:off x="6863842" y="699834"/>
              <a:ext cx="1134088" cy="31329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Write</a:t>
              </a:r>
              <a:r>
                <a:rPr lang="en-US" sz="1400" kern="100" spc="52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a</a:t>
              </a:r>
              <a:r>
                <a:rPr lang="en-US" sz="1400" kern="100" spc="51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4C21C86E-191A-C3C8-DF94-650409BAF7E5}"/>
                </a:ext>
              </a:extLst>
            </p:cNvPr>
            <p:cNvSpPr/>
            <p:nvPr/>
          </p:nvSpPr>
          <p:spPr>
            <a:xfrm>
              <a:off x="6863842" y="913768"/>
              <a:ext cx="1699415"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tagline</a:t>
              </a:r>
              <a:r>
                <a:rPr lang="en-US" sz="1400" kern="100" spc="51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for</a:t>
              </a:r>
              <a:r>
                <a:rPr lang="en-US" sz="1400" kern="100" spc="51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F174C8EB-E3DC-EA56-2DCD-C7FBCB419F89}"/>
                </a:ext>
              </a:extLst>
            </p:cNvPr>
            <p:cNvSpPr/>
            <p:nvPr/>
          </p:nvSpPr>
          <p:spPr>
            <a:xfrm>
              <a:off x="6863842" y="1127127"/>
              <a:ext cx="1983282"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our</a:t>
              </a:r>
              <a:r>
                <a:rPr lang="en-US" sz="1400" kern="100" spc="52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ice</a:t>
              </a:r>
              <a:r>
                <a:rPr lang="en-US" sz="1400" kern="100" spc="51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cream</a:t>
              </a:r>
              <a:r>
                <a:rPr lang="en-US" sz="1400" kern="100" spc="52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10336738-0E8D-B4FF-7FA4-72C4374485C1}"/>
                </a:ext>
              </a:extLst>
            </p:cNvPr>
            <p:cNvSpPr/>
            <p:nvPr/>
          </p:nvSpPr>
          <p:spPr>
            <a:xfrm>
              <a:off x="6863842" y="1340487"/>
              <a:ext cx="709827"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shop.</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D0F11B66-3496-E369-3BA7-FEBBC0D81A7F}"/>
                </a:ext>
              </a:extLst>
            </p:cNvPr>
            <p:cNvSpPr/>
            <p:nvPr/>
          </p:nvSpPr>
          <p:spPr>
            <a:xfrm>
              <a:off x="6848856" y="348044"/>
              <a:ext cx="993839" cy="31329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spc="-5">
                  <a:solidFill>
                    <a:srgbClr val="000000"/>
                  </a:solidFill>
                  <a:effectLst/>
                  <a:latin typeface="Calibri" panose="020F0502020204030204" pitchFamily="34" charset="0"/>
                  <a:ea typeface="Calibri" panose="020F0502020204030204" pitchFamily="34" charset="0"/>
                </a:rPr>
                <a:t>Prompt</a:t>
              </a:r>
              <a:r>
                <a:rPr lang="en-US" sz="1400" kern="100" spc="520">
                  <a:solidFill>
                    <a:srgbClr val="000000"/>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pic>
          <p:nvPicPr>
            <p:cNvPr id="19" name="Picture 18">
              <a:extLst>
                <a:ext uri="{FF2B5EF4-FFF2-40B4-BE49-F238E27FC236}">
                  <a16:creationId xmlns:a16="http://schemas.microsoft.com/office/drawing/2014/main" id="{E70C1497-3F08-D9CF-3CB4-20C6D8FD55BB}"/>
                </a:ext>
              </a:extLst>
            </p:cNvPr>
            <p:cNvPicPr/>
            <p:nvPr/>
          </p:nvPicPr>
          <p:blipFill>
            <a:blip r:embed="rId5" cstate="email">
              <a:extLst>
                <a:ext uri="{28A0092B-C50C-407E-A947-70E740481C1C}">
                  <a14:useLocalDpi xmlns:a14="http://schemas.microsoft.com/office/drawing/2010/main"/>
                </a:ext>
              </a:extLst>
            </a:blip>
            <a:stretch>
              <a:fillRect/>
            </a:stretch>
          </p:blipFill>
          <p:spPr>
            <a:xfrm>
              <a:off x="6110224" y="2438933"/>
              <a:ext cx="298704" cy="295656"/>
            </a:xfrm>
            <a:prstGeom prst="rect">
              <a:avLst/>
            </a:prstGeom>
          </p:spPr>
        </p:pic>
        <p:sp>
          <p:nvSpPr>
            <p:cNvPr id="20" name="Shape 2867">
              <a:extLst>
                <a:ext uri="{FF2B5EF4-FFF2-40B4-BE49-F238E27FC236}">
                  <a16:creationId xmlns:a16="http://schemas.microsoft.com/office/drawing/2014/main" id="{2369D796-45AA-46F6-BB06-CD0ABFD61E17}"/>
                </a:ext>
              </a:extLst>
            </p:cNvPr>
            <p:cNvSpPr/>
            <p:nvPr/>
          </p:nvSpPr>
          <p:spPr>
            <a:xfrm>
              <a:off x="9224010" y="151664"/>
              <a:ext cx="1932432" cy="4887468"/>
            </a:xfrm>
            <a:custGeom>
              <a:avLst/>
              <a:gdLst/>
              <a:ahLst/>
              <a:cxnLst/>
              <a:rect l="0" t="0" r="0" b="0"/>
              <a:pathLst>
                <a:path w="1932432" h="4887468">
                  <a:moveTo>
                    <a:pt x="111252" y="0"/>
                  </a:moveTo>
                  <a:lnTo>
                    <a:pt x="1821180" y="0"/>
                  </a:lnTo>
                  <a:cubicBezTo>
                    <a:pt x="1882648" y="0"/>
                    <a:pt x="1932432" y="49784"/>
                    <a:pt x="1932432" y="111252"/>
                  </a:cubicBezTo>
                  <a:lnTo>
                    <a:pt x="1932432" y="4776203"/>
                  </a:lnTo>
                  <a:cubicBezTo>
                    <a:pt x="1932432" y="4837646"/>
                    <a:pt x="1882648" y="4887468"/>
                    <a:pt x="1821180" y="4887468"/>
                  </a:cubicBezTo>
                  <a:lnTo>
                    <a:pt x="111252" y="4887468"/>
                  </a:lnTo>
                  <a:cubicBezTo>
                    <a:pt x="49784" y="4887468"/>
                    <a:pt x="0" y="4837646"/>
                    <a:pt x="0" y="4776203"/>
                  </a:cubicBezTo>
                  <a:lnTo>
                    <a:pt x="0" y="111252"/>
                  </a:lnTo>
                  <a:cubicBezTo>
                    <a:pt x="0" y="49784"/>
                    <a:pt x="49784" y="0"/>
                    <a:pt x="111252" y="0"/>
                  </a:cubicBezTo>
                  <a:close/>
                </a:path>
              </a:pathLst>
            </a:custGeom>
            <a:ln w="0" cap="flat">
              <a:round/>
            </a:ln>
          </p:spPr>
          <p:style>
            <a:lnRef idx="0">
              <a:srgbClr val="000000">
                <a:alpha val="0"/>
              </a:srgbClr>
            </a:lnRef>
            <a:fillRef idx="1">
              <a:srgbClr val="091F2C"/>
            </a:fillRef>
            <a:effectRef idx="0">
              <a:scrgbClr r="0" g="0" b="0"/>
            </a:effectRef>
            <a:fontRef idx="none"/>
          </p:style>
          <p:txBody>
            <a:bodyPr/>
            <a:lstStyle/>
            <a:p>
              <a:endParaRPr lang="en-US"/>
            </a:p>
          </p:txBody>
        </p:sp>
        <p:pic>
          <p:nvPicPr>
            <p:cNvPr id="21" name="Picture 20">
              <a:extLst>
                <a:ext uri="{FF2B5EF4-FFF2-40B4-BE49-F238E27FC236}">
                  <a16:creationId xmlns:a16="http://schemas.microsoft.com/office/drawing/2014/main" id="{C07F49A1-E170-B008-CD1B-854D25FF9868}"/>
                </a:ext>
              </a:extLst>
            </p:cNvPr>
            <p:cNvPicPr/>
            <p:nvPr/>
          </p:nvPicPr>
          <p:blipFill>
            <a:blip r:embed="rId6" cstate="email">
              <a:extLst>
                <a:ext uri="{28A0092B-C50C-407E-A947-70E740481C1C}">
                  <a14:useLocalDpi xmlns:a14="http://schemas.microsoft.com/office/drawing/2010/main"/>
                </a:ext>
              </a:extLst>
            </a:blip>
            <a:stretch>
              <a:fillRect/>
            </a:stretch>
          </p:blipFill>
          <p:spPr>
            <a:xfrm>
              <a:off x="9209024" y="137694"/>
              <a:ext cx="1956816" cy="4913376"/>
            </a:xfrm>
            <a:prstGeom prst="rect">
              <a:avLst/>
            </a:prstGeom>
          </p:spPr>
        </p:pic>
        <p:pic>
          <p:nvPicPr>
            <p:cNvPr id="22" name="Picture 21">
              <a:extLst>
                <a:ext uri="{FF2B5EF4-FFF2-40B4-BE49-F238E27FC236}">
                  <a16:creationId xmlns:a16="http://schemas.microsoft.com/office/drawing/2014/main" id="{D44F0851-1E95-3BBE-4F47-297F71A9CC85}"/>
                </a:ext>
              </a:extLst>
            </p:cNvPr>
            <p:cNvPicPr/>
            <p:nvPr/>
          </p:nvPicPr>
          <p:blipFill>
            <a:blip r:embed="rId6" cstate="email">
              <a:extLst>
                <a:ext uri="{28A0092B-C50C-407E-A947-70E740481C1C}">
                  <a14:useLocalDpi xmlns:a14="http://schemas.microsoft.com/office/drawing/2010/main"/>
                </a:ext>
              </a:extLst>
            </a:blip>
            <a:stretch>
              <a:fillRect/>
            </a:stretch>
          </p:blipFill>
          <p:spPr>
            <a:xfrm>
              <a:off x="9209024" y="137694"/>
              <a:ext cx="1956816" cy="4913376"/>
            </a:xfrm>
            <a:prstGeom prst="rect">
              <a:avLst/>
            </a:prstGeom>
          </p:spPr>
        </p:pic>
        <p:sp>
          <p:nvSpPr>
            <p:cNvPr id="23" name="Rectangle 22">
              <a:extLst>
                <a:ext uri="{FF2B5EF4-FFF2-40B4-BE49-F238E27FC236}">
                  <a16:creationId xmlns:a16="http://schemas.microsoft.com/office/drawing/2014/main" id="{F1B02B49-582C-A952-25B1-8B70F39423BE}"/>
                </a:ext>
              </a:extLst>
            </p:cNvPr>
            <p:cNvSpPr/>
            <p:nvPr/>
          </p:nvSpPr>
          <p:spPr>
            <a:xfrm>
              <a:off x="9391523" y="346585"/>
              <a:ext cx="1133813"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Response</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24" name="Rectangle 23">
              <a:extLst>
                <a:ext uri="{FF2B5EF4-FFF2-40B4-BE49-F238E27FC236}">
                  <a16:creationId xmlns:a16="http://schemas.microsoft.com/office/drawing/2014/main" id="{A1775FD1-50E5-9C8A-26EF-F83448F4ABA1}"/>
                </a:ext>
              </a:extLst>
            </p:cNvPr>
            <p:cNvSpPr/>
            <p:nvPr/>
          </p:nvSpPr>
          <p:spPr>
            <a:xfrm>
              <a:off x="9391523" y="788545"/>
              <a:ext cx="1417681"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Scoops</a:t>
              </a:r>
              <a:r>
                <a:rPr lang="en-US" sz="1400" kern="100" spc="505">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of</a:t>
              </a:r>
              <a:r>
                <a:rPr lang="en-US" sz="1400" kern="100" spc="52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5CF930DA-519C-5A96-F2E1-B6A2514AB0CD}"/>
                </a:ext>
              </a:extLst>
            </p:cNvPr>
            <p:cNvSpPr/>
            <p:nvPr/>
          </p:nvSpPr>
          <p:spPr>
            <a:xfrm>
              <a:off x="9391523" y="1001906"/>
              <a:ext cx="1983282"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heaven</a:t>
              </a:r>
              <a:r>
                <a:rPr lang="en-US" sz="1400" kern="100" spc="505">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in</a:t>
              </a:r>
              <a:r>
                <a:rPr lang="en-US" sz="1400" kern="100" spc="52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the</a:t>
              </a:r>
              <a:r>
                <a:rPr lang="en-US" sz="1400" kern="100" spc="52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471F753D-174B-2357-565E-D6401566D01C}"/>
                </a:ext>
              </a:extLst>
            </p:cNvPr>
            <p:cNvSpPr/>
            <p:nvPr/>
          </p:nvSpPr>
          <p:spPr>
            <a:xfrm>
              <a:off x="9391523" y="1215265"/>
              <a:ext cx="1276103"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heart</a:t>
              </a:r>
              <a:r>
                <a:rPr lang="en-US" sz="1400" kern="100" spc="52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of</a:t>
              </a:r>
              <a:r>
                <a:rPr lang="en-US" sz="1400" kern="100" spc="525">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EA2EE9DC-96AC-60DB-3826-EE2344DF2BA5}"/>
                </a:ext>
              </a:extLst>
            </p:cNvPr>
            <p:cNvSpPr/>
            <p:nvPr/>
          </p:nvSpPr>
          <p:spPr>
            <a:xfrm>
              <a:off x="9391523" y="1429830"/>
              <a:ext cx="1276621" cy="31329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Phoenix!</a:t>
              </a:r>
              <a:r>
                <a:rPr lang="en-US" sz="1400" kern="100" spc="525">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pic>
          <p:nvPicPr>
            <p:cNvPr id="28" name="Picture 27">
              <a:extLst>
                <a:ext uri="{FF2B5EF4-FFF2-40B4-BE49-F238E27FC236}">
                  <a16:creationId xmlns:a16="http://schemas.microsoft.com/office/drawing/2014/main" id="{D88A5B57-896D-AC34-35DA-67F153521A46}"/>
                </a:ext>
              </a:extLst>
            </p:cNvPr>
            <p:cNvPicPr/>
            <p:nvPr/>
          </p:nvPicPr>
          <p:blipFill>
            <a:blip r:embed="rId7" cstate="email">
              <a:extLst>
                <a:ext uri="{28A0092B-C50C-407E-A947-70E740481C1C}">
                  <a14:useLocalDpi xmlns:a14="http://schemas.microsoft.com/office/drawing/2010/main"/>
                </a:ext>
              </a:extLst>
            </a:blip>
            <a:stretch>
              <a:fillRect/>
            </a:stretch>
          </p:blipFill>
          <p:spPr>
            <a:xfrm>
              <a:off x="8745728" y="2502942"/>
              <a:ext cx="252984" cy="167640"/>
            </a:xfrm>
            <a:prstGeom prst="rect">
              <a:avLst/>
            </a:prstGeom>
          </p:spPr>
        </p:pic>
        <p:pic>
          <p:nvPicPr>
            <p:cNvPr id="29" name="Picture 28">
              <a:extLst>
                <a:ext uri="{FF2B5EF4-FFF2-40B4-BE49-F238E27FC236}">
                  <a16:creationId xmlns:a16="http://schemas.microsoft.com/office/drawing/2014/main" id="{E4427294-082A-8BC6-C369-226B9EE2585C}"/>
                </a:ext>
              </a:extLst>
            </p:cNvPr>
            <p:cNvPicPr/>
            <p:nvPr/>
          </p:nvPicPr>
          <p:blipFill>
            <a:blip r:embed="rId7" cstate="email">
              <a:extLst>
                <a:ext uri="{28A0092B-C50C-407E-A947-70E740481C1C}">
                  <a14:useLocalDpi xmlns:a14="http://schemas.microsoft.com/office/drawing/2010/main"/>
                </a:ext>
              </a:extLst>
            </a:blip>
            <a:stretch>
              <a:fillRect/>
            </a:stretch>
          </p:blipFill>
          <p:spPr>
            <a:xfrm>
              <a:off x="8745728" y="2502942"/>
              <a:ext cx="252984" cy="167640"/>
            </a:xfrm>
            <a:prstGeom prst="rect">
              <a:avLst/>
            </a:prstGeom>
          </p:spPr>
        </p:pic>
        <p:sp>
          <p:nvSpPr>
            <p:cNvPr id="30" name="Rectangle 29">
              <a:extLst>
                <a:ext uri="{FF2B5EF4-FFF2-40B4-BE49-F238E27FC236}">
                  <a16:creationId xmlns:a16="http://schemas.microsoft.com/office/drawing/2014/main" id="{0F69DB62-77AB-4A60-0069-3F918E18A2AA}"/>
                </a:ext>
              </a:extLst>
            </p:cNvPr>
            <p:cNvSpPr/>
            <p:nvPr/>
          </p:nvSpPr>
          <p:spPr>
            <a:xfrm>
              <a:off x="359359" y="796108"/>
              <a:ext cx="5341948"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B900"/>
                  </a:solidFill>
                  <a:effectLst/>
                  <a:latin typeface="Segoe UI" panose="020B0502040204020203" pitchFamily="34" charset="0"/>
                  <a:ea typeface="Segoe UI" panose="020B0502040204020203" pitchFamily="34" charset="0"/>
                </a:rPr>
                <a:t>## </a:t>
              </a:r>
              <a:r>
                <a:rPr lang="en-US" sz="1200" b="1" kern="100">
                  <a:solidFill>
                    <a:srgbClr val="FFB900"/>
                  </a:solidFill>
                  <a:effectLst/>
                  <a:latin typeface="Segoe UI" panose="020B0502040204020203" pitchFamily="34" charset="0"/>
                  <a:ea typeface="Segoe UI" panose="020B0502040204020203" pitchFamily="34" charset="0"/>
                </a:rPr>
                <a:t>Grounding</a:t>
              </a:r>
              <a:r>
                <a:rPr lang="en-US" sz="1200" kern="100">
                  <a:solidFill>
                    <a:srgbClr val="FFB900"/>
                  </a:solidFill>
                  <a:effectLst/>
                  <a:latin typeface="Segoe UI" panose="020B0502040204020203" pitchFamily="34" charset="0"/>
                  <a:ea typeface="Segoe UI" panose="020B0502040204020203" pitchFamily="34" charset="0"/>
                </a:rPr>
                <a:t> - This is a conversational agent whose code name is Dana:</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BC44990C-F5A3-18A2-C632-38B10FB4D31E}"/>
                </a:ext>
              </a:extLst>
            </p:cNvPr>
            <p:cNvSpPr/>
            <p:nvPr/>
          </p:nvSpPr>
          <p:spPr>
            <a:xfrm>
              <a:off x="359359" y="1041807"/>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53C6A95E-7E29-E65C-BC78-BA7CF113F72E}"/>
                </a:ext>
              </a:extLst>
            </p:cNvPr>
            <p:cNvSpPr/>
            <p:nvPr/>
          </p:nvSpPr>
          <p:spPr>
            <a:xfrm>
              <a:off x="702564" y="1045155"/>
              <a:ext cx="5197023"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 is a conversational agent at Gourmet Ice Cream, Inc.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3B2615DB-1042-339E-7788-30D2BE675166}"/>
                </a:ext>
              </a:extLst>
            </p:cNvPr>
            <p:cNvSpPr/>
            <p:nvPr/>
          </p:nvSpPr>
          <p:spPr>
            <a:xfrm>
              <a:off x="359359" y="1224687"/>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88728A40-35F9-99B0-EA5D-14F6C05D6D84}"/>
                </a:ext>
              </a:extLst>
            </p:cNvPr>
            <p:cNvSpPr/>
            <p:nvPr/>
          </p:nvSpPr>
          <p:spPr>
            <a:xfrm>
              <a:off x="702564" y="1228035"/>
              <a:ext cx="6338179"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Gourmet Ice Cream’s marketing team uses Dana to help them be more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A41F1C81-183B-8B7A-7DC3-09FD2FE183CB}"/>
                </a:ext>
              </a:extLst>
            </p:cNvPr>
            <p:cNvSpPr/>
            <p:nvPr/>
          </p:nvSpPr>
          <p:spPr>
            <a:xfrm>
              <a:off x="702564" y="1410915"/>
              <a:ext cx="1967531"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effective at their jobs.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5BD08B3A-0ED9-01BE-E09A-C25B231FF9F1}"/>
                </a:ext>
              </a:extLst>
            </p:cNvPr>
            <p:cNvSpPr/>
            <p:nvPr/>
          </p:nvSpPr>
          <p:spPr>
            <a:xfrm>
              <a:off x="359359" y="1590446"/>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9C98FF57-42B2-F3B6-9E43-500789512F63}"/>
                </a:ext>
              </a:extLst>
            </p:cNvPr>
            <p:cNvSpPr/>
            <p:nvPr/>
          </p:nvSpPr>
          <p:spPr>
            <a:xfrm>
              <a:off x="702564" y="1593795"/>
              <a:ext cx="6264602"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 understands Gourmet Ice Cream’s unique product catalog, store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0C3EFC20-937F-08D1-F7E4-CC99DA36CC0A}"/>
                </a:ext>
              </a:extLst>
            </p:cNvPr>
            <p:cNvSpPr/>
            <p:nvPr/>
          </p:nvSpPr>
          <p:spPr>
            <a:xfrm>
              <a:off x="702564" y="1776453"/>
              <a:ext cx="6352887" cy="1988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locations, and the company’s strategic goal to continue to go upmarket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43B65880-B575-AAE2-A546-EA4945735428}"/>
                </a:ext>
              </a:extLst>
            </p:cNvPr>
            <p:cNvSpPr/>
            <p:nvPr/>
          </p:nvSpPr>
          <p:spPr>
            <a:xfrm>
              <a:off x="359359" y="4271241"/>
              <a:ext cx="2436042" cy="20642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B900"/>
                  </a:solidFill>
                  <a:effectLst/>
                  <a:latin typeface="Segoe UI" panose="020B0502040204020203" pitchFamily="34" charset="0"/>
                  <a:ea typeface="Segoe UI" panose="020B0502040204020203" pitchFamily="34" charset="0"/>
                </a:rPr>
                <a:t>## </a:t>
              </a:r>
              <a:r>
                <a:rPr lang="en-US" sz="1200" b="1" kern="100">
                  <a:solidFill>
                    <a:srgbClr val="FFB900"/>
                  </a:solidFill>
                  <a:effectLst/>
                  <a:latin typeface="Segoe UI" panose="020B0502040204020203" pitchFamily="34" charset="0"/>
                  <a:ea typeface="Segoe UI" panose="020B0502040204020203" pitchFamily="34" charset="0"/>
                </a:rPr>
                <a:t>Safety &amp; Jailbreaks </a:t>
              </a:r>
              <a:r>
                <a:rPr lang="en-US" sz="1200" kern="100">
                  <a:solidFill>
                    <a:srgbClr val="FFB900"/>
                  </a:solidFill>
                  <a:effectLst/>
                  <a:latin typeface="Segoe UI" panose="020B0502040204020203" pitchFamily="34" charset="0"/>
                  <a:ea typeface="Segoe UI" panose="020B0502040204020203" pitchFamily="34" charset="0"/>
                </a:rPr>
                <a:t>- On safety:</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2CD9B160-E667-F206-0E9A-F59E4B135976}"/>
                </a:ext>
              </a:extLst>
            </p:cNvPr>
            <p:cNvSpPr/>
            <p:nvPr/>
          </p:nvSpPr>
          <p:spPr>
            <a:xfrm>
              <a:off x="359359" y="4517466"/>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1" name="Rectangle 40">
              <a:extLst>
                <a:ext uri="{FF2B5EF4-FFF2-40B4-BE49-F238E27FC236}">
                  <a16:creationId xmlns:a16="http://schemas.microsoft.com/office/drawing/2014/main" id="{21BC5468-5BC2-19FD-CE13-338D50F21512}"/>
                </a:ext>
              </a:extLst>
            </p:cNvPr>
            <p:cNvSpPr/>
            <p:nvPr/>
          </p:nvSpPr>
          <p:spPr>
            <a:xfrm>
              <a:off x="702564" y="4520815"/>
              <a:ext cx="5507547"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 should moderate the responses to be safe, free of harm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2D8D732E-8E08-8E17-FD38-D591DF79703C}"/>
                </a:ext>
              </a:extLst>
            </p:cNvPr>
            <p:cNvSpPr/>
            <p:nvPr/>
          </p:nvSpPr>
          <p:spPr>
            <a:xfrm>
              <a:off x="702564" y="4703695"/>
              <a:ext cx="742664"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and non</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9079DCB3-830E-6E4D-C677-22E52AB39D36}"/>
                </a:ext>
              </a:extLst>
            </p:cNvPr>
            <p:cNvSpPr/>
            <p:nvPr/>
          </p:nvSpPr>
          <p:spPr>
            <a:xfrm>
              <a:off x="1261872" y="4703695"/>
              <a:ext cx="81077"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CD9B9533-F1E0-A906-73B7-0DA2146D8D74}"/>
                </a:ext>
              </a:extLst>
            </p:cNvPr>
            <p:cNvSpPr/>
            <p:nvPr/>
          </p:nvSpPr>
          <p:spPr>
            <a:xfrm>
              <a:off x="1322832" y="4703695"/>
              <a:ext cx="1183316"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controversial.</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5" name="Shape 2892">
              <a:extLst>
                <a:ext uri="{FF2B5EF4-FFF2-40B4-BE49-F238E27FC236}">
                  <a16:creationId xmlns:a16="http://schemas.microsoft.com/office/drawing/2014/main" id="{990F9687-05AA-FA85-3152-1D3BC394532D}"/>
                </a:ext>
              </a:extLst>
            </p:cNvPr>
            <p:cNvSpPr/>
            <p:nvPr/>
          </p:nvSpPr>
          <p:spPr>
            <a:xfrm>
              <a:off x="134112" y="4052342"/>
              <a:ext cx="5799836" cy="0"/>
            </a:xfrm>
            <a:custGeom>
              <a:avLst/>
              <a:gdLst/>
              <a:ahLst/>
              <a:cxnLst/>
              <a:rect l="0" t="0" r="0" b="0"/>
              <a:pathLst>
                <a:path w="5799836">
                  <a:moveTo>
                    <a:pt x="0" y="0"/>
                  </a:moveTo>
                  <a:lnTo>
                    <a:pt x="5799836" y="0"/>
                  </a:lnTo>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sp>
          <p:nvSpPr>
            <p:cNvPr id="46" name="Rectangle 45">
              <a:extLst>
                <a:ext uri="{FF2B5EF4-FFF2-40B4-BE49-F238E27FC236}">
                  <a16:creationId xmlns:a16="http://schemas.microsoft.com/office/drawing/2014/main" id="{070F0471-9E52-1C1B-EDFE-754A48105748}"/>
                </a:ext>
              </a:extLst>
            </p:cNvPr>
            <p:cNvSpPr/>
            <p:nvPr/>
          </p:nvSpPr>
          <p:spPr>
            <a:xfrm>
              <a:off x="359359" y="3164817"/>
              <a:ext cx="5158008" cy="22697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B900"/>
                  </a:solidFill>
                  <a:effectLst/>
                  <a:latin typeface="Segoe UI" panose="020B0502040204020203" pitchFamily="34" charset="0"/>
                  <a:ea typeface="Segoe UI" panose="020B0502040204020203" pitchFamily="34" charset="0"/>
                </a:rPr>
                <a:t>## </a:t>
              </a:r>
              <a:r>
                <a:rPr lang="en-US" sz="1200" b="1" kern="100">
                  <a:solidFill>
                    <a:srgbClr val="FFB900"/>
                  </a:solidFill>
                  <a:effectLst/>
                  <a:latin typeface="Segoe UI" panose="020B0502040204020203" pitchFamily="34" charset="0"/>
                  <a:ea typeface="Segoe UI" panose="020B0502040204020203" pitchFamily="34" charset="0"/>
                </a:rPr>
                <a:t>Knowledge Graph </a:t>
              </a:r>
              <a:r>
                <a:rPr lang="en-US" sz="1200" kern="100">
                  <a:solidFill>
                    <a:srgbClr val="FFB900"/>
                  </a:solidFill>
                  <a:effectLst/>
                  <a:latin typeface="Segoe UI" panose="020B0502040204020203" pitchFamily="34" charset="0"/>
                  <a:ea typeface="Segoe UI" panose="020B0502040204020203" pitchFamily="34" charset="0"/>
                </a:rPr>
                <a:t>- On Dana’s ability to gather and present information:</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CEC90AD2-75CC-224C-21F8-6D5B68941A03}"/>
                </a:ext>
              </a:extLst>
            </p:cNvPr>
            <p:cNvSpPr/>
            <p:nvPr/>
          </p:nvSpPr>
          <p:spPr>
            <a:xfrm>
              <a:off x="375818" y="3410992"/>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8" name="Rectangle 47">
              <a:extLst>
                <a:ext uri="{FF2B5EF4-FFF2-40B4-BE49-F238E27FC236}">
                  <a16:creationId xmlns:a16="http://schemas.microsoft.com/office/drawing/2014/main" id="{7BBF434E-8AF7-2074-51CD-8C9E5E0AEE0F}"/>
                </a:ext>
              </a:extLst>
            </p:cNvPr>
            <p:cNvSpPr/>
            <p:nvPr/>
          </p:nvSpPr>
          <p:spPr>
            <a:xfrm>
              <a:off x="718718" y="3414340"/>
              <a:ext cx="6370002"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Dana’s responses connect to the Product Catalog DB, Store Locator DB,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9" name="Rectangle 48">
              <a:extLst>
                <a:ext uri="{FF2B5EF4-FFF2-40B4-BE49-F238E27FC236}">
                  <a16:creationId xmlns:a16="http://schemas.microsoft.com/office/drawing/2014/main" id="{4F628CD3-1ACD-6E58-3D18-991BD28C0B3B}"/>
                </a:ext>
              </a:extLst>
            </p:cNvPr>
            <p:cNvSpPr/>
            <p:nvPr/>
          </p:nvSpPr>
          <p:spPr>
            <a:xfrm>
              <a:off x="718718" y="3597220"/>
              <a:ext cx="5717131"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and Microsoft 365 it has access to through the Microsoft Cloud,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0" name="Rectangle 49">
              <a:extLst>
                <a:ext uri="{FF2B5EF4-FFF2-40B4-BE49-F238E27FC236}">
                  <a16:creationId xmlns:a16="http://schemas.microsoft.com/office/drawing/2014/main" id="{93640A71-613A-3539-5B87-F7AEA1CF3F6A}"/>
                </a:ext>
              </a:extLst>
            </p:cNvPr>
            <p:cNvSpPr/>
            <p:nvPr/>
          </p:nvSpPr>
          <p:spPr>
            <a:xfrm>
              <a:off x="718718" y="3780100"/>
              <a:ext cx="2294677"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providing great CONTEXT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1" name="Shape 2898">
              <a:extLst>
                <a:ext uri="{FF2B5EF4-FFF2-40B4-BE49-F238E27FC236}">
                  <a16:creationId xmlns:a16="http://schemas.microsoft.com/office/drawing/2014/main" id="{273C1D2F-E768-57AE-4D9E-5156D8BC485F}"/>
                </a:ext>
              </a:extLst>
            </p:cNvPr>
            <p:cNvSpPr/>
            <p:nvPr/>
          </p:nvSpPr>
          <p:spPr>
            <a:xfrm>
              <a:off x="134112" y="2974874"/>
              <a:ext cx="5799836" cy="0"/>
            </a:xfrm>
            <a:custGeom>
              <a:avLst/>
              <a:gdLst/>
              <a:ahLst/>
              <a:cxnLst/>
              <a:rect l="0" t="0" r="0" b="0"/>
              <a:pathLst>
                <a:path w="5799836">
                  <a:moveTo>
                    <a:pt x="0" y="0"/>
                  </a:moveTo>
                  <a:lnTo>
                    <a:pt x="5799836" y="0"/>
                  </a:lnTo>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sp>
          <p:nvSpPr>
            <p:cNvPr id="52" name="Rectangle 51">
              <a:extLst>
                <a:ext uri="{FF2B5EF4-FFF2-40B4-BE49-F238E27FC236}">
                  <a16:creationId xmlns:a16="http://schemas.microsoft.com/office/drawing/2014/main" id="{9315F0D6-57B8-0468-CE64-F021344EDC98}"/>
                </a:ext>
              </a:extLst>
            </p:cNvPr>
            <p:cNvSpPr/>
            <p:nvPr/>
          </p:nvSpPr>
          <p:spPr>
            <a:xfrm>
              <a:off x="359359" y="2271340"/>
              <a:ext cx="4033773"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B900"/>
                  </a:solidFill>
                  <a:effectLst/>
                  <a:latin typeface="Segoe UI" panose="020B0502040204020203" pitchFamily="34" charset="0"/>
                  <a:ea typeface="Segoe UI" panose="020B0502040204020203" pitchFamily="34" charset="0"/>
                </a:rPr>
                <a:t>## </a:t>
              </a:r>
              <a:r>
                <a:rPr lang="en-US" sz="1200" b="1" kern="100">
                  <a:solidFill>
                    <a:srgbClr val="FFB900"/>
                  </a:solidFill>
                  <a:effectLst/>
                  <a:latin typeface="Segoe UI" panose="020B0502040204020203" pitchFamily="34" charset="0"/>
                  <a:ea typeface="Segoe UI" panose="020B0502040204020203" pitchFamily="34" charset="0"/>
                </a:rPr>
                <a:t>Tone</a:t>
              </a:r>
              <a:r>
                <a:rPr lang="en-US" sz="1200" kern="100">
                  <a:solidFill>
                    <a:srgbClr val="FFB900"/>
                  </a:solidFill>
                  <a:effectLst/>
                  <a:latin typeface="Segoe UI" panose="020B0502040204020203" pitchFamily="34" charset="0"/>
                  <a:ea typeface="Segoe UI" panose="020B0502040204020203" pitchFamily="34" charset="0"/>
                </a:rPr>
                <a:t> - On Dana’s profile and general capabilities:</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3" name="Rectangle 52">
              <a:extLst>
                <a:ext uri="{FF2B5EF4-FFF2-40B4-BE49-F238E27FC236}">
                  <a16:creationId xmlns:a16="http://schemas.microsoft.com/office/drawing/2014/main" id="{67075A20-2181-C25A-CEFE-70968F71A95F}"/>
                </a:ext>
              </a:extLst>
            </p:cNvPr>
            <p:cNvSpPr/>
            <p:nvPr/>
          </p:nvSpPr>
          <p:spPr>
            <a:xfrm>
              <a:off x="359359" y="2517039"/>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4" name="Rectangle 53">
              <a:extLst>
                <a:ext uri="{FF2B5EF4-FFF2-40B4-BE49-F238E27FC236}">
                  <a16:creationId xmlns:a16="http://schemas.microsoft.com/office/drawing/2014/main" id="{F45DFE76-50EA-C722-55F8-59D8A3AF8875}"/>
                </a:ext>
              </a:extLst>
            </p:cNvPr>
            <p:cNvSpPr/>
            <p:nvPr/>
          </p:nvSpPr>
          <p:spPr>
            <a:xfrm>
              <a:off x="702564" y="2520387"/>
              <a:ext cx="4739547"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Dana’s responses should be informational and logical</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93E2FBE7-9B33-CA41-B556-88BE2F6331B1}"/>
                </a:ext>
              </a:extLst>
            </p:cNvPr>
            <p:cNvSpPr/>
            <p:nvPr/>
          </p:nvSpPr>
          <p:spPr>
            <a:xfrm>
              <a:off x="359359" y="2699919"/>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C1CAFA2A-D4D9-6497-6431-BC8513630ECF}"/>
                </a:ext>
              </a:extLst>
            </p:cNvPr>
            <p:cNvSpPr/>
            <p:nvPr/>
          </p:nvSpPr>
          <p:spPr>
            <a:xfrm>
              <a:off x="702564" y="2703267"/>
              <a:ext cx="6478036"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Dana’s logic and reasoning should be rigorous, intelligent and defensible</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7" name="Shape 2904">
              <a:extLst>
                <a:ext uri="{FF2B5EF4-FFF2-40B4-BE49-F238E27FC236}">
                  <a16:creationId xmlns:a16="http://schemas.microsoft.com/office/drawing/2014/main" id="{FF41B7D1-D8E5-88E0-27F4-C156CC899928}"/>
                </a:ext>
              </a:extLst>
            </p:cNvPr>
            <p:cNvSpPr/>
            <p:nvPr/>
          </p:nvSpPr>
          <p:spPr>
            <a:xfrm>
              <a:off x="134112" y="2052853"/>
              <a:ext cx="5799836" cy="0"/>
            </a:xfrm>
            <a:custGeom>
              <a:avLst/>
              <a:gdLst/>
              <a:ahLst/>
              <a:cxnLst/>
              <a:rect l="0" t="0" r="0" b="0"/>
              <a:pathLst>
                <a:path w="5799836">
                  <a:moveTo>
                    <a:pt x="0" y="0"/>
                  </a:moveTo>
                  <a:lnTo>
                    <a:pt x="5799836" y="0"/>
                  </a:lnTo>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grpSp>
      <p:sp>
        <p:nvSpPr>
          <p:cNvPr id="59" name="TextBox 58">
            <a:extLst>
              <a:ext uri="{FF2B5EF4-FFF2-40B4-BE49-F238E27FC236}">
                <a16:creationId xmlns:a16="http://schemas.microsoft.com/office/drawing/2014/main" id="{43D3956A-D47F-3B58-36D2-E466D0DB959C}"/>
              </a:ext>
            </a:extLst>
          </p:cNvPr>
          <p:cNvSpPr txBox="1"/>
          <p:nvPr/>
        </p:nvSpPr>
        <p:spPr>
          <a:xfrm>
            <a:off x="0" y="6392651"/>
            <a:ext cx="12192000" cy="323165"/>
          </a:xfrm>
          <a:prstGeom prst="rect">
            <a:avLst/>
          </a:prstGeom>
          <a:noFill/>
        </p:spPr>
        <p:txBody>
          <a:bodyPr wrap="square">
            <a:spAutoFit/>
          </a:bodyPr>
          <a:lstStyle/>
          <a:p>
            <a:pPr algn="ctr"/>
            <a:r>
              <a:rPr lang="en-US" sz="1500">
                <a:hlinkClick r:id="rId8"/>
              </a:rPr>
              <a:t>System message framework and template recommendations for Large Language Models(LLMs) - Azure OpenAI Service | Microsoft Learn</a:t>
            </a:r>
            <a:endParaRPr lang="en-US" sz="1500"/>
          </a:p>
        </p:txBody>
      </p:sp>
    </p:spTree>
    <p:extLst>
      <p:ext uri="{BB962C8B-B14F-4D97-AF65-F5344CB8AC3E}">
        <p14:creationId xmlns:p14="http://schemas.microsoft.com/office/powerpoint/2010/main" val="16613265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DEC9D-13CA-A723-4849-D713823F4D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97041D-135D-5C44-539D-60D8B848C3FB}"/>
              </a:ext>
            </a:extLst>
          </p:cNvPr>
          <p:cNvSpPr txBox="1"/>
          <p:nvPr/>
        </p:nvSpPr>
        <p:spPr>
          <a:xfrm>
            <a:off x="5621482" y="1211805"/>
            <a:ext cx="6058038" cy="584775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Segoe UI"/>
                <a:ea typeface="+mn-ea"/>
                <a:cs typeface="+mn-cs"/>
              </a:rPr>
              <a:t>Prompt 1: </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Draft of a memo summarizing Ninth Circuit jurisprudence interpreting Chevron USA, Inc. v. Natural Resources Defense Council, Inc., 467 U.S. 837 (1984)</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Segoe UI"/>
                <a:ea typeface="+mn-ea"/>
                <a:cs typeface="+mn-cs"/>
              </a:rPr>
              <a:t>Prompt 2: </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What are the associated risks with this judgement?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Segoe UI"/>
                <a:ea typeface="+mn-ea"/>
                <a:cs typeface="+mn-cs"/>
              </a:rPr>
              <a:t>Prompt 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Write a persuasive legal brief arguing for the dismissal of a wrongful termination lawsuit based on lack of evidence and failure to establish a prima facie case.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Segoe UI" panose="020B0502040204020203" pitchFamily="34" charset="0"/>
                <a:ea typeface="+mn-ea"/>
                <a:cs typeface="+mn-cs"/>
              </a:rPr>
              <a:t>Prompt 4:</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Translate the legal brief into Spanish and keep the brief to no more than 1000 words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itle 1">
            <a:extLst>
              <a:ext uri="{FF2B5EF4-FFF2-40B4-BE49-F238E27FC236}">
                <a16:creationId xmlns:a16="http://schemas.microsoft.com/office/drawing/2014/main" id="{8E9E2D40-1A2A-7069-3D09-F96CE81149F3}"/>
              </a:ext>
            </a:extLst>
          </p:cNvPr>
          <p:cNvSpPr txBox="1">
            <a:spLocks/>
          </p:cNvSpPr>
          <p:nvPr/>
        </p:nvSpPr>
        <p:spPr>
          <a:xfrm>
            <a:off x="588263" y="457200"/>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Sample Legal “Prompt” into Azure AI Studio </a:t>
            </a:r>
          </a:p>
        </p:txBody>
      </p:sp>
      <p:sp>
        <p:nvSpPr>
          <p:cNvPr id="5" name="TextBox 4">
            <a:extLst>
              <a:ext uri="{FF2B5EF4-FFF2-40B4-BE49-F238E27FC236}">
                <a16:creationId xmlns:a16="http://schemas.microsoft.com/office/drawing/2014/main" id="{8E4BC8DB-B60B-9782-06AD-71EE881115C5}"/>
              </a:ext>
            </a:extLst>
          </p:cNvPr>
          <p:cNvSpPr txBox="1"/>
          <p:nvPr/>
        </p:nvSpPr>
        <p:spPr>
          <a:xfrm>
            <a:off x="277958" y="1211805"/>
            <a:ext cx="5260397" cy="501675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FF"/>
                </a:solidFill>
                <a:effectLst/>
                <a:uLnTx/>
                <a:uFillTx/>
                <a:latin typeface="Segoe UI" panose="020B0502040204020203" pitchFamily="34" charset="0"/>
                <a:ea typeface="+mn-ea"/>
                <a:cs typeface="+mn-cs"/>
              </a:rPr>
              <a:t>Meta Prompt (System Message)</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You are an AI assistant chatbot that acts as a legal assistant for individuals seeking legal information. As an AI Assistant you should be able to answer questions related to various areas of law, including but not limited to, family law, contract law, criminal law, and corporate law. However, the chatbot should only provide information that is relevant to the legal industry and should not provide any information that is unrelated to this field. Additionally, the chatbot should be able to provide accurate and up-to-date information in a clear and concise manner, while also providing appropriate references and citations when necessary.</a:t>
            </a:r>
          </a:p>
        </p:txBody>
      </p:sp>
    </p:spTree>
    <p:extLst>
      <p:ext uri="{BB962C8B-B14F-4D97-AF65-F5344CB8AC3E}">
        <p14:creationId xmlns:p14="http://schemas.microsoft.com/office/powerpoint/2010/main" val="23512340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D07AF-94A0-CD85-B80B-FE1D80979EA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8DC21A9-D7E9-D368-0B90-DFB5C2B24943}"/>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Metaprompt Risk – Empirical Defect Rate Example</a:t>
            </a:r>
          </a:p>
        </p:txBody>
      </p:sp>
      <p:graphicFrame>
        <p:nvGraphicFramePr>
          <p:cNvPr id="7" name="Table 10">
            <a:extLst>
              <a:ext uri="{FF2B5EF4-FFF2-40B4-BE49-F238E27FC236}">
                <a16:creationId xmlns:a16="http://schemas.microsoft.com/office/drawing/2014/main" id="{6D3ABD4C-6A17-F6AF-6282-E600B65DCB12}"/>
              </a:ext>
            </a:extLst>
          </p:cNvPr>
          <p:cNvGraphicFramePr>
            <a:graphicFrameLocks noGrp="1"/>
          </p:cNvGraphicFramePr>
          <p:nvPr/>
        </p:nvGraphicFramePr>
        <p:xfrm>
          <a:off x="375610" y="1486983"/>
          <a:ext cx="11373367" cy="4360924"/>
        </p:xfrm>
        <a:graphic>
          <a:graphicData uri="http://schemas.openxmlformats.org/drawingml/2006/table">
            <a:tbl>
              <a:tblPr firstRow="1" bandRow="1">
                <a:tableStyleId>{5C22544A-7EE6-4342-B048-85BDC9FD1C3A}</a:tableStyleId>
              </a:tblPr>
              <a:tblGrid>
                <a:gridCol w="3791122">
                  <a:extLst>
                    <a:ext uri="{9D8B030D-6E8A-4147-A177-3AD203B41FA5}">
                      <a16:colId xmlns:a16="http://schemas.microsoft.com/office/drawing/2014/main" val="3296944931"/>
                    </a:ext>
                  </a:extLst>
                </a:gridCol>
                <a:gridCol w="4737992">
                  <a:extLst>
                    <a:ext uri="{9D8B030D-6E8A-4147-A177-3AD203B41FA5}">
                      <a16:colId xmlns:a16="http://schemas.microsoft.com/office/drawing/2014/main" val="2895708068"/>
                    </a:ext>
                  </a:extLst>
                </a:gridCol>
                <a:gridCol w="2844253">
                  <a:extLst>
                    <a:ext uri="{9D8B030D-6E8A-4147-A177-3AD203B41FA5}">
                      <a16:colId xmlns:a16="http://schemas.microsoft.com/office/drawing/2014/main" val="3947928581"/>
                    </a:ext>
                  </a:extLst>
                </a:gridCol>
              </a:tblGrid>
              <a:tr h="7315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50" normalizeH="0" baseline="0" noProof="0">
                          <a:ln w="3175">
                            <a:noFill/>
                          </a:ln>
                          <a:gradFill>
                            <a:gsLst>
                              <a:gs pos="20000">
                                <a:srgbClr val="8DC8E8"/>
                              </a:gs>
                              <a:gs pos="100000">
                                <a:schemeClr val="accent2">
                                  <a:lumMod val="40000"/>
                                  <a:lumOff val="60000"/>
                                </a:schemeClr>
                              </a:gs>
                            </a:gsLst>
                            <a:lin ang="0" scaled="1"/>
                          </a:gradFill>
                          <a:effectLst/>
                          <a:uLnTx/>
                          <a:uFillTx/>
                          <a:latin typeface="Segoe UI Semibold"/>
                          <a:ea typeface="+mn-ea"/>
                          <a:cs typeface="Segoe UI" pitchFamily="34" charset="0"/>
                        </a:rPr>
                        <a:t>Metaprompt</a:t>
                      </a:r>
                      <a:endParaRPr kumimoji="0" lang="en-US" sz="2800" b="0" i="0" u="none" strike="noStrike" kern="1200" cap="none" spc="0" normalizeH="0" baseline="0" noProof="0">
                        <a:ln>
                          <a:noFill/>
                        </a:ln>
                        <a:gradFill>
                          <a:gsLst>
                            <a:gs pos="20000">
                              <a:srgbClr val="8DC8E8"/>
                            </a:gs>
                            <a:gs pos="100000">
                              <a:schemeClr val="accent2">
                                <a:lumMod val="40000"/>
                                <a:lumOff val="60000"/>
                              </a:schemeClr>
                            </a:gs>
                          </a:gsLst>
                          <a:lin ang="0" scaled="1"/>
                        </a:gradFill>
                        <a:effectLst/>
                        <a:uLnTx/>
                        <a:uFillTx/>
                        <a:latin typeface="Segoe UI Semibold"/>
                        <a:ea typeface="+mn-ea"/>
                        <a:cs typeface="+mn-cs"/>
                      </a:endParaRPr>
                    </a:p>
                  </a:txBody>
                  <a:tcPr marB="9144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lumMod val="40000"/>
                          <a:lumOff val="60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50" normalizeH="0" baseline="0" noProof="0">
                          <a:ln w="3175">
                            <a:noFill/>
                          </a:ln>
                          <a:gradFill>
                            <a:gsLst>
                              <a:gs pos="20000">
                                <a:srgbClr val="8DC8E8"/>
                              </a:gs>
                              <a:gs pos="100000">
                                <a:schemeClr val="accent2">
                                  <a:lumMod val="40000"/>
                                  <a:lumOff val="60000"/>
                                </a:schemeClr>
                              </a:gs>
                            </a:gsLst>
                            <a:lin ang="0" scaled="1"/>
                          </a:gradFill>
                          <a:effectLst/>
                          <a:uLnTx/>
                          <a:uFillTx/>
                          <a:latin typeface="Segoe UI Semibold"/>
                          <a:ea typeface="+mn-ea"/>
                          <a:cs typeface="Segoe UI" pitchFamily="34" charset="0"/>
                        </a:rPr>
                        <a:t>Example</a:t>
                      </a:r>
                      <a:endParaRPr kumimoji="0" lang="en-US" sz="2800" b="0" i="0" u="none" strike="noStrike" kern="1200" cap="none" spc="0" normalizeH="0" baseline="0" noProof="0">
                        <a:ln>
                          <a:noFill/>
                        </a:ln>
                        <a:gradFill>
                          <a:gsLst>
                            <a:gs pos="20000">
                              <a:srgbClr val="8DC8E8"/>
                            </a:gs>
                            <a:gs pos="100000">
                              <a:schemeClr val="accent2">
                                <a:lumMod val="40000"/>
                                <a:lumOff val="60000"/>
                              </a:schemeClr>
                            </a:gs>
                          </a:gsLst>
                          <a:lin ang="0" scaled="1"/>
                        </a:gradFill>
                        <a:effectLst/>
                        <a:uLnTx/>
                        <a:uFillTx/>
                        <a:latin typeface="Segoe UI Semibold"/>
                        <a:ea typeface="+mn-ea"/>
                        <a:cs typeface="+mn-cs"/>
                      </a:endParaRPr>
                    </a:p>
                  </a:txBody>
                  <a:tcPr marB="9144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lumMod val="40000"/>
                          <a:lumOff val="60000"/>
                        </a:schemeClr>
                      </a:solidFill>
                      <a:prstDash val="solid"/>
                      <a:round/>
                      <a:headEnd type="none" w="med" len="med"/>
                      <a:tailEnd type="none" w="med" len="med"/>
                    </a:lnB>
                    <a:no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50" normalizeH="0" baseline="0" noProof="0">
                          <a:ln w="3175">
                            <a:noFill/>
                          </a:ln>
                          <a:gradFill flip="none" rotWithShape="1">
                            <a:gsLst>
                              <a:gs pos="20000">
                                <a:srgbClr val="8DC8E8"/>
                              </a:gs>
                              <a:gs pos="100000">
                                <a:schemeClr val="accent2">
                                  <a:lumMod val="40000"/>
                                  <a:lumOff val="60000"/>
                                </a:schemeClr>
                              </a:gs>
                            </a:gsLst>
                            <a:lin ang="0" scaled="1"/>
                            <a:tileRect/>
                          </a:gradFill>
                          <a:effectLst/>
                          <a:uLnTx/>
                          <a:uFillTx/>
                          <a:latin typeface="Segoe UI Semibold"/>
                          <a:ea typeface="+mn-ea"/>
                          <a:cs typeface="Segoe UI" pitchFamily="34" charset="0"/>
                        </a:rPr>
                        <a:t>Defect Rate</a:t>
                      </a:r>
                      <a:endParaRPr kumimoji="0" lang="en-US" sz="2800" b="0" i="0" u="none" strike="noStrike" kern="1200" cap="none" spc="0" normalizeH="0" baseline="0" noProof="0">
                        <a:ln>
                          <a:noFill/>
                        </a:ln>
                        <a:gradFill>
                          <a:gsLst>
                            <a:gs pos="20000">
                              <a:srgbClr val="8DC8E8"/>
                            </a:gs>
                            <a:gs pos="100000">
                              <a:schemeClr val="accent2">
                                <a:lumMod val="40000"/>
                                <a:lumOff val="60000"/>
                              </a:schemeClr>
                            </a:gs>
                          </a:gsLst>
                          <a:lin ang="0" scaled="1"/>
                        </a:gradFill>
                        <a:effectLst/>
                        <a:uLnTx/>
                        <a:uFillTx/>
                        <a:latin typeface="Segoe UI Semibold"/>
                        <a:ea typeface="+mn-ea"/>
                        <a:cs typeface="+mn-cs"/>
                      </a:endParaRPr>
                    </a:p>
                  </a:txBody>
                  <a:tcPr marB="9144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276070766"/>
                  </a:ext>
                </a:extLst>
              </a:tr>
              <a:tr h="799512">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No Instruction (baseline)</a:t>
                      </a:r>
                      <a:endParaRPr lang="en-US" sz="1800">
                        <a:solidFill>
                          <a:schemeClr val="tx1"/>
                        </a:solidFill>
                        <a:latin typeface="+mn-lt"/>
                      </a:endParaRPr>
                    </a:p>
                  </a:txBody>
                  <a:tcPr anchor="ctr">
                    <a:lnL w="28575" cap="flat" cmpd="sng" algn="ctr">
                      <a:no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28575" cap="flat" cmpd="sng" algn="ctr">
                      <a:solidFill>
                        <a:schemeClr val="bg2">
                          <a:lumMod val="40000"/>
                          <a:lumOff val="60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(blank)</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28575" cap="flat" cmpd="sng" algn="ctr">
                      <a:solidFill>
                        <a:schemeClr val="bg2">
                          <a:lumMod val="40000"/>
                          <a:lumOff val="60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a:r>
                        <a:rPr kumimoji="0" lang="en-US" sz="1800" b="0" i="0" u="none" strike="noStrike" kern="1200" cap="none" spc="0" normalizeH="0" baseline="0" noProof="0">
                          <a:ln>
                            <a:noFill/>
                          </a:ln>
                          <a:solidFill>
                            <a:schemeClr val="tx1"/>
                          </a:solidFill>
                          <a:effectLst/>
                          <a:uLnTx/>
                          <a:uFillTx/>
                          <a:latin typeface="+mn-lt"/>
                          <a:ea typeface="+mn-ea"/>
                          <a:cs typeface="+mn-cs"/>
                        </a:rPr>
                        <a:t>67%</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28575" cap="flat" cmpd="sng" algn="ctr">
                      <a:solidFill>
                        <a:schemeClr val="bg2">
                          <a:lumMod val="40000"/>
                          <a:lumOff val="60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678729473"/>
                  </a:ext>
                </a:extLst>
              </a:tr>
              <a:tr h="799512">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Instruct AI Agent NOT to do something</a:t>
                      </a:r>
                      <a:endParaRPr lang="en-US" sz="1800">
                        <a:solidFill>
                          <a:schemeClr val="tx1"/>
                        </a:solidFill>
                        <a:latin typeface="+mn-lt"/>
                      </a:endParaRPr>
                    </a:p>
                  </a:txBody>
                  <a:tcPr anchor="ctr">
                    <a:lnL w="28575" cap="flat" cmpd="sng" algn="ctr">
                      <a:no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tc>
                  <a:txBody>
                    <a:bodyPr/>
                    <a:lstStyle/>
                    <a:p>
                      <a:r>
                        <a:rPr lang="en-US" sz="1800">
                          <a:solidFill>
                            <a:schemeClr val="tx1"/>
                          </a:solidFill>
                          <a:latin typeface="+mn-lt"/>
                        </a:rPr>
                        <a:t>Agent **must not** copy from content (such as news articles, lyrics, books, ...).</a:t>
                      </a: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tc>
                  <a:txBody>
                    <a:bodyPr/>
                    <a:lstStyle/>
                    <a:p>
                      <a:pPr algn="r"/>
                      <a:r>
                        <a:rPr kumimoji="0" lang="en-US" sz="1800" b="0" i="0" u="none" strike="noStrike" kern="1200" cap="none" spc="0" normalizeH="0" baseline="0" noProof="0">
                          <a:ln>
                            <a:noFill/>
                          </a:ln>
                          <a:solidFill>
                            <a:schemeClr val="tx1"/>
                          </a:solidFill>
                          <a:effectLst/>
                          <a:uLnTx/>
                          <a:uFillTx/>
                          <a:latin typeface="+mn-lt"/>
                          <a:ea typeface="+mn-ea"/>
                          <a:cs typeface="+mn-cs"/>
                        </a:rPr>
                        <a:t>43%</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extLst>
                  <a:ext uri="{0D108BD9-81ED-4DB2-BD59-A6C34878D82A}">
                    <a16:rowId xmlns:a16="http://schemas.microsoft.com/office/drawing/2014/main" val="1165855555"/>
                  </a:ext>
                </a:extLst>
              </a:tr>
              <a:tr h="1015160">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Instruct AI Agent NOT to do something, but provide alternative path</a:t>
                      </a:r>
                      <a:endParaRPr lang="en-US" sz="1800">
                        <a:solidFill>
                          <a:schemeClr val="tx1"/>
                        </a:solidFill>
                        <a:latin typeface="+mn-lt"/>
                      </a:endParaRPr>
                    </a:p>
                  </a:txBody>
                  <a:tcPr anchor="ctr">
                    <a:lnL w="28575" cap="flat" cmpd="sng" algn="ctr">
                      <a:no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1800">
                          <a:solidFill>
                            <a:schemeClr val="tx1"/>
                          </a:solidFill>
                          <a:latin typeface="+mn-lt"/>
                        </a:rPr>
                        <a:t>Agent **must not** copy from content (such as news articles, lyrics, books, ...), but only gives a short summary </a:t>
                      </a: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a:r>
                        <a:rPr kumimoji="0" lang="en-US" sz="1800" b="0" i="0" u="none" strike="noStrike" kern="1200" cap="none" spc="0" normalizeH="0" baseline="0" noProof="0">
                          <a:ln>
                            <a:noFill/>
                          </a:ln>
                          <a:solidFill>
                            <a:schemeClr val="tx1"/>
                          </a:solidFill>
                          <a:effectLst/>
                          <a:uLnTx/>
                          <a:uFillTx/>
                          <a:latin typeface="+mn-lt"/>
                          <a:ea typeface="+mn-ea"/>
                          <a:cs typeface="+mn-cs"/>
                        </a:rPr>
                        <a:t>12%</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327737743"/>
                  </a:ext>
                </a:extLst>
              </a:tr>
              <a:tr h="1015160">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During potentially “dangerous” situations, instruct AI with a specific “mode” or “path”</a:t>
                      </a:r>
                      <a:endParaRPr lang="en-US" sz="1800">
                        <a:solidFill>
                          <a:schemeClr val="tx1"/>
                        </a:solidFill>
                        <a:latin typeface="+mn-lt"/>
                      </a:endParaRPr>
                    </a:p>
                  </a:txBody>
                  <a:tcPr anchor="ctr">
                    <a:lnL w="28575" cap="flat" cmpd="sng" algn="ctr">
                      <a:no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tc>
                  <a:txBody>
                    <a:bodyPr/>
                    <a:lstStyle/>
                    <a:p>
                      <a:r>
                        <a:rPr lang="en-US" sz="1800">
                          <a:solidFill>
                            <a:schemeClr val="tx1"/>
                          </a:solidFill>
                          <a:latin typeface="+mn-lt"/>
                        </a:rPr>
                        <a:t>If the user requests content (such as news articles, lyrics, books, ...), Agent activates a mode that only summarizes search results</a:t>
                      </a: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tc>
                  <a:txBody>
                    <a:bodyPr/>
                    <a:lstStyle/>
                    <a:p>
                      <a:pPr algn="r"/>
                      <a:r>
                        <a:rPr kumimoji="0" lang="en-US" sz="1800" b="0" i="0" u="none" strike="noStrike" kern="1200" cap="none" spc="0" normalizeH="0" baseline="0" noProof="0">
                          <a:ln>
                            <a:noFill/>
                          </a:ln>
                          <a:solidFill>
                            <a:schemeClr val="tx1"/>
                          </a:solidFill>
                          <a:effectLst/>
                          <a:uLnTx/>
                          <a:uFillTx/>
                          <a:latin typeface="+mn-lt"/>
                          <a:ea typeface="+mn-ea"/>
                          <a:cs typeface="+mn-cs"/>
                        </a:rPr>
                        <a:t>&lt; 1%</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extLst>
                  <a:ext uri="{0D108BD9-81ED-4DB2-BD59-A6C34878D82A}">
                    <a16:rowId xmlns:a16="http://schemas.microsoft.com/office/drawing/2014/main" val="2380176666"/>
                  </a:ext>
                </a:extLst>
              </a:tr>
            </a:tbl>
          </a:graphicData>
        </a:graphic>
      </p:graphicFrame>
    </p:spTree>
    <p:extLst>
      <p:ext uri="{BB962C8B-B14F-4D97-AF65-F5344CB8AC3E}">
        <p14:creationId xmlns:p14="http://schemas.microsoft.com/office/powerpoint/2010/main" val="14671257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30FAA-51B8-BBF3-57B0-B59B631A3F1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25BE3D9-6FB1-7375-15D9-048D023CD0E5}"/>
              </a:ext>
            </a:extLst>
          </p:cNvPr>
          <p:cNvPicPr/>
          <p:nvPr/>
        </p:nvPicPr>
        <p:blipFill>
          <a:blip r:embed="rId2" cstate="email">
            <a:extLst>
              <a:ext uri="{28A0092B-C50C-407E-A947-70E740481C1C}">
                <a14:useLocalDpi xmlns:a14="http://schemas.microsoft.com/office/drawing/2010/main"/>
              </a:ext>
            </a:extLst>
          </a:blip>
          <a:stretch>
            <a:fillRect/>
          </a:stretch>
        </p:blipFill>
        <p:spPr>
          <a:xfrm>
            <a:off x="5265721" y="1170128"/>
            <a:ext cx="5807075" cy="5215890"/>
          </a:xfrm>
          <a:prstGeom prst="rect">
            <a:avLst/>
          </a:prstGeom>
        </p:spPr>
      </p:pic>
      <p:sp>
        <p:nvSpPr>
          <p:cNvPr id="3" name="Rectangle 2">
            <a:extLst>
              <a:ext uri="{FF2B5EF4-FFF2-40B4-BE49-F238E27FC236}">
                <a16:creationId xmlns:a16="http://schemas.microsoft.com/office/drawing/2014/main" id="{6D3553EC-DCBF-DFB8-E0F1-CCBF5B6FCD66}"/>
              </a:ext>
            </a:extLst>
          </p:cNvPr>
          <p:cNvSpPr/>
          <p:nvPr/>
        </p:nvSpPr>
        <p:spPr>
          <a:xfrm>
            <a:off x="797251" y="4749287"/>
            <a:ext cx="4156889" cy="827876"/>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5" name="Title 4">
            <a:extLst>
              <a:ext uri="{FF2B5EF4-FFF2-40B4-BE49-F238E27FC236}">
                <a16:creationId xmlns:a16="http://schemas.microsoft.com/office/drawing/2014/main" id="{DEEAA8A5-5EBC-F237-3EF2-1D0D0673D482}"/>
              </a:ext>
            </a:extLst>
          </p:cNvPr>
          <p:cNvSpPr txBox="1">
            <a:spLocks/>
          </p:cNvSpPr>
          <p:nvPr/>
        </p:nvSpPr>
        <p:spPr>
          <a:xfrm>
            <a:off x="576995" y="1280837"/>
            <a:ext cx="4597400"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w="3175">
                  <a:noFill/>
                </a:ln>
                <a:gradFill flip="none" rotWithShape="1">
                  <a:gsLst>
                    <a:gs pos="20000">
                      <a:srgbClr val="0078D4">
                        <a:lumMod val="40000"/>
                        <a:lumOff val="60000"/>
                      </a:srgbClr>
                    </a:gs>
                    <a:gs pos="100000">
                      <a:srgbClr val="C03BC4">
                        <a:lumMod val="40000"/>
                        <a:lumOff val="60000"/>
                      </a:srgbClr>
                    </a:gs>
                  </a:gsLst>
                  <a:lin ang="0" scaled="1"/>
                  <a:tileRect/>
                </a:gradFill>
                <a:effectLst/>
                <a:uLnTx/>
                <a:uFillTx/>
                <a:latin typeface="Segoe UI Semibold"/>
                <a:ea typeface="+mn-ea"/>
                <a:cs typeface="Segoe UI" panose="020B0502040204020203" pitchFamily="34" charset="0"/>
              </a:rPr>
              <a:t>User Experience</a:t>
            </a:r>
          </a:p>
        </p:txBody>
      </p:sp>
      <p:sp>
        <p:nvSpPr>
          <p:cNvPr id="6" name="TextBox 5">
            <a:extLst>
              <a:ext uri="{FF2B5EF4-FFF2-40B4-BE49-F238E27FC236}">
                <a16:creationId xmlns:a16="http://schemas.microsoft.com/office/drawing/2014/main" id="{18810679-8ABE-CDE7-02BA-6E246A7FC2A7}"/>
              </a:ext>
            </a:extLst>
          </p:cNvPr>
          <p:cNvSpPr txBox="1"/>
          <p:nvPr/>
        </p:nvSpPr>
        <p:spPr>
          <a:xfrm>
            <a:off x="354386" y="2656693"/>
            <a:ext cx="4851770" cy="27699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Last layer to mitigate risk of human decisions: </a:t>
            </a:r>
            <a:r>
              <a:rPr kumimoji="0" lang="en-US" sz="1800" b="1"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“Because the AI said so”</a:t>
            </a:r>
            <a:r>
              <a:rPr kumimoji="0" lang="en-US" sz="180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00">
                <a:solidFill>
                  <a:srgbClr val="FFFFFF"/>
                </a:solidFill>
                <a:latin typeface="Segoe UI" panose="020B0502040204020203" pitchFamily="34" charset="0"/>
                <a:ea typeface="Segoe UI" panose="020B0502040204020203" pitchFamily="34" charset="0"/>
              </a:rPr>
              <a:t>In the user experience layer: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Recommend a </a:t>
            </a:r>
            <a:r>
              <a:rPr kumimoji="0" lang="en-US" sz="1800" b="1"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Decision Support System (DSS)</a:t>
            </a: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 vs </a:t>
            </a:r>
            <a:r>
              <a:rPr kumimoji="0" lang="en-US" sz="1800" b="1"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Decision Management System (DMS)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Limit the user’s customizability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00">
                <a:solidFill>
                  <a:srgbClr val="FFFFFF"/>
                </a:solidFill>
                <a:latin typeface="Segoe UI" panose="020B0502040204020203" pitchFamily="34" charset="0"/>
                <a:ea typeface="Calibri" panose="020F0502020204030204" pitchFamily="34" charset="0"/>
              </a:rPr>
              <a:t>Limit free form input (if possible)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Provide citations of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00">
                <a:solidFill>
                  <a:srgbClr val="FFFFFF"/>
                </a:solidFill>
                <a:latin typeface="Segoe UI" panose="020B0502040204020203" pitchFamily="34" charset="0"/>
                <a:ea typeface="Calibri" panose="020F0502020204030204" pitchFamily="34" charset="0"/>
              </a:rPr>
              <a:t>Provide reasoning workflow (if possible)</a:t>
            </a:r>
            <a:endParaRPr kumimoji="0" lang="en-US" sz="18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7" name="Picture 6">
            <a:extLst>
              <a:ext uri="{FF2B5EF4-FFF2-40B4-BE49-F238E27FC236}">
                <a16:creationId xmlns:a16="http://schemas.microsoft.com/office/drawing/2014/main" id="{58E250F6-47E3-D5E9-5647-21D442084CB9}"/>
              </a:ext>
            </a:extLst>
          </p:cNvPr>
          <p:cNvPicPr/>
          <p:nvPr/>
        </p:nvPicPr>
        <p:blipFill>
          <a:blip r:embed="rId3" cstate="email">
            <a:extLst>
              <a:ext uri="{28A0092B-C50C-407E-A947-70E740481C1C}">
                <a14:useLocalDpi xmlns:a14="http://schemas.microsoft.com/office/drawing/2010/main"/>
              </a:ext>
            </a:extLst>
          </a:blip>
          <a:stretch>
            <a:fillRect/>
          </a:stretch>
        </p:blipFill>
        <p:spPr>
          <a:xfrm>
            <a:off x="5384852" y="2187243"/>
            <a:ext cx="4272280" cy="4054475"/>
          </a:xfrm>
          <a:prstGeom prst="rect">
            <a:avLst/>
          </a:prstGeom>
        </p:spPr>
      </p:pic>
      <p:pic>
        <p:nvPicPr>
          <p:cNvPr id="8" name="Picture 7">
            <a:extLst>
              <a:ext uri="{FF2B5EF4-FFF2-40B4-BE49-F238E27FC236}">
                <a16:creationId xmlns:a16="http://schemas.microsoft.com/office/drawing/2014/main" id="{78FE7513-0061-3800-488C-9FC81AE52FB8}"/>
              </a:ext>
            </a:extLst>
          </p:cNvPr>
          <p:cNvPicPr/>
          <p:nvPr/>
        </p:nvPicPr>
        <p:blipFill>
          <a:blip r:embed="rId4" cstate="email">
            <a:extLst>
              <a:ext uri="{28A0092B-C50C-407E-A947-70E740481C1C}">
                <a14:useLocalDpi xmlns:a14="http://schemas.microsoft.com/office/drawing/2010/main"/>
              </a:ext>
            </a:extLst>
          </a:blip>
          <a:stretch>
            <a:fillRect/>
          </a:stretch>
        </p:blipFill>
        <p:spPr>
          <a:xfrm>
            <a:off x="5641718" y="3964059"/>
            <a:ext cx="2027555" cy="1931670"/>
          </a:xfrm>
          <a:prstGeom prst="rect">
            <a:avLst/>
          </a:prstGeom>
        </p:spPr>
      </p:pic>
      <p:pic>
        <p:nvPicPr>
          <p:cNvPr id="9" name="Picture 8">
            <a:extLst>
              <a:ext uri="{FF2B5EF4-FFF2-40B4-BE49-F238E27FC236}">
                <a16:creationId xmlns:a16="http://schemas.microsoft.com/office/drawing/2014/main" id="{1D8B47DB-55BE-218F-8D07-56C911AF962A}"/>
              </a:ext>
            </a:extLst>
          </p:cNvPr>
          <p:cNvPicPr/>
          <p:nvPr/>
        </p:nvPicPr>
        <p:blipFill>
          <a:blip r:embed="rId5" cstate="email">
            <a:extLst>
              <a:ext uri="{28A0092B-C50C-407E-A947-70E740481C1C}">
                <a14:useLocalDpi xmlns:a14="http://schemas.microsoft.com/office/drawing/2010/main"/>
              </a:ext>
            </a:extLst>
          </a:blip>
          <a:stretch>
            <a:fillRect/>
          </a:stretch>
        </p:blipFill>
        <p:spPr>
          <a:xfrm>
            <a:off x="5533133" y="3015815"/>
            <a:ext cx="3206750" cy="3046730"/>
          </a:xfrm>
          <a:prstGeom prst="rect">
            <a:avLst/>
          </a:prstGeom>
        </p:spPr>
      </p:pic>
    </p:spTree>
    <p:extLst>
      <p:ext uri="{BB962C8B-B14F-4D97-AF65-F5344CB8AC3E}">
        <p14:creationId xmlns:p14="http://schemas.microsoft.com/office/powerpoint/2010/main" val="8779012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EC158-32EB-2DB0-592F-85F15121D3BC}"/>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68B9E89-283B-88B0-D511-030772B5A8FB}"/>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Microsoft AI - Holistic Approach</a:t>
            </a:r>
          </a:p>
        </p:txBody>
      </p:sp>
      <p:sp>
        <p:nvSpPr>
          <p:cNvPr id="3" name="TextBox 2">
            <a:extLst>
              <a:ext uri="{FF2B5EF4-FFF2-40B4-BE49-F238E27FC236}">
                <a16:creationId xmlns:a16="http://schemas.microsoft.com/office/drawing/2014/main" id="{8F6F1A28-2F1C-A551-E25D-85BE7A30D14F}"/>
              </a:ext>
            </a:extLst>
          </p:cNvPr>
          <p:cNvSpPr txBox="1"/>
          <p:nvPr/>
        </p:nvSpPr>
        <p:spPr>
          <a:xfrm>
            <a:off x="68992" y="6027297"/>
            <a:ext cx="12054015" cy="369332"/>
          </a:xfrm>
          <a:prstGeom prst="rect">
            <a:avLst/>
          </a:prstGeom>
          <a:noFill/>
        </p:spPr>
        <p:txBody>
          <a:bodyPr wrap="square">
            <a:spAutoFit/>
          </a:bodyPr>
          <a:lstStyle/>
          <a:p>
            <a:pPr algn="ctr"/>
            <a:r>
              <a:rPr lang="en-US">
                <a:hlinkClick r:id="rId2"/>
              </a:rPr>
              <a:t>Microsoft AI Red Team building future of safer AI | Microsoft Security Blog</a:t>
            </a:r>
            <a:endParaRPr lang="en-US"/>
          </a:p>
        </p:txBody>
      </p:sp>
      <p:sp>
        <p:nvSpPr>
          <p:cNvPr id="6" name="Title 5">
            <a:extLst>
              <a:ext uri="{FF2B5EF4-FFF2-40B4-BE49-F238E27FC236}">
                <a16:creationId xmlns:a16="http://schemas.microsoft.com/office/drawing/2014/main" id="{E2EA54DD-4BA6-0C9D-9100-E8E5AC5D7F13}"/>
              </a:ext>
            </a:extLst>
          </p:cNvPr>
          <p:cNvSpPr txBox="1">
            <a:spLocks/>
          </p:cNvSpPr>
          <p:nvPr/>
        </p:nvSpPr>
        <p:spPr>
          <a:xfrm>
            <a:off x="874584" y="2437910"/>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b="1" spc="0">
                <a:solidFill>
                  <a:srgbClr val="FFFFFF"/>
                </a:solidFill>
                <a:latin typeface="Segoe UI"/>
              </a:rPr>
              <a:t>Before going live </a:t>
            </a:r>
            <a:r>
              <a:rPr lang="en-US" sz="1600" spc="0">
                <a:solidFill>
                  <a:srgbClr val="FFFFFF"/>
                </a:solidFill>
                <a:latin typeface="Segoe UI"/>
              </a:rPr>
              <a:t>with an AI system that aids in high-stakes decisions or automations, </a:t>
            </a:r>
            <a:r>
              <a:rPr lang="en-US" sz="1600" b="1" spc="0">
                <a:solidFill>
                  <a:srgbClr val="FFFFFF"/>
                </a:solidFill>
                <a:latin typeface="Segoe UI"/>
              </a:rPr>
              <a:t>red teaming </a:t>
            </a:r>
            <a:r>
              <a:rPr lang="en-US" sz="1600" spc="0">
                <a:solidFill>
                  <a:srgbClr val="FFFFFF"/>
                </a:solidFill>
                <a:latin typeface="Segoe UI"/>
              </a:rPr>
              <a:t>is recommended for holistic system tests. These “tests” should be done iteratively to </a:t>
            </a:r>
            <a:r>
              <a:rPr lang="en-US" sz="1600" b="1" spc="0">
                <a:solidFill>
                  <a:srgbClr val="FFFFFF"/>
                </a:solidFill>
                <a:latin typeface="Segoe UI"/>
              </a:rPr>
              <a:t>continuously de-risk </a:t>
            </a:r>
            <a:r>
              <a:rPr lang="en-US" sz="1600" spc="0">
                <a:solidFill>
                  <a:srgbClr val="FFFFFF"/>
                </a:solidFill>
                <a:latin typeface="Segoe UI"/>
              </a:rPr>
              <a:t>the investments in Generative AI solutions.</a:t>
            </a:r>
            <a:endPar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A8EF376A-3C99-5062-F472-26A298399DEF}"/>
              </a:ext>
              <a:ext uri="{C183D7F6-B498-43B3-948B-1728B52AA6E4}">
                <adec:decorative xmlns:adec="http://schemas.microsoft.com/office/drawing/2017/decorative" val="1"/>
              </a:ext>
            </a:extLst>
          </p:cNvPr>
          <p:cNvCxnSpPr>
            <a:cxnSpLocks/>
          </p:cNvCxnSpPr>
          <p:nvPr/>
        </p:nvCxnSpPr>
        <p:spPr>
          <a:xfrm>
            <a:off x="4256674" y="2518719"/>
            <a:ext cx="0" cy="1901371"/>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1E506D71-E3EC-E2FD-6CE4-B93271211BD9}"/>
              </a:ext>
            </a:extLst>
          </p:cNvPr>
          <p:cNvSpPr txBox="1">
            <a:spLocks/>
          </p:cNvSpPr>
          <p:nvPr/>
        </p:nvSpPr>
        <p:spPr>
          <a:xfrm>
            <a:off x="4676806" y="2437910"/>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Red Teaming </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has traditionally been known as a security paradigm that simulates cybersecurity attacks. With the advent of Generative AI, this has expanded to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uncovering risk with AI enabled systems</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a:t>
            </a:r>
          </a:p>
        </p:txBody>
      </p:sp>
      <p:cxnSp>
        <p:nvCxnSpPr>
          <p:cNvPr id="11" name="Straight Connector 10">
            <a:extLst>
              <a:ext uri="{FF2B5EF4-FFF2-40B4-BE49-F238E27FC236}">
                <a16:creationId xmlns:a16="http://schemas.microsoft.com/office/drawing/2014/main" id="{E856DC64-AD91-2F3C-FB2E-85FDC757EE20}"/>
              </a:ext>
              <a:ext uri="{C183D7F6-B498-43B3-948B-1728B52AA6E4}">
                <adec:decorative xmlns:adec="http://schemas.microsoft.com/office/drawing/2017/decorative" val="1"/>
              </a:ext>
            </a:extLst>
          </p:cNvPr>
          <p:cNvCxnSpPr>
            <a:cxnSpLocks/>
          </p:cNvCxnSpPr>
          <p:nvPr/>
        </p:nvCxnSpPr>
        <p:spPr>
          <a:xfrm>
            <a:off x="8058896" y="2518719"/>
            <a:ext cx="0" cy="1901371"/>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5">
            <a:extLst>
              <a:ext uri="{FF2B5EF4-FFF2-40B4-BE49-F238E27FC236}">
                <a16:creationId xmlns:a16="http://schemas.microsoft.com/office/drawing/2014/main" id="{3D8A3C13-2A77-7CF9-C3D2-206EAB74CF79}"/>
              </a:ext>
            </a:extLst>
          </p:cNvPr>
          <p:cNvSpPr txBox="1">
            <a:spLocks/>
          </p:cNvSpPr>
          <p:nvPr/>
        </p:nvSpPr>
        <p:spPr>
          <a:xfrm>
            <a:off x="8479027" y="2437910"/>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sp>
        <p:nvSpPr>
          <p:cNvPr id="14" name="Title 5">
            <a:extLst>
              <a:ext uri="{FF2B5EF4-FFF2-40B4-BE49-F238E27FC236}">
                <a16:creationId xmlns:a16="http://schemas.microsoft.com/office/drawing/2014/main" id="{EB93FF37-3F6E-9E05-92D4-0BA34B19CC5F}"/>
              </a:ext>
            </a:extLst>
          </p:cNvPr>
          <p:cNvSpPr txBox="1">
            <a:spLocks/>
          </p:cNvSpPr>
          <p:nvPr/>
        </p:nvSpPr>
        <p:spPr>
          <a:xfrm>
            <a:off x="8635087" y="2518719"/>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a:ln w="3175">
                  <a:noFill/>
                </a:ln>
                <a:solidFill>
                  <a:srgbClr val="FFFFFF"/>
                </a:solidFill>
                <a:effectLst/>
                <a:uLnTx/>
                <a:uFillTx/>
                <a:latin typeface="Segoe UI"/>
                <a:ea typeface="+mn-ea"/>
                <a:cs typeface="Segoe UI" pitchFamily="34" charset="0"/>
              </a:rPr>
              <a:t>Red Teaming should be a part of a holistic approach found inside your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enterprise governance</a:t>
            </a:r>
            <a:r>
              <a:rPr kumimoji="0" lang="en-US" sz="1600" i="0" u="none" strike="noStrike" kern="1200" cap="none" spc="0" normalizeH="0" baseline="0" noProof="0">
                <a:ln w="3175">
                  <a:noFill/>
                </a:ln>
                <a:solidFill>
                  <a:srgbClr val="FFFFFF"/>
                </a:solidFill>
                <a:effectLst/>
                <a:uLnTx/>
                <a:uFillTx/>
                <a:latin typeface="Segoe UI"/>
                <a:ea typeface="+mn-ea"/>
                <a:cs typeface="Segoe UI" pitchFamily="34" charset="0"/>
              </a:rPr>
              <a:t>,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LLMOps</a:t>
            </a:r>
            <a:r>
              <a:rPr kumimoji="0" lang="en-US" sz="1600" i="0" u="none" strike="noStrike" kern="1200" cap="none" spc="0" normalizeH="0" baseline="0" noProof="0">
                <a:ln w="3175">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AI Center of Excellence (CoE)</a:t>
            </a:r>
            <a:r>
              <a:rPr kumimoji="0" lang="en-US" sz="1600" i="0" u="none" strike="noStrike" kern="1200" cap="none" spc="0" normalizeH="0" baseline="0" noProof="0">
                <a:ln w="3175">
                  <a:noFill/>
                </a:ln>
                <a:solidFill>
                  <a:srgbClr val="FFFFFF"/>
                </a:solidFill>
                <a:effectLst/>
                <a:uLnTx/>
                <a:uFillTx/>
                <a:latin typeface="Segoe UI"/>
                <a:ea typeface="+mn-ea"/>
                <a:cs typeface="Segoe UI" pitchFamily="34" charset="0"/>
              </a:rPr>
              <a:t> – processes, technology &amp; people integrations.</a:t>
            </a:r>
          </a:p>
        </p:txBody>
      </p:sp>
    </p:spTree>
    <p:extLst>
      <p:ext uri="{BB962C8B-B14F-4D97-AF65-F5344CB8AC3E}">
        <p14:creationId xmlns:p14="http://schemas.microsoft.com/office/powerpoint/2010/main" val="8315237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8A56E-E122-2874-AA7D-CC23BAA5E005}"/>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96E88370-66F3-6731-A80A-C88AC49382A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Azure OpenAI Security &amp; Compliance Resources</a:t>
            </a:r>
          </a:p>
        </p:txBody>
      </p:sp>
      <p:sp>
        <p:nvSpPr>
          <p:cNvPr id="13" name="Title 5">
            <a:extLst>
              <a:ext uri="{FF2B5EF4-FFF2-40B4-BE49-F238E27FC236}">
                <a16:creationId xmlns:a16="http://schemas.microsoft.com/office/drawing/2014/main" id="{606BBF0B-09DA-862D-D3C8-F39D8564E938}"/>
              </a:ext>
            </a:extLst>
          </p:cNvPr>
          <p:cNvSpPr txBox="1">
            <a:spLocks/>
          </p:cNvSpPr>
          <p:nvPr/>
        </p:nvSpPr>
        <p:spPr>
          <a:xfrm>
            <a:off x="8479027" y="2437910"/>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5C834B79-BCC6-7388-6F52-0DDD39CAEC63}"/>
              </a:ext>
            </a:extLst>
          </p:cNvPr>
          <p:cNvSpPr txBox="1"/>
          <p:nvPr/>
        </p:nvSpPr>
        <p:spPr>
          <a:xfrm>
            <a:off x="117389" y="860682"/>
            <a:ext cx="6159844" cy="4936801"/>
          </a:xfrm>
          <a:prstGeom prst="rect">
            <a:avLst/>
          </a:prstGeom>
          <a:noFill/>
        </p:spPr>
        <p:txBody>
          <a:bodyPr wrap="square">
            <a:spAutoFit/>
          </a:bodyPr>
          <a:lstStyle/>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Azure AI Content Safety </a:t>
            </a:r>
            <a:r>
              <a:rPr lang="en-US" sz="1600" u="none" strike="noStrike" kern="100">
                <a:solidFill>
                  <a:srgbClr val="FFFFFF"/>
                </a:solidFill>
                <a:effectLst/>
                <a:ea typeface="Segoe UI" panose="020B0502040204020203" pitchFamily="34" charset="0"/>
                <a:hlinkClick r:id="rId2"/>
              </a:rPr>
              <a:t>(</a:t>
            </a:r>
            <a:r>
              <a:rPr lang="en-US" sz="1600" kern="100">
                <a:solidFill>
                  <a:srgbClr val="D59ED7"/>
                </a:solidFill>
                <a:effectLst/>
                <a:ea typeface="Segoe UI" panose="020B0502040204020203" pitchFamily="34" charset="0"/>
                <a:hlinkClick r:id="rId2"/>
              </a:rPr>
              <a:t>website</a:t>
            </a:r>
            <a:r>
              <a:rPr lang="en-US" sz="1600" kern="100">
                <a:solidFill>
                  <a:srgbClr val="FFFFFF"/>
                </a:solidFill>
                <a:effectLst/>
                <a:ea typeface="Segoe UI" panose="020B0502040204020203" pitchFamily="34" charset="0"/>
              </a:rPr>
              <a:t>)</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3"/>
              </a:rPr>
              <a:t>What is Azure AI Content Safety? </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4"/>
              </a:rPr>
              <a:t>Harm categories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9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5"/>
              </a:rPr>
              <a:t>Transparency Note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Azure OpenAI Service </a:t>
            </a:r>
            <a:r>
              <a:rPr lang="en-US" sz="1600" u="none" strike="noStrike" kern="100">
                <a:solidFill>
                  <a:srgbClr val="FFFFFF"/>
                </a:solidFill>
                <a:effectLst/>
                <a:ea typeface="Segoe UI" panose="020B0502040204020203" pitchFamily="34" charset="0"/>
                <a:hlinkClick r:id="rId6"/>
              </a:rPr>
              <a:t>(</a:t>
            </a:r>
            <a:r>
              <a:rPr lang="en-US" sz="1600" kern="100">
                <a:solidFill>
                  <a:srgbClr val="D59ED7"/>
                </a:solidFill>
                <a:effectLst/>
                <a:ea typeface="Segoe UI" panose="020B0502040204020203" pitchFamily="34" charset="0"/>
                <a:hlinkClick r:id="rId6"/>
              </a:rPr>
              <a:t>website</a:t>
            </a:r>
            <a:r>
              <a:rPr lang="en-US" sz="1600" kern="100">
                <a:solidFill>
                  <a:srgbClr val="FFFFFF"/>
                </a:solidFill>
                <a:effectLst/>
                <a:ea typeface="Segoe UI" panose="020B0502040204020203" pitchFamily="34" charset="0"/>
              </a:rPr>
              <a:t>)</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7"/>
              </a:rPr>
              <a:t>How to fine-tune a model for your use case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8"/>
              </a:rPr>
              <a:t>How to use built-in content filters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9"/>
              </a:rPr>
              <a:t>Ground models with your own data</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0"/>
              </a:rPr>
              <a:t>Prompt engineering techniques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9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1"/>
              </a:rPr>
              <a:t>Transparency Note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Azure Machine Learning </a:t>
            </a:r>
            <a:r>
              <a:rPr lang="en-US" sz="1600" u="none" strike="noStrike" kern="100">
                <a:solidFill>
                  <a:srgbClr val="FFFFFF"/>
                </a:solidFill>
                <a:effectLst/>
                <a:ea typeface="Segoe UI" panose="020B0502040204020203" pitchFamily="34" charset="0"/>
                <a:hlinkClick r:id="rId12"/>
              </a:rPr>
              <a:t>(</a:t>
            </a:r>
            <a:r>
              <a:rPr lang="en-US" sz="1600" kern="100">
                <a:solidFill>
                  <a:srgbClr val="D59ED7"/>
                </a:solidFill>
                <a:effectLst/>
                <a:ea typeface="Segoe UI" panose="020B0502040204020203" pitchFamily="34" charset="0"/>
                <a:hlinkClick r:id="rId12"/>
              </a:rPr>
              <a:t>website</a:t>
            </a:r>
            <a:r>
              <a:rPr lang="en-US" sz="1600" kern="100">
                <a:solidFill>
                  <a:srgbClr val="FFFFFF"/>
                </a:solidFill>
                <a:effectLst/>
                <a:ea typeface="Segoe UI" panose="020B0502040204020203" pitchFamily="34" charset="0"/>
              </a:rPr>
              <a:t>)</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3"/>
              </a:rPr>
              <a:t>Discover, fine-tune and evaluate models in the model catalog</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4"/>
              </a:rPr>
              <a:t>Ground foundation models using prompt flow</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5"/>
              </a:rPr>
              <a:t>Build metaprompts using prompt flow</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6"/>
              </a:rPr>
              <a:t>Submit bulk test and evaluate a flow in prompt flow</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7"/>
              </a:rPr>
              <a:t>Develop a custom evaluation flow in prompt flow</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8"/>
              </a:rPr>
              <a:t>Enterprise security and governance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79F1C85-D2A1-EEDB-3A56-C634CC35BD84}"/>
              </a:ext>
            </a:extLst>
          </p:cNvPr>
          <p:cNvSpPr txBox="1"/>
          <p:nvPr/>
        </p:nvSpPr>
        <p:spPr>
          <a:xfrm>
            <a:off x="6203093" y="724758"/>
            <a:ext cx="7675091" cy="5655972"/>
          </a:xfrm>
          <a:prstGeom prst="rect">
            <a:avLst/>
          </a:prstGeom>
          <a:noFill/>
        </p:spPr>
        <p:txBody>
          <a:bodyPr wrap="square">
            <a:spAutoFit/>
          </a:bodyPr>
          <a:lstStyle/>
          <a:p>
            <a:pPr marL="0" marR="0">
              <a:lnSpc>
                <a:spcPct val="107000"/>
              </a:lnSpc>
              <a:spcBef>
                <a:spcPts val="0"/>
              </a:spcBef>
              <a:spcAft>
                <a:spcPts val="375"/>
              </a:spcAft>
            </a:pPr>
            <a:r>
              <a:rPr lang="en-US" sz="1600" b="1" kern="100">
                <a:solidFill>
                  <a:srgbClr val="FFFFFF"/>
                </a:solidFill>
                <a:effectLst/>
                <a:ea typeface="Segoe UI" panose="020B0502040204020203" pitchFamily="34" charset="0"/>
              </a:rPr>
              <a:t>Microsoft’s Responsible AI foundations</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9"/>
              </a:rPr>
              <a:t>Responsible AI Standard v2</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0"/>
              </a:rPr>
              <a:t>Responsible AI Impact Assessment Template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45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1"/>
              </a:rPr>
              <a:t>HAX Playbook</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Responsible AI for generative AI</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2"/>
              </a:rPr>
              <a:t>Overview: Responsible AI for generative AI</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3"/>
              </a:rPr>
              <a:t>Mitigate potential harms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4"/>
              </a:rPr>
              <a:t>Introduction to prompt engineering</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0"/>
              </a:rPr>
              <a:t>Advanced prompt engineering techniques </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5"/>
              </a:rPr>
              <a:t>Red teaming LLMs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9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6"/>
              </a:rPr>
              <a:t>Operationalize your mitigations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Self-Learning modules</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7"/>
              </a:rPr>
              <a:t>Microsoft AI - Learning and Community Hub </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8"/>
              </a:rPr>
              <a:t>Develop Generative AI solutions with Azure OpenAI Service </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9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9"/>
              </a:rPr>
              <a:t>Fine-tune a foundation model in Azure Machine Learning</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2668905" indent="-6350">
              <a:lnSpc>
                <a:spcPct val="107000"/>
              </a:lnSpc>
              <a:spcBef>
                <a:spcPts val="0"/>
              </a:spcBef>
              <a:spcAft>
                <a:spcPts val="15"/>
              </a:spcAft>
            </a:pPr>
            <a:r>
              <a:rPr lang="en-US" sz="1600" b="1" kern="100">
                <a:solidFill>
                  <a:srgbClr val="FFFFFF"/>
                </a:solidFill>
                <a:effectLst/>
                <a:ea typeface="Segoe UI" panose="020B0502040204020203" pitchFamily="34" charset="0"/>
              </a:rPr>
              <a:t>Microsoft on Corporate Re</a:t>
            </a:r>
            <a:r>
              <a:rPr lang="en-US" sz="1600" b="1" kern="100">
                <a:solidFill>
                  <a:srgbClr val="FFFFFF"/>
                </a:solidFill>
                <a:ea typeface="Segoe UI" panose="020B0502040204020203" pitchFamily="34" charset="0"/>
              </a:rPr>
              <a:t>sponsible AI</a:t>
            </a:r>
          </a:p>
          <a:p>
            <a:pPr marL="279400" marR="2668905" indent="-285750">
              <a:lnSpc>
                <a:spcPct val="107000"/>
              </a:lnSpc>
              <a:spcBef>
                <a:spcPts val="0"/>
              </a:spcBef>
              <a:spcAft>
                <a:spcPts val="15"/>
              </a:spcAft>
              <a:buFont typeface="Arial" panose="020B0604020202020204" pitchFamily="34" charset="0"/>
              <a:buChar char="•"/>
            </a:pPr>
            <a:r>
              <a:rPr lang="en-US" sz="1600" b="1" u="none" strike="noStrike" kern="100">
                <a:solidFill>
                  <a:srgbClr val="FFFFFF"/>
                </a:solidFill>
                <a:effectLst/>
                <a:uFill>
                  <a:solidFill>
                    <a:srgbClr val="000000"/>
                  </a:solidFill>
                </a:uFill>
                <a:ea typeface="Segoe UI" panose="020B0502040204020203" pitchFamily="34" charset="0"/>
                <a:cs typeface="Arial" panose="020B0604020202020204" pitchFamily="34" charset="0"/>
                <a:hlinkClick r:id="rId30"/>
              </a:rPr>
              <a:t> </a:t>
            </a: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30"/>
              </a:rPr>
              <a:t>Reflecting on our responsible AI program</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31"/>
              </a:rPr>
              <a:t>Our commitments to advance safe, secure, and trustworthy AI</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32"/>
              </a:rPr>
              <a:t>Announcing the Frontier Model Forum</a:t>
            </a:r>
            <a:endParaRPr lang="en-US" sz="1600"/>
          </a:p>
        </p:txBody>
      </p:sp>
    </p:spTree>
    <p:extLst>
      <p:ext uri="{BB962C8B-B14F-4D97-AF65-F5344CB8AC3E}">
        <p14:creationId xmlns:p14="http://schemas.microsoft.com/office/powerpoint/2010/main" val="12489022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780643CC-3FB4-ED30-A397-AC80706D694A}"/>
              </a:ext>
              <a:ext uri="{C183D7F6-B498-43B3-948B-1728B52AA6E4}">
                <adec:decorative xmlns:adec="http://schemas.microsoft.com/office/drawing/2017/decorative" val="1"/>
              </a:ext>
            </a:extLst>
          </p:cNvPr>
          <p:cNvSpPr/>
          <p:nvPr/>
        </p:nvSpPr>
        <p:spPr bwMode="auto">
          <a:xfrm>
            <a:off x="8078174" y="292100"/>
            <a:ext cx="3809025" cy="6272213"/>
          </a:xfrm>
          <a:prstGeom prst="rect">
            <a:avLst/>
          </a:prstGeom>
          <a:gradFill>
            <a:gsLst>
              <a:gs pos="93458">
                <a:srgbClr val="8661C5"/>
              </a:gs>
              <a:gs pos="0">
                <a:srgbClr val="49C5B1"/>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CD1921DD-FD3A-A5C2-78E8-A8D1EEC140AD}"/>
              </a:ext>
            </a:extLst>
          </p:cNvPr>
          <p:cNvSpPr>
            <a:spLocks noGrp="1"/>
          </p:cNvSpPr>
          <p:nvPr>
            <p:ph type="title"/>
          </p:nvPr>
        </p:nvSpPr>
        <p:spPr/>
        <p:txBody>
          <a:bodyPr/>
          <a:lstStyle/>
          <a:p>
            <a:r>
              <a:rPr lang="en-US" noProof="0"/>
              <a:t>Azure Well-Architected Framework</a:t>
            </a:r>
            <a:endParaRPr lang="en-US"/>
          </a:p>
        </p:txBody>
      </p:sp>
      <p:sp>
        <p:nvSpPr>
          <p:cNvPr id="82" name="TextBox 81">
            <a:extLst>
              <a:ext uri="{FF2B5EF4-FFF2-40B4-BE49-F238E27FC236}">
                <a16:creationId xmlns:a16="http://schemas.microsoft.com/office/drawing/2014/main" id="{F03F7AEB-634D-9753-E18A-B57FFE37862E}"/>
              </a:ext>
            </a:extLst>
          </p:cNvPr>
          <p:cNvSpPr txBox="1"/>
          <p:nvPr/>
        </p:nvSpPr>
        <p:spPr>
          <a:xfrm>
            <a:off x="740946" y="1582882"/>
            <a:ext cx="1500835" cy="384721"/>
          </a:xfrm>
          <a:prstGeom prst="rect">
            <a:avLst/>
          </a:prstGeom>
          <a:noFill/>
        </p:spPr>
        <p:txBody>
          <a:bodyPr wrap="square" rtlCol="0" anchor="ctr">
            <a:spAutoFit/>
          </a:bodyPr>
          <a:lstStyle/>
          <a:p>
            <a:pPr marL="0" marR="0" lvl="0" indent="0" algn="ctr" defTabSz="932563" rtl="0" eaLnBrk="1" fontAlgn="auto" latinLnBrk="0" hangingPunct="1">
              <a:lnSpc>
                <a:spcPct val="95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Reliability</a:t>
            </a:r>
          </a:p>
        </p:txBody>
      </p:sp>
      <p:sp>
        <p:nvSpPr>
          <p:cNvPr id="83" name="TextBox 82">
            <a:extLst>
              <a:ext uri="{FF2B5EF4-FFF2-40B4-BE49-F238E27FC236}">
                <a16:creationId xmlns:a16="http://schemas.microsoft.com/office/drawing/2014/main" id="{7EC45254-F3C5-E6CD-E727-51C3EB9A10F1}"/>
              </a:ext>
            </a:extLst>
          </p:cNvPr>
          <p:cNvSpPr txBox="1"/>
          <p:nvPr/>
        </p:nvSpPr>
        <p:spPr>
          <a:xfrm>
            <a:off x="2763292" y="1582882"/>
            <a:ext cx="1500835" cy="384721"/>
          </a:xfrm>
          <a:prstGeom prst="rect">
            <a:avLst/>
          </a:prstGeom>
          <a:noFill/>
        </p:spPr>
        <p:txBody>
          <a:bodyPr wrap="square" rtlCol="0" anchor="ctr">
            <a:spAutoFit/>
          </a:bodyPr>
          <a:lstStyle/>
          <a:p>
            <a:pPr marL="0" marR="0" lvl="0" indent="0" algn="ctr" defTabSz="932563" rtl="0" eaLnBrk="1" fontAlgn="auto" latinLnBrk="0" hangingPunct="1">
              <a:lnSpc>
                <a:spcPct val="95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Security</a:t>
            </a:r>
          </a:p>
        </p:txBody>
      </p:sp>
      <p:sp>
        <p:nvSpPr>
          <p:cNvPr id="84" name="TextBox 83">
            <a:extLst>
              <a:ext uri="{FF2B5EF4-FFF2-40B4-BE49-F238E27FC236}">
                <a16:creationId xmlns:a16="http://schemas.microsoft.com/office/drawing/2014/main" id="{E9C5E919-0FF4-17A6-DD6C-D356412B190A}"/>
              </a:ext>
            </a:extLst>
          </p:cNvPr>
          <p:cNvSpPr txBox="1"/>
          <p:nvPr/>
        </p:nvSpPr>
        <p:spPr>
          <a:xfrm>
            <a:off x="4850044" y="1464398"/>
            <a:ext cx="1716275" cy="615553"/>
          </a:xfrm>
          <a:prstGeom prst="rect">
            <a:avLst/>
          </a:prstGeom>
          <a:noFill/>
        </p:spPr>
        <p:txBody>
          <a:bodyPr wrap="square" rtlCol="0">
            <a:spAutoFit/>
          </a:bodyPr>
          <a:lstStyle/>
          <a:p>
            <a:pPr marL="0" marR="0" lvl="0" indent="0" algn="ctr" defTabSz="932563"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Cost Optimization</a:t>
            </a:r>
          </a:p>
        </p:txBody>
      </p:sp>
      <p:sp>
        <p:nvSpPr>
          <p:cNvPr id="85" name="TextBox 84">
            <a:extLst>
              <a:ext uri="{FF2B5EF4-FFF2-40B4-BE49-F238E27FC236}">
                <a16:creationId xmlns:a16="http://schemas.microsoft.com/office/drawing/2014/main" id="{F282B3F6-436D-7891-4D9B-7F0D65A77343}"/>
              </a:ext>
            </a:extLst>
          </p:cNvPr>
          <p:cNvSpPr txBox="1"/>
          <p:nvPr/>
        </p:nvSpPr>
        <p:spPr>
          <a:xfrm>
            <a:off x="1459860" y="3874530"/>
            <a:ext cx="2041995" cy="615553"/>
          </a:xfrm>
          <a:prstGeom prst="rect">
            <a:avLst/>
          </a:prstGeom>
          <a:noFill/>
        </p:spPr>
        <p:txBody>
          <a:bodyPr wrap="square" rtlCol="0">
            <a:spAutoFit/>
          </a:bodyPr>
          <a:lstStyle/>
          <a:p>
            <a:pPr marL="0" marR="0" lvl="0" indent="0" algn="ctr" defTabSz="932563"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Operational Excellence</a:t>
            </a:r>
          </a:p>
        </p:txBody>
      </p:sp>
      <p:sp>
        <p:nvSpPr>
          <p:cNvPr id="86" name="TextBox 85">
            <a:extLst>
              <a:ext uri="{FF2B5EF4-FFF2-40B4-BE49-F238E27FC236}">
                <a16:creationId xmlns:a16="http://schemas.microsoft.com/office/drawing/2014/main" id="{CD7172EB-458F-921F-F13F-5C496403DE55}"/>
              </a:ext>
            </a:extLst>
          </p:cNvPr>
          <p:cNvSpPr txBox="1"/>
          <p:nvPr/>
        </p:nvSpPr>
        <p:spPr>
          <a:xfrm>
            <a:off x="3667423" y="3874530"/>
            <a:ext cx="1917165" cy="615553"/>
          </a:xfrm>
          <a:prstGeom prst="rect">
            <a:avLst/>
          </a:prstGeom>
          <a:noFill/>
        </p:spPr>
        <p:txBody>
          <a:bodyPr wrap="square" rtlCol="0">
            <a:spAutoFit/>
          </a:bodyPr>
          <a:lstStyle/>
          <a:p>
            <a:pPr marL="0" marR="0" lvl="0" indent="0" algn="ctr" defTabSz="932563" rtl="0" eaLnBrk="1" fontAlgn="auto" latinLnBrk="0" hangingPunct="1">
              <a:lnSpc>
                <a:spcPct val="85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Performance Efficiency</a:t>
            </a:r>
          </a:p>
        </p:txBody>
      </p:sp>
      <p:sp>
        <p:nvSpPr>
          <p:cNvPr id="3" name="Oval 2">
            <a:extLst>
              <a:ext uri="{FF2B5EF4-FFF2-40B4-BE49-F238E27FC236}">
                <a16:creationId xmlns:a16="http://schemas.microsoft.com/office/drawing/2014/main" id="{4209835C-8203-C949-B520-6AD02AE1F539}"/>
              </a:ext>
              <a:ext uri="{C183D7F6-B498-43B3-948B-1728B52AA6E4}">
                <adec:decorative xmlns:adec="http://schemas.microsoft.com/office/drawing/2017/decorative" val="1"/>
              </a:ext>
            </a:extLst>
          </p:cNvPr>
          <p:cNvSpPr/>
          <p:nvPr/>
        </p:nvSpPr>
        <p:spPr bwMode="auto">
          <a:xfrm>
            <a:off x="2807704" y="2109745"/>
            <a:ext cx="1469316" cy="1469316"/>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sp>
        <p:nvSpPr>
          <p:cNvPr id="69" name="Oval 68">
            <a:extLst>
              <a:ext uri="{FF2B5EF4-FFF2-40B4-BE49-F238E27FC236}">
                <a16:creationId xmlns:a16="http://schemas.microsoft.com/office/drawing/2014/main" id="{CF9C0EB4-E275-3BD4-A8DD-8CFC1BAF7856}"/>
              </a:ext>
              <a:ext uri="{C183D7F6-B498-43B3-948B-1728B52AA6E4}">
                <adec:decorative xmlns:adec="http://schemas.microsoft.com/office/drawing/2017/decorative" val="1"/>
              </a:ext>
            </a:extLst>
          </p:cNvPr>
          <p:cNvSpPr/>
          <p:nvPr/>
        </p:nvSpPr>
        <p:spPr bwMode="auto">
          <a:xfrm>
            <a:off x="3866835" y="4545652"/>
            <a:ext cx="1469316" cy="1469316"/>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pic>
        <p:nvPicPr>
          <p:cNvPr id="63" name="Picture 17">
            <a:extLst>
              <a:ext uri="{FF2B5EF4-FFF2-40B4-BE49-F238E27FC236}">
                <a16:creationId xmlns:a16="http://schemas.microsoft.com/office/drawing/2014/main" id="{96943B4C-696E-8118-5FD0-2231AF05D48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3751" y="4823110"/>
            <a:ext cx="914400" cy="914400"/>
          </a:xfrm>
          <a:prstGeom prst="rect">
            <a:avLst/>
          </a:prstGeom>
        </p:spPr>
      </p:pic>
      <p:pic>
        <p:nvPicPr>
          <p:cNvPr id="67" name="Picture 8">
            <a:extLst>
              <a:ext uri="{FF2B5EF4-FFF2-40B4-BE49-F238E27FC236}">
                <a16:creationId xmlns:a16="http://schemas.microsoft.com/office/drawing/2014/main" id="{79A31E5B-88C0-2CE4-EBA6-63B194E5C492}"/>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3043711" y="2366988"/>
            <a:ext cx="990436" cy="990436"/>
          </a:xfrm>
          <a:prstGeom prst="rect">
            <a:avLst/>
          </a:prstGeom>
        </p:spPr>
      </p:pic>
      <p:sp>
        <p:nvSpPr>
          <p:cNvPr id="68" name="Oval 67">
            <a:extLst>
              <a:ext uri="{FF2B5EF4-FFF2-40B4-BE49-F238E27FC236}">
                <a16:creationId xmlns:a16="http://schemas.microsoft.com/office/drawing/2014/main" id="{53DD2D88-393C-6CFB-B02D-BECAA38D041D}"/>
              </a:ext>
              <a:ext uri="{C183D7F6-B498-43B3-948B-1728B52AA6E4}">
                <adec:decorative xmlns:adec="http://schemas.microsoft.com/office/drawing/2017/decorative" val="1"/>
              </a:ext>
            </a:extLst>
          </p:cNvPr>
          <p:cNvSpPr/>
          <p:nvPr/>
        </p:nvSpPr>
        <p:spPr bwMode="auto">
          <a:xfrm>
            <a:off x="689442" y="2109745"/>
            <a:ext cx="1469316" cy="1469316"/>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pic>
        <p:nvPicPr>
          <p:cNvPr id="18" name="Picture 13">
            <a:extLst>
              <a:ext uri="{FF2B5EF4-FFF2-40B4-BE49-F238E27FC236}">
                <a16:creationId xmlns:a16="http://schemas.microsoft.com/office/drawing/2014/main" id="{7A85A0E5-BD22-4588-BB87-8E31A5F6E82B}"/>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5657" y="2301169"/>
            <a:ext cx="914400" cy="914400"/>
          </a:xfrm>
          <a:prstGeom prst="rect">
            <a:avLst/>
          </a:prstGeom>
        </p:spPr>
      </p:pic>
      <p:sp>
        <p:nvSpPr>
          <p:cNvPr id="76" name="Oval 75">
            <a:extLst>
              <a:ext uri="{FF2B5EF4-FFF2-40B4-BE49-F238E27FC236}">
                <a16:creationId xmlns:a16="http://schemas.microsoft.com/office/drawing/2014/main" id="{A157F889-EA2C-8E4F-3CCF-E86CA9193FC2}"/>
              </a:ext>
              <a:ext uri="{C183D7F6-B498-43B3-948B-1728B52AA6E4}">
                <adec:decorative xmlns:adec="http://schemas.microsoft.com/office/drawing/2017/decorative" val="1"/>
              </a:ext>
            </a:extLst>
          </p:cNvPr>
          <p:cNvSpPr/>
          <p:nvPr/>
        </p:nvSpPr>
        <p:spPr bwMode="auto">
          <a:xfrm>
            <a:off x="4925965" y="2109745"/>
            <a:ext cx="1469316" cy="1469316"/>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pic>
        <p:nvPicPr>
          <p:cNvPr id="75" name="Picture 4">
            <a:extLst>
              <a:ext uri="{FF2B5EF4-FFF2-40B4-BE49-F238E27FC236}">
                <a16:creationId xmlns:a16="http://schemas.microsoft.com/office/drawing/2014/main" id="{C7E5B5EB-5FE4-3D62-DF95-52CD8E5DD332}"/>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5177924" y="2281097"/>
            <a:ext cx="1026249" cy="1026249"/>
          </a:xfrm>
          <a:prstGeom prst="rect">
            <a:avLst/>
          </a:prstGeom>
        </p:spPr>
      </p:pic>
      <p:sp>
        <p:nvSpPr>
          <p:cNvPr id="77" name="Oval 76">
            <a:extLst>
              <a:ext uri="{FF2B5EF4-FFF2-40B4-BE49-F238E27FC236}">
                <a16:creationId xmlns:a16="http://schemas.microsoft.com/office/drawing/2014/main" id="{E8DC9400-6A7C-5F5A-AC40-F538C2175D17}"/>
              </a:ext>
              <a:ext uri="{C183D7F6-B498-43B3-948B-1728B52AA6E4}">
                <adec:decorative xmlns:adec="http://schemas.microsoft.com/office/drawing/2017/decorative" val="1"/>
              </a:ext>
            </a:extLst>
          </p:cNvPr>
          <p:cNvSpPr/>
          <p:nvPr/>
        </p:nvSpPr>
        <p:spPr bwMode="auto">
          <a:xfrm>
            <a:off x="1748573" y="4545652"/>
            <a:ext cx="1469316" cy="1469316"/>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pic>
        <p:nvPicPr>
          <p:cNvPr id="78" name="Picture 4">
            <a:extLst>
              <a:ext uri="{FF2B5EF4-FFF2-40B4-BE49-F238E27FC236}">
                <a16:creationId xmlns:a16="http://schemas.microsoft.com/office/drawing/2014/main" id="{17684768-0AB4-2302-3D15-51F57B41B59D}"/>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976751" y="4767245"/>
            <a:ext cx="914400" cy="914400"/>
          </a:xfrm>
          <a:prstGeom prst="rect">
            <a:avLst/>
          </a:prstGeom>
        </p:spPr>
      </p:pic>
      <p:grpSp>
        <p:nvGrpSpPr>
          <p:cNvPr id="151" name="Group 150" descr="Design Principles&#10;Checklists&#10;Recommendations&#10;Tradeoffs&#10;Workload design&#10;Reference architectures&#10;Assessments&#10;Advisor recommendations&#10;Service guides">
            <a:extLst>
              <a:ext uri="{FF2B5EF4-FFF2-40B4-BE49-F238E27FC236}">
                <a16:creationId xmlns:a16="http://schemas.microsoft.com/office/drawing/2014/main" id="{A92B10CC-F7F7-E80D-3FDA-564FFC7225D5}"/>
              </a:ext>
            </a:extLst>
          </p:cNvPr>
          <p:cNvGrpSpPr/>
          <p:nvPr/>
        </p:nvGrpSpPr>
        <p:grpSpPr>
          <a:xfrm>
            <a:off x="7750190" y="1246799"/>
            <a:ext cx="3357035" cy="4362815"/>
            <a:chOff x="8152607" y="2011514"/>
            <a:chExt cx="2804673" cy="3644965"/>
          </a:xfrm>
        </p:grpSpPr>
        <p:sp>
          <p:nvSpPr>
            <p:cNvPr id="4" name="text box">
              <a:extLst>
                <a:ext uri="{FF2B5EF4-FFF2-40B4-BE49-F238E27FC236}">
                  <a16:creationId xmlns:a16="http://schemas.microsoft.com/office/drawing/2014/main" id="{97A331A5-C04B-87AD-54E8-390DAA08D20A}"/>
                </a:ext>
              </a:extLst>
            </p:cNvPr>
            <p:cNvSpPr/>
            <p:nvPr/>
          </p:nvSpPr>
          <p:spPr bwMode="auto">
            <a:xfrm>
              <a:off x="8152607" y="2011514"/>
              <a:ext cx="2804673" cy="3644965"/>
            </a:xfrm>
            <a:prstGeom prst="roundRect">
              <a:avLst>
                <a:gd name="adj" fmla="val 2582"/>
              </a:avLst>
            </a:prstGeom>
            <a:solidFill>
              <a:schemeClr val="bg2">
                <a:lumMod val="60000"/>
                <a:lumOff val="40000"/>
              </a:schemeClr>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tx1"/>
                </a:solidFill>
                <a:effectLst/>
                <a:uLnTx/>
                <a:uFillTx/>
                <a:latin typeface="Segoe Sans Text"/>
                <a:ea typeface="+mn-ea"/>
                <a:cs typeface="Segoe UI" pitchFamily="34" charset="0"/>
              </a:endParaRPr>
            </a:p>
          </p:txBody>
        </p:sp>
        <p:sp>
          <p:nvSpPr>
            <p:cNvPr id="15" name="Rectangle: Top Corners Rounded 14">
              <a:extLst>
                <a:ext uri="{FF2B5EF4-FFF2-40B4-BE49-F238E27FC236}">
                  <a16:creationId xmlns:a16="http://schemas.microsoft.com/office/drawing/2014/main" id="{BD14867D-EB48-080E-0A09-23C840E619FA}"/>
                </a:ext>
                <a:ext uri="{C183D7F6-B498-43B3-948B-1728B52AA6E4}">
                  <adec:decorative xmlns:adec="http://schemas.microsoft.com/office/drawing/2017/decorative" val="1"/>
                </a:ext>
              </a:extLst>
            </p:cNvPr>
            <p:cNvSpPr/>
            <p:nvPr/>
          </p:nvSpPr>
          <p:spPr bwMode="auto">
            <a:xfrm flipV="1">
              <a:off x="8163048" y="3129286"/>
              <a:ext cx="2782371" cy="2514657"/>
            </a:xfrm>
            <a:prstGeom prst="round2SameRect">
              <a:avLst>
                <a:gd name="adj1" fmla="val 2313"/>
                <a:gd name="adj2" fmla="val 0"/>
              </a:avLst>
            </a:prstGeom>
            <a:gradFill>
              <a:gsLst>
                <a:gs pos="0">
                  <a:schemeClr val="accent1">
                    <a:lumMod val="20000"/>
                    <a:lumOff val="80000"/>
                    <a:alpha val="50000"/>
                  </a:schemeClr>
                </a:gs>
                <a:gs pos="100000">
                  <a:schemeClr val="accent3">
                    <a:lumMod val="20000"/>
                    <a:lumOff val="80000"/>
                    <a:alpha val="50000"/>
                  </a:schemeClr>
                </a:gs>
              </a:gsLst>
              <a:lin ang="3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Sans Text"/>
                <a:ea typeface="+mn-ea"/>
                <a:cs typeface="Segoe UI" pitchFamily="34" charset="0"/>
              </a:endParaRPr>
            </a:p>
          </p:txBody>
        </p:sp>
        <p:sp>
          <p:nvSpPr>
            <p:cNvPr id="16" name="TextBox 15">
              <a:extLst>
                <a:ext uri="{FF2B5EF4-FFF2-40B4-BE49-F238E27FC236}">
                  <a16:creationId xmlns:a16="http://schemas.microsoft.com/office/drawing/2014/main" id="{72C47258-6F6F-EE8E-76C8-D20BDA881CFA}"/>
                </a:ext>
              </a:extLst>
            </p:cNvPr>
            <p:cNvSpPr txBox="1"/>
            <p:nvPr/>
          </p:nvSpPr>
          <p:spPr>
            <a:xfrm>
              <a:off x="8604419" y="2201165"/>
              <a:ext cx="2090057" cy="8228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Sans Text"/>
                  <a:ea typeface="+mn-ea"/>
                  <a:cs typeface="+mn-cs"/>
                </a:rPr>
                <a:t>Design Principles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Sans Text"/>
                  <a:ea typeface="+mn-ea"/>
                  <a:cs typeface="+mn-cs"/>
                </a:rPr>
                <a:t>Checklists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Sans Text"/>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Sans Text"/>
                  <a:ea typeface="+mn-ea"/>
                  <a:cs typeface="+mn-cs"/>
                </a:rPr>
                <a:t>Tradeoffs</a:t>
              </a:r>
            </a:p>
          </p:txBody>
        </p:sp>
        <p:sp>
          <p:nvSpPr>
            <p:cNvPr id="70" name="Rectangle: Rounded Corners 69">
              <a:extLst>
                <a:ext uri="{FF2B5EF4-FFF2-40B4-BE49-F238E27FC236}">
                  <a16:creationId xmlns:a16="http://schemas.microsoft.com/office/drawing/2014/main" id="{A7125F47-BF10-3AD3-740E-F514AC6DCBEC}"/>
                </a:ext>
              </a:extLst>
            </p:cNvPr>
            <p:cNvSpPr/>
            <p:nvPr/>
          </p:nvSpPr>
          <p:spPr bwMode="auto">
            <a:xfrm>
              <a:off x="8350702" y="3306770"/>
              <a:ext cx="2473212" cy="385768"/>
            </a:xfrm>
            <a:prstGeom prst="roundRect">
              <a:avLst>
                <a:gd name="adj" fmla="val 8958"/>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Segoe UI" pitchFamily="34" charset="0"/>
                  <a:cs typeface="Segoe UI" pitchFamily="34" charset="0"/>
                </a:rPr>
                <a:t>Workload design</a:t>
              </a:r>
            </a:p>
          </p:txBody>
        </p:sp>
        <p:sp>
          <p:nvSpPr>
            <p:cNvPr id="71" name="Rectangle: Rounded Corners 70">
              <a:extLst>
                <a:ext uri="{FF2B5EF4-FFF2-40B4-BE49-F238E27FC236}">
                  <a16:creationId xmlns:a16="http://schemas.microsoft.com/office/drawing/2014/main" id="{089D29D5-F338-C719-566F-4D891620562A}"/>
                </a:ext>
              </a:extLst>
            </p:cNvPr>
            <p:cNvSpPr/>
            <p:nvPr/>
          </p:nvSpPr>
          <p:spPr bwMode="auto">
            <a:xfrm>
              <a:off x="8350702" y="3742253"/>
              <a:ext cx="2473212" cy="385768"/>
            </a:xfrm>
            <a:prstGeom prst="roundRect">
              <a:avLst>
                <a:gd name="adj" fmla="val 8958"/>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Segoe UI" pitchFamily="34" charset="0"/>
                  <a:cs typeface="Segoe UI" pitchFamily="34" charset="0"/>
                </a:rPr>
                <a:t>Reference architectures</a:t>
              </a:r>
            </a:p>
          </p:txBody>
        </p:sp>
        <p:sp>
          <p:nvSpPr>
            <p:cNvPr id="72" name="Rectangle: Rounded Corners 71">
              <a:extLst>
                <a:ext uri="{FF2B5EF4-FFF2-40B4-BE49-F238E27FC236}">
                  <a16:creationId xmlns:a16="http://schemas.microsoft.com/office/drawing/2014/main" id="{9FE894DE-7FFD-2E15-7259-38EC5FC8B78E}"/>
                </a:ext>
              </a:extLst>
            </p:cNvPr>
            <p:cNvSpPr/>
            <p:nvPr/>
          </p:nvSpPr>
          <p:spPr bwMode="auto">
            <a:xfrm>
              <a:off x="8350702" y="4177737"/>
              <a:ext cx="2473212" cy="385768"/>
            </a:xfrm>
            <a:prstGeom prst="roundRect">
              <a:avLst>
                <a:gd name="adj" fmla="val 8958"/>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Segoe UI" pitchFamily="34" charset="0"/>
                  <a:cs typeface="Segoe UI" pitchFamily="34" charset="0"/>
                </a:rPr>
                <a:t>Assessments</a:t>
              </a:r>
            </a:p>
          </p:txBody>
        </p:sp>
        <p:sp>
          <p:nvSpPr>
            <p:cNvPr id="73" name="Rectangle: Rounded Corners 72">
              <a:extLst>
                <a:ext uri="{FF2B5EF4-FFF2-40B4-BE49-F238E27FC236}">
                  <a16:creationId xmlns:a16="http://schemas.microsoft.com/office/drawing/2014/main" id="{A709F7AE-C32D-E35E-24D9-31A8813C451B}"/>
                </a:ext>
              </a:extLst>
            </p:cNvPr>
            <p:cNvSpPr/>
            <p:nvPr/>
          </p:nvSpPr>
          <p:spPr bwMode="auto">
            <a:xfrm>
              <a:off x="8350702" y="4613220"/>
              <a:ext cx="2473212" cy="385768"/>
            </a:xfrm>
            <a:prstGeom prst="roundRect">
              <a:avLst>
                <a:gd name="adj" fmla="val 8958"/>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Segoe UI" pitchFamily="34" charset="0"/>
                  <a:cs typeface="Segoe UI" pitchFamily="34" charset="0"/>
                </a:rPr>
                <a:t>Advisor recommendations​</a:t>
              </a:r>
            </a:p>
          </p:txBody>
        </p:sp>
        <p:sp>
          <p:nvSpPr>
            <p:cNvPr id="74" name="Rectangle: Rounded Corners 73">
              <a:extLst>
                <a:ext uri="{FF2B5EF4-FFF2-40B4-BE49-F238E27FC236}">
                  <a16:creationId xmlns:a16="http://schemas.microsoft.com/office/drawing/2014/main" id="{01C06D8A-00AB-739A-15C1-B4372FEBFFE0}"/>
                </a:ext>
              </a:extLst>
            </p:cNvPr>
            <p:cNvSpPr/>
            <p:nvPr/>
          </p:nvSpPr>
          <p:spPr bwMode="auto">
            <a:xfrm>
              <a:off x="8350702" y="5048703"/>
              <a:ext cx="2473212" cy="385768"/>
            </a:xfrm>
            <a:prstGeom prst="roundRect">
              <a:avLst>
                <a:gd name="adj" fmla="val 8958"/>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Sans Text Semibold"/>
                  <a:ea typeface="Segoe UI" pitchFamily="34" charset="0"/>
                  <a:cs typeface="Segoe UI" pitchFamily="34" charset="0"/>
                </a:rPr>
                <a:t>Service guides​</a:t>
              </a:r>
            </a:p>
          </p:txBody>
        </p:sp>
      </p:grpSp>
    </p:spTree>
    <p:extLst>
      <p:ext uri="{BB962C8B-B14F-4D97-AF65-F5344CB8AC3E}">
        <p14:creationId xmlns:p14="http://schemas.microsoft.com/office/powerpoint/2010/main" val="21010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50"/>
                                        <p:tgtEl>
                                          <p:spTgt spid="82"/>
                                        </p:tgtEl>
                                      </p:cBhvr>
                                    </p:animEffect>
                                  </p:childTnLst>
                                </p:cTn>
                              </p:par>
                              <p:par>
                                <p:cTn id="8" presetID="64" presetClass="path" presetSubtype="0" decel="100000" fill="hold" grpId="1" nodeType="withEffect">
                                  <p:stCondLst>
                                    <p:cond delay="0"/>
                                  </p:stCondLst>
                                  <p:childTnLst>
                                    <p:animMotion origin="layout" path="M 4.375E-6 0.08634 L 4.375E-6 1.85185E-6 " pathEditMode="relative" rAng="0" ptsTypes="AA">
                                      <p:cBhvr>
                                        <p:cTn id="9" dur="500" fill="hold"/>
                                        <p:tgtEl>
                                          <p:spTgt spid="82"/>
                                        </p:tgtEl>
                                        <p:attrNameLst>
                                          <p:attrName>ppt_x</p:attrName>
                                          <p:attrName>ppt_y</p:attrName>
                                        </p:attrNameLst>
                                      </p:cBhvr>
                                      <p:rCtr x="0" y="-4236"/>
                                    </p:animMotion>
                                  </p:childTnLst>
                                </p:cTn>
                              </p:par>
                              <p:par>
                                <p:cTn id="10" presetID="10" presetClass="entr" presetSubtype="0" fill="hold" grpId="0" nodeType="withEffect">
                                  <p:stCondLst>
                                    <p:cond delay="20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250"/>
                                        <p:tgtEl>
                                          <p:spTgt spid="83"/>
                                        </p:tgtEl>
                                      </p:cBhvr>
                                    </p:animEffect>
                                  </p:childTnLst>
                                </p:cTn>
                              </p:par>
                              <p:par>
                                <p:cTn id="13" presetID="64" presetClass="path" presetSubtype="0" decel="100000" fill="hold" grpId="1" nodeType="withEffect">
                                  <p:stCondLst>
                                    <p:cond delay="200"/>
                                  </p:stCondLst>
                                  <p:childTnLst>
                                    <p:animMotion origin="layout" path="M 4.375E-6 0.08634 L 4.375E-6 1.85185E-6 " pathEditMode="relative" rAng="0" ptsTypes="AA">
                                      <p:cBhvr>
                                        <p:cTn id="14" dur="500" fill="hold"/>
                                        <p:tgtEl>
                                          <p:spTgt spid="83"/>
                                        </p:tgtEl>
                                        <p:attrNameLst>
                                          <p:attrName>ppt_x</p:attrName>
                                          <p:attrName>ppt_y</p:attrName>
                                        </p:attrNameLst>
                                      </p:cBhvr>
                                      <p:rCtr x="0" y="-4236"/>
                                    </p:animMotion>
                                  </p:childTnLst>
                                </p:cTn>
                              </p:par>
                              <p:par>
                                <p:cTn id="15" presetID="10" presetClass="entr" presetSubtype="0" fill="hold" grpId="0" nodeType="withEffect">
                                  <p:stCondLst>
                                    <p:cond delay="40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250"/>
                                        <p:tgtEl>
                                          <p:spTgt spid="84"/>
                                        </p:tgtEl>
                                      </p:cBhvr>
                                    </p:animEffect>
                                  </p:childTnLst>
                                </p:cTn>
                              </p:par>
                              <p:par>
                                <p:cTn id="18" presetID="64" presetClass="path" presetSubtype="0" decel="100000" fill="hold" grpId="1" nodeType="withEffect">
                                  <p:stCondLst>
                                    <p:cond delay="400"/>
                                  </p:stCondLst>
                                  <p:childTnLst>
                                    <p:animMotion origin="layout" path="M 1.04167E-6 0.08635 L 1.04167E-6 -3.33333E-6 " pathEditMode="relative" rAng="0" ptsTypes="AA">
                                      <p:cBhvr>
                                        <p:cTn id="19" dur="500" fill="hold"/>
                                        <p:tgtEl>
                                          <p:spTgt spid="84"/>
                                        </p:tgtEl>
                                        <p:attrNameLst>
                                          <p:attrName>ppt_x</p:attrName>
                                          <p:attrName>ppt_y</p:attrName>
                                        </p:attrNameLst>
                                      </p:cBhvr>
                                      <p:rCtr x="0" y="-4329"/>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250"/>
                                        <p:tgtEl>
                                          <p:spTgt spid="85"/>
                                        </p:tgtEl>
                                      </p:cBhvr>
                                    </p:animEffect>
                                  </p:childTnLst>
                                </p:cTn>
                              </p:par>
                              <p:par>
                                <p:cTn id="23" presetID="64" presetClass="path" presetSubtype="0" decel="100000" fill="hold" grpId="1" nodeType="withEffect">
                                  <p:stCondLst>
                                    <p:cond delay="600"/>
                                  </p:stCondLst>
                                  <p:childTnLst>
                                    <p:animMotion origin="layout" path="M 4.375E-6 0.08634 L 4.375E-6 -2.22222E-6 " pathEditMode="relative" rAng="0" ptsTypes="AA">
                                      <p:cBhvr>
                                        <p:cTn id="24" dur="500" fill="hold"/>
                                        <p:tgtEl>
                                          <p:spTgt spid="85"/>
                                        </p:tgtEl>
                                        <p:attrNameLst>
                                          <p:attrName>ppt_x</p:attrName>
                                          <p:attrName>ppt_y</p:attrName>
                                        </p:attrNameLst>
                                      </p:cBhvr>
                                      <p:rCtr x="0" y="-4329"/>
                                    </p:animMotion>
                                  </p:childTnLst>
                                </p:cTn>
                              </p:par>
                              <p:par>
                                <p:cTn id="25" presetID="10" presetClass="entr" presetSubtype="0" fill="hold" grpId="0" nodeType="withEffect">
                                  <p:stCondLst>
                                    <p:cond delay="80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250"/>
                                        <p:tgtEl>
                                          <p:spTgt spid="86"/>
                                        </p:tgtEl>
                                      </p:cBhvr>
                                    </p:animEffect>
                                  </p:childTnLst>
                                </p:cTn>
                              </p:par>
                              <p:par>
                                <p:cTn id="28" presetID="64" presetClass="path" presetSubtype="0" decel="100000" fill="hold" grpId="1" nodeType="withEffect">
                                  <p:stCondLst>
                                    <p:cond delay="800"/>
                                  </p:stCondLst>
                                  <p:childTnLst>
                                    <p:animMotion origin="layout" path="M 2.91667E-6 0.08634 L 2.91667E-6 -2.22222E-6 " pathEditMode="relative" rAng="0" ptsTypes="AA">
                                      <p:cBhvr>
                                        <p:cTn id="29" dur="500" fill="hold"/>
                                        <p:tgtEl>
                                          <p:spTgt spid="86"/>
                                        </p:tgtEl>
                                        <p:attrNameLst>
                                          <p:attrName>ppt_x</p:attrName>
                                          <p:attrName>ppt_y</p:attrName>
                                        </p:attrNameLst>
                                      </p:cBhvr>
                                      <p:rCtr x="0" y="-4329"/>
                                    </p:animMotion>
                                  </p:childTnLst>
                                </p:cTn>
                              </p:par>
                              <p:par>
                                <p:cTn id="30" presetID="10" presetClass="entr" presetSubtype="0" fill="hold" nodeType="withEffect">
                                  <p:stCondLst>
                                    <p:cond delay="1250"/>
                                  </p:stCondLst>
                                  <p:childTnLst>
                                    <p:set>
                                      <p:cBhvr>
                                        <p:cTn id="31" dur="1" fill="hold">
                                          <p:stCondLst>
                                            <p:cond delay="0"/>
                                          </p:stCondLst>
                                        </p:cTn>
                                        <p:tgtEl>
                                          <p:spTgt spid="151"/>
                                        </p:tgtEl>
                                        <p:attrNameLst>
                                          <p:attrName>style.visibility</p:attrName>
                                        </p:attrNameLst>
                                      </p:cBhvr>
                                      <p:to>
                                        <p:strVal val="visible"/>
                                      </p:to>
                                    </p:set>
                                    <p:animEffect transition="in" filter="fade">
                                      <p:cBhvr>
                                        <p:cTn id="32" dur="500"/>
                                        <p:tgtEl>
                                          <p:spTgt spid="151"/>
                                        </p:tgtEl>
                                      </p:cBhvr>
                                    </p:animEffect>
                                  </p:childTnLst>
                                </p:cTn>
                              </p:par>
                              <p:par>
                                <p:cTn id="33" presetID="64" presetClass="path" presetSubtype="0" decel="100000" fill="hold" nodeType="withEffect">
                                  <p:stCondLst>
                                    <p:cond delay="1250"/>
                                  </p:stCondLst>
                                  <p:childTnLst>
                                    <p:animMotion origin="layout" path="M 0.05508 0.00023 L 8.33333E-7 -3.78387E-17 " pathEditMode="relative" rAng="0" ptsTypes="AA">
                                      <p:cBhvr>
                                        <p:cTn id="34" dur="500" fill="hold"/>
                                        <p:tgtEl>
                                          <p:spTgt spid="151"/>
                                        </p:tgtEl>
                                        <p:attrNameLst>
                                          <p:attrName>ppt_x</p:attrName>
                                          <p:attrName>ppt_y</p:attrName>
                                        </p:attrNameLst>
                                      </p:cBhvr>
                                      <p:rCtr x="-23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3" grpId="0"/>
      <p:bldP spid="83" grpId="1"/>
      <p:bldP spid="84" grpId="0"/>
      <p:bldP spid="84" grpId="1"/>
      <p:bldP spid="85" grpId="0"/>
      <p:bldP spid="85" grpId="1"/>
      <p:bldP spid="86" grpId="0"/>
      <p:bldP spid="8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Rectangle 2086">
            <a:extLst>
              <a:ext uri="{FF2B5EF4-FFF2-40B4-BE49-F238E27FC236}">
                <a16:creationId xmlns:a16="http://schemas.microsoft.com/office/drawing/2014/main" id="{A4EBC8B7-C8AC-F4C7-51DB-826FA7D1C39B}"/>
              </a:ext>
              <a:ext uri="{C183D7F6-B498-43B3-948B-1728B52AA6E4}">
                <adec:decorative xmlns:adec="http://schemas.microsoft.com/office/drawing/2017/decorative" val="1"/>
              </a:ext>
            </a:extLst>
          </p:cNvPr>
          <p:cNvSpPr/>
          <p:nvPr/>
        </p:nvSpPr>
        <p:spPr bwMode="auto">
          <a:xfrm>
            <a:off x="297697" y="292100"/>
            <a:ext cx="4716888" cy="6272213"/>
          </a:xfrm>
          <a:prstGeom prst="rect">
            <a:avLst/>
          </a:prstGeom>
          <a:gradFill>
            <a:gsLst>
              <a:gs pos="93458">
                <a:srgbClr val="8661C5"/>
              </a:gs>
              <a:gs pos="0">
                <a:srgbClr val="49C5B1"/>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5B47246E-CAEF-CE28-4BD0-42547595C2A4}"/>
              </a:ext>
            </a:extLst>
          </p:cNvPr>
          <p:cNvSpPr>
            <a:spLocks noGrp="1"/>
          </p:cNvSpPr>
          <p:nvPr>
            <p:ph type="title"/>
          </p:nvPr>
        </p:nvSpPr>
        <p:spPr>
          <a:xfrm>
            <a:off x="509241" y="429082"/>
            <a:ext cx="4521994" cy="1107996"/>
          </a:xfrm>
        </p:spPr>
        <p:txBody>
          <a:bodyPr vert="horz" lIns="91440" tIns="45720" rIns="91440" bIns="45720" rtlCol="0" anchor="t">
            <a:noAutofit/>
          </a:bodyPr>
          <a:lstStyle/>
          <a:p>
            <a:r>
              <a:rPr lang="en-US">
                <a:solidFill>
                  <a:schemeClr val="bg1"/>
                </a:solidFill>
              </a:rPr>
              <a:t>What is a workload?</a:t>
            </a:r>
          </a:p>
        </p:txBody>
      </p:sp>
      <p:sp>
        <p:nvSpPr>
          <p:cNvPr id="7" name="Text Placeholder 6">
            <a:extLst>
              <a:ext uri="{FF2B5EF4-FFF2-40B4-BE49-F238E27FC236}">
                <a16:creationId xmlns:a16="http://schemas.microsoft.com/office/drawing/2014/main" id="{7DDBB286-68B5-C3DD-26A3-F834658C9516}"/>
              </a:ext>
            </a:extLst>
          </p:cNvPr>
          <p:cNvSpPr>
            <a:spLocks noGrp="1"/>
          </p:cNvSpPr>
          <p:nvPr>
            <p:ph type="body" sz="quarter" idx="4294967295"/>
          </p:nvPr>
        </p:nvSpPr>
        <p:spPr>
          <a:xfrm>
            <a:off x="585788" y="2321005"/>
            <a:ext cx="3187700" cy="2215991"/>
          </a:xfrm>
        </p:spPr>
        <p:txBody>
          <a:bodyPr/>
          <a:lstStyle/>
          <a:p>
            <a:pPr marL="0" indent="0">
              <a:buNone/>
            </a:pPr>
            <a:r>
              <a:rPr lang="en-US" sz="1800">
                <a:solidFill>
                  <a:schemeClr val="bg1"/>
                </a:solidFill>
                <a:latin typeface="+mj-lt"/>
              </a:rPr>
              <a:t>The term workload in the context of the Well-Architected Framework refers to a collection of application resources, data, and supporting infrastructure that function together towards a  defined business goal. </a:t>
            </a:r>
          </a:p>
        </p:txBody>
      </p:sp>
      <p:grpSp>
        <p:nvGrpSpPr>
          <p:cNvPr id="3" name="Group 2" descr="Worload process diagram with starting points for End user and 3rd party API, from Compute to File storage.">
            <a:extLst>
              <a:ext uri="{FF2B5EF4-FFF2-40B4-BE49-F238E27FC236}">
                <a16:creationId xmlns:a16="http://schemas.microsoft.com/office/drawing/2014/main" id="{54D51186-A246-548D-1D97-E783FD683278}"/>
              </a:ext>
            </a:extLst>
          </p:cNvPr>
          <p:cNvGrpSpPr/>
          <p:nvPr/>
        </p:nvGrpSpPr>
        <p:grpSpPr>
          <a:xfrm>
            <a:off x="5093561" y="983081"/>
            <a:ext cx="6804752" cy="4883883"/>
            <a:chOff x="4717955" y="298320"/>
            <a:chExt cx="7180358" cy="5153463"/>
          </a:xfrm>
        </p:grpSpPr>
        <p:sp>
          <p:nvSpPr>
            <p:cNvPr id="4" name="Rectangle: Top Corners Rounded 3">
              <a:extLst>
                <a:ext uri="{FF2B5EF4-FFF2-40B4-BE49-F238E27FC236}">
                  <a16:creationId xmlns:a16="http://schemas.microsoft.com/office/drawing/2014/main" id="{C0412626-83C8-E8CC-8F3E-066B67E60224}"/>
                </a:ext>
                <a:ext uri="{C183D7F6-B498-43B3-948B-1728B52AA6E4}">
                  <adec:decorative xmlns:adec="http://schemas.microsoft.com/office/drawing/2017/decorative" val="1"/>
                </a:ext>
              </a:extLst>
            </p:cNvPr>
            <p:cNvSpPr/>
            <p:nvPr/>
          </p:nvSpPr>
          <p:spPr bwMode="auto">
            <a:xfrm rot="10800000">
              <a:off x="6295106" y="390456"/>
              <a:ext cx="5442910" cy="3820388"/>
            </a:xfrm>
            <a:prstGeom prst="round2SameRect">
              <a:avLst>
                <a:gd name="adj1" fmla="val 0"/>
                <a:gd name="adj2" fmla="val 3039"/>
              </a:avLst>
            </a:prstGeom>
            <a:gradFill>
              <a:gsLst>
                <a:gs pos="72000">
                  <a:schemeClr val="accent1">
                    <a:alpha val="15000"/>
                  </a:schemeClr>
                </a:gs>
                <a:gs pos="0">
                  <a:schemeClr val="accent3">
                    <a:alpha val="15000"/>
                  </a:schemeClr>
                </a:gs>
              </a:gsLst>
              <a:lin ang="3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1A40D425-0464-67D2-E922-0DCD4D5F3E3E}"/>
                </a:ext>
              </a:extLst>
            </p:cNvPr>
            <p:cNvSpPr/>
            <p:nvPr/>
          </p:nvSpPr>
          <p:spPr bwMode="auto">
            <a:xfrm>
              <a:off x="6519595" y="1582327"/>
              <a:ext cx="1075764" cy="1419468"/>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E352ACC4-927A-9136-F5B8-B6592222BC5F}"/>
                </a:ext>
              </a:extLst>
            </p:cNvPr>
            <p:cNvSpPr/>
            <p:nvPr/>
          </p:nvSpPr>
          <p:spPr bwMode="auto">
            <a:xfrm>
              <a:off x="7863345" y="1507762"/>
              <a:ext cx="1292679" cy="632315"/>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9A42398-BAD6-4747-DDD3-8A45207E566E}"/>
                </a:ext>
              </a:extLst>
            </p:cNvPr>
            <p:cNvSpPr/>
            <p:nvPr/>
          </p:nvSpPr>
          <p:spPr bwMode="auto">
            <a:xfrm>
              <a:off x="9434815" y="1507762"/>
              <a:ext cx="1312512" cy="632315"/>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34C6489-65BA-4624-1303-E3389FAB55DE}"/>
                </a:ext>
              </a:extLst>
            </p:cNvPr>
            <p:cNvSpPr/>
            <p:nvPr/>
          </p:nvSpPr>
          <p:spPr bwMode="auto">
            <a:xfrm>
              <a:off x="7871162" y="2418190"/>
              <a:ext cx="2120621" cy="689482"/>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87E79437-1E21-7678-3422-E007462EC196}"/>
                </a:ext>
              </a:extLst>
            </p:cNvPr>
            <p:cNvSpPr/>
            <p:nvPr/>
          </p:nvSpPr>
          <p:spPr bwMode="auto">
            <a:xfrm>
              <a:off x="10141124" y="2418190"/>
              <a:ext cx="1394655" cy="689482"/>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11" name="Rectangle: Top Corners Rounded 10">
              <a:extLst>
                <a:ext uri="{FF2B5EF4-FFF2-40B4-BE49-F238E27FC236}">
                  <a16:creationId xmlns:a16="http://schemas.microsoft.com/office/drawing/2014/main" id="{36E3FC4C-6554-7BB1-C5C3-9478B2C5EA4D}"/>
                </a:ext>
                <a:ext uri="{C183D7F6-B498-43B3-948B-1728B52AA6E4}">
                  <adec:decorative xmlns:adec="http://schemas.microsoft.com/office/drawing/2017/decorative" val="1"/>
                </a:ext>
              </a:extLst>
            </p:cNvPr>
            <p:cNvSpPr/>
            <p:nvPr/>
          </p:nvSpPr>
          <p:spPr bwMode="auto">
            <a:xfrm>
              <a:off x="6295105" y="4210844"/>
              <a:ext cx="5442909" cy="704366"/>
            </a:xfrm>
            <a:prstGeom prst="round2SameRect">
              <a:avLst>
                <a:gd name="adj1" fmla="val 0"/>
                <a:gd name="adj2" fmla="val 19412"/>
              </a:avLst>
            </a:prstGeom>
            <a:solidFill>
              <a:srgbClr val="C5B4E3">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0569FB14-1D94-8A50-0971-0B1672B97C75}"/>
                </a:ext>
              </a:extLst>
            </p:cNvPr>
            <p:cNvSpPr/>
            <p:nvPr/>
          </p:nvSpPr>
          <p:spPr bwMode="auto">
            <a:xfrm>
              <a:off x="6519595" y="593934"/>
              <a:ext cx="1075764" cy="720622"/>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13" name="Database_EFC7" title="Icon of a cylinder">
              <a:extLst>
                <a:ext uri="{FF2B5EF4-FFF2-40B4-BE49-F238E27FC236}">
                  <a16:creationId xmlns:a16="http://schemas.microsoft.com/office/drawing/2014/main" id="{C2427AD1-6FD4-84A0-78CE-01417762973F}"/>
                </a:ext>
              </a:extLst>
            </p:cNvPr>
            <p:cNvSpPr>
              <a:spLocks noChangeAspect="1" noEditPoints="1"/>
            </p:cNvSpPr>
            <p:nvPr/>
          </p:nvSpPr>
          <p:spPr bwMode="auto">
            <a:xfrm>
              <a:off x="8021604" y="1681364"/>
              <a:ext cx="211812" cy="2753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 name="Cloud icon">
              <a:extLst>
                <a:ext uri="{FF2B5EF4-FFF2-40B4-BE49-F238E27FC236}">
                  <a16:creationId xmlns:a16="http://schemas.microsoft.com/office/drawing/2014/main" id="{28FBD58B-08A5-EC3A-4F74-76BA33B2474B}"/>
                </a:ext>
                <a:ext uri="{C183D7F6-B498-43B3-948B-1728B52AA6E4}">
                  <adec:decorative xmlns:adec="http://schemas.microsoft.com/office/drawing/2017/decorative" val="1"/>
                </a:ext>
              </a:extLst>
            </p:cNvPr>
            <p:cNvSpPr/>
            <p:nvPr/>
          </p:nvSpPr>
          <p:spPr>
            <a:xfrm>
              <a:off x="5649236" y="1699746"/>
              <a:ext cx="423291" cy="300144"/>
            </a:xfrm>
            <a:custGeom>
              <a:avLst/>
              <a:gdLst>
                <a:gd name="connsiteX0" fmla="*/ 1907076 w 2449942"/>
                <a:gd name="connsiteY0" fmla="*/ 398485 h 1737188"/>
                <a:gd name="connsiteX1" fmla="*/ 1751185 w 2449942"/>
                <a:gd name="connsiteY1" fmla="*/ 185398 h 1737188"/>
                <a:gd name="connsiteX2" fmla="*/ 1527172 w 2449942"/>
                <a:gd name="connsiteY2" fmla="*/ 45702 h 1737188"/>
                <a:gd name="connsiteX3" fmla="*/ 1257666 w 2449942"/>
                <a:gd name="connsiteY3" fmla="*/ 334 h 1737188"/>
                <a:gd name="connsiteX4" fmla="*/ 1038673 w 2449942"/>
                <a:gd name="connsiteY4" fmla="*/ 30658 h 1737188"/>
                <a:gd name="connsiteX5" fmla="*/ 843833 w 2449942"/>
                <a:gd name="connsiteY5" fmla="*/ 123960 h 1737188"/>
                <a:gd name="connsiteX6" fmla="*/ 685751 w 2449942"/>
                <a:gd name="connsiteY6" fmla="*/ 271365 h 1737188"/>
                <a:gd name="connsiteX7" fmla="*/ 577669 w 2449942"/>
                <a:gd name="connsiteY7" fmla="*/ 464139 h 1737188"/>
                <a:gd name="connsiteX8" fmla="*/ 352630 w 2449942"/>
                <a:gd name="connsiteY8" fmla="*/ 533799 h 1737188"/>
                <a:gd name="connsiteX9" fmla="*/ 171421 w 2449942"/>
                <a:gd name="connsiteY9" fmla="*/ 673371 h 1737188"/>
                <a:gd name="connsiteX10" fmla="*/ 48946 w 2449942"/>
                <a:gd name="connsiteY10" fmla="*/ 866407 h 1737188"/>
                <a:gd name="connsiteX11" fmla="*/ 0 w 2449942"/>
                <a:gd name="connsiteY11" fmla="*/ 1096840 h 1737188"/>
                <a:gd name="connsiteX12" fmla="*/ 62326 w 2449942"/>
                <a:gd name="connsiteY12" fmla="*/ 1353492 h 1737188"/>
                <a:gd name="connsiteX13" fmla="*/ 212823 w 2449942"/>
                <a:gd name="connsiteY13" fmla="*/ 1559383 h 1737188"/>
                <a:gd name="connsiteX14" fmla="*/ 429376 w 2449942"/>
                <a:gd name="connsiteY14" fmla="*/ 1693934 h 1737188"/>
                <a:gd name="connsiteX15" fmla="*/ 690008 w 2449942"/>
                <a:gd name="connsiteY15" fmla="*/ 1736738 h 1737188"/>
                <a:gd name="connsiteX16" fmla="*/ 750670 w 2449942"/>
                <a:gd name="connsiteY16" fmla="*/ 1734172 h 1737188"/>
                <a:gd name="connsiteX17" fmla="*/ 1867878 w 2449942"/>
                <a:gd name="connsiteY17" fmla="*/ 1734172 h 1737188"/>
                <a:gd name="connsiteX18" fmla="*/ 1897314 w 2449942"/>
                <a:gd name="connsiteY18" fmla="*/ 1729680 h 1737188"/>
                <a:gd name="connsiteX19" fmla="*/ 2107961 w 2449942"/>
                <a:gd name="connsiteY19" fmla="*/ 1686877 h 1737188"/>
                <a:gd name="connsiteX20" fmla="*/ 2281461 w 2449942"/>
                <a:gd name="connsiteY20" fmla="*/ 1572236 h 1737188"/>
                <a:gd name="connsiteX21" fmla="*/ 2400983 w 2449942"/>
                <a:gd name="connsiteY21" fmla="*/ 1402202 h 1737188"/>
                <a:gd name="connsiteX22" fmla="*/ 2449942 w 2449942"/>
                <a:gd name="connsiteY22" fmla="*/ 1192845 h 1737188"/>
                <a:gd name="connsiteX23" fmla="*/ 2409455 w 2449942"/>
                <a:gd name="connsiteY23" fmla="*/ 1001486 h 1737188"/>
                <a:gd name="connsiteX24" fmla="*/ 2308305 w 2449942"/>
                <a:gd name="connsiteY24" fmla="*/ 840576 h 1737188"/>
                <a:gd name="connsiteX25" fmla="*/ 2158459 w 2449942"/>
                <a:gd name="connsiteY25" fmla="*/ 723620 h 1737188"/>
                <a:gd name="connsiteX26" fmla="*/ 1972244 w 2449942"/>
                <a:gd name="connsiteY26" fmla="*/ 663859 h 1737188"/>
                <a:gd name="connsiteX27" fmla="*/ 1907090 w 2449942"/>
                <a:gd name="connsiteY27" fmla="*/ 398471 h 17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49942" h="1737188">
                  <a:moveTo>
                    <a:pt x="1907076" y="398485"/>
                  </a:moveTo>
                  <a:cubicBezTo>
                    <a:pt x="1868945" y="317524"/>
                    <a:pt x="1816991" y="246490"/>
                    <a:pt x="1751185" y="185398"/>
                  </a:cubicBezTo>
                  <a:cubicBezTo>
                    <a:pt x="1685379" y="124307"/>
                    <a:pt x="1610712" y="77746"/>
                    <a:pt x="1527172" y="45702"/>
                  </a:cubicBezTo>
                  <a:cubicBezTo>
                    <a:pt x="1440720" y="12633"/>
                    <a:pt x="1350885" y="-2494"/>
                    <a:pt x="1257666" y="334"/>
                  </a:cubicBezTo>
                  <a:cubicBezTo>
                    <a:pt x="1182958" y="-1039"/>
                    <a:pt x="1109956" y="9070"/>
                    <a:pt x="1038673" y="30658"/>
                  </a:cubicBezTo>
                  <a:cubicBezTo>
                    <a:pt x="969012" y="51817"/>
                    <a:pt x="904065" y="82918"/>
                    <a:pt x="843833" y="123960"/>
                  </a:cubicBezTo>
                  <a:cubicBezTo>
                    <a:pt x="783518" y="165085"/>
                    <a:pt x="730829" y="214225"/>
                    <a:pt x="685751" y="271365"/>
                  </a:cubicBezTo>
                  <a:cubicBezTo>
                    <a:pt x="639662" y="329878"/>
                    <a:pt x="603625" y="394145"/>
                    <a:pt x="577669" y="464139"/>
                  </a:cubicBezTo>
                  <a:cubicBezTo>
                    <a:pt x="498247" y="473734"/>
                    <a:pt x="423234" y="496959"/>
                    <a:pt x="352630" y="533799"/>
                  </a:cubicBezTo>
                  <a:cubicBezTo>
                    <a:pt x="284092" y="569531"/>
                    <a:pt x="223680" y="616050"/>
                    <a:pt x="171421" y="673371"/>
                  </a:cubicBezTo>
                  <a:cubicBezTo>
                    <a:pt x="119161" y="730608"/>
                    <a:pt x="78327" y="794944"/>
                    <a:pt x="48946" y="866407"/>
                  </a:cubicBezTo>
                  <a:cubicBezTo>
                    <a:pt x="18635" y="940006"/>
                    <a:pt x="2316" y="1016822"/>
                    <a:pt x="0" y="1096840"/>
                  </a:cubicBezTo>
                  <a:cubicBezTo>
                    <a:pt x="3508" y="1186980"/>
                    <a:pt x="24293" y="1272517"/>
                    <a:pt x="62326" y="1353492"/>
                  </a:cubicBezTo>
                  <a:cubicBezTo>
                    <a:pt x="99000" y="1431722"/>
                    <a:pt x="149166" y="1500343"/>
                    <a:pt x="212823" y="1559383"/>
                  </a:cubicBezTo>
                  <a:cubicBezTo>
                    <a:pt x="276397" y="1618408"/>
                    <a:pt x="348581" y="1663264"/>
                    <a:pt x="429376" y="1693934"/>
                  </a:cubicBezTo>
                  <a:cubicBezTo>
                    <a:pt x="513000" y="1725714"/>
                    <a:pt x="599882" y="1739982"/>
                    <a:pt x="690008" y="1736738"/>
                  </a:cubicBezTo>
                  <a:cubicBezTo>
                    <a:pt x="708852" y="1736738"/>
                    <a:pt x="729081" y="1735878"/>
                    <a:pt x="750670" y="1734172"/>
                  </a:cubicBezTo>
                  <a:lnTo>
                    <a:pt x="1867878" y="1734172"/>
                  </a:lnTo>
                  <a:cubicBezTo>
                    <a:pt x="1878166" y="1733909"/>
                    <a:pt x="1887969" y="1732412"/>
                    <a:pt x="1897314" y="1729680"/>
                  </a:cubicBezTo>
                  <a:cubicBezTo>
                    <a:pt x="1970566" y="1729167"/>
                    <a:pt x="2040782" y="1714899"/>
                    <a:pt x="2107961" y="1686877"/>
                  </a:cubicBezTo>
                  <a:cubicBezTo>
                    <a:pt x="2172907" y="1659714"/>
                    <a:pt x="2230741" y="1621500"/>
                    <a:pt x="2281461" y="1572236"/>
                  </a:cubicBezTo>
                  <a:cubicBezTo>
                    <a:pt x="2332098" y="1522972"/>
                    <a:pt x="2371934" y="1466289"/>
                    <a:pt x="2400983" y="1402202"/>
                  </a:cubicBezTo>
                  <a:cubicBezTo>
                    <a:pt x="2430974" y="1335883"/>
                    <a:pt x="2447294" y="1266097"/>
                    <a:pt x="2449942" y="1192845"/>
                  </a:cubicBezTo>
                  <a:cubicBezTo>
                    <a:pt x="2447973" y="1126443"/>
                    <a:pt x="2434482" y="1062661"/>
                    <a:pt x="2409455" y="1001486"/>
                  </a:cubicBezTo>
                  <a:cubicBezTo>
                    <a:pt x="2385204" y="942031"/>
                    <a:pt x="2351496" y="888385"/>
                    <a:pt x="2308305" y="840576"/>
                  </a:cubicBezTo>
                  <a:cubicBezTo>
                    <a:pt x="2265128" y="792767"/>
                    <a:pt x="2215170" y="753777"/>
                    <a:pt x="2158459" y="723620"/>
                  </a:cubicBezTo>
                  <a:cubicBezTo>
                    <a:pt x="2100196" y="692519"/>
                    <a:pt x="2038120" y="672594"/>
                    <a:pt x="1972244" y="663859"/>
                  </a:cubicBezTo>
                  <a:cubicBezTo>
                    <a:pt x="1968223" y="570640"/>
                    <a:pt x="1946496" y="482178"/>
                    <a:pt x="1907090" y="398471"/>
                  </a:cubicBezTo>
                  <a:close/>
                </a:path>
              </a:pathLst>
            </a:custGeom>
            <a:solidFill>
              <a:schemeClr val="bg1"/>
            </a:solidFill>
            <a:ln w="15875"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 name="key" title="Icon of a key">
              <a:extLst>
                <a:ext uri="{FF2B5EF4-FFF2-40B4-BE49-F238E27FC236}">
                  <a16:creationId xmlns:a16="http://schemas.microsoft.com/office/drawing/2014/main" id="{D2B142F1-70A2-C107-465C-A618D86AB6B5}"/>
                </a:ext>
              </a:extLst>
            </p:cNvPr>
            <p:cNvSpPr>
              <a:spLocks noChangeAspect="1" noEditPoints="1"/>
            </p:cNvSpPr>
            <p:nvPr/>
          </p:nvSpPr>
          <p:spPr bwMode="auto">
            <a:xfrm flipH="1">
              <a:off x="8444972" y="4411457"/>
              <a:ext cx="279760" cy="27832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 name="Diagnostic_E9D9" title="Icon of a heartbeat inside of a box">
              <a:extLst>
                <a:ext uri="{FF2B5EF4-FFF2-40B4-BE49-F238E27FC236}">
                  <a16:creationId xmlns:a16="http://schemas.microsoft.com/office/drawing/2014/main" id="{171A319D-706E-B7C3-150C-42583A7C80FA}"/>
                </a:ext>
              </a:extLst>
            </p:cNvPr>
            <p:cNvSpPr>
              <a:spLocks noChangeAspect="1" noEditPoints="1"/>
            </p:cNvSpPr>
            <p:nvPr/>
          </p:nvSpPr>
          <p:spPr bwMode="auto">
            <a:xfrm>
              <a:off x="10077824" y="4411457"/>
              <a:ext cx="278189" cy="278325"/>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 name="people_4" title="Icon of a person">
              <a:extLst>
                <a:ext uri="{FF2B5EF4-FFF2-40B4-BE49-F238E27FC236}">
                  <a16:creationId xmlns:a16="http://schemas.microsoft.com/office/drawing/2014/main" id="{5CE684F9-E9A2-88E7-83C1-25659E27DDE8}"/>
                </a:ext>
              </a:extLst>
            </p:cNvPr>
            <p:cNvSpPr>
              <a:spLocks noChangeAspect="1" noEditPoints="1"/>
            </p:cNvSpPr>
            <p:nvPr/>
          </p:nvSpPr>
          <p:spPr bwMode="auto">
            <a:xfrm>
              <a:off x="4952237" y="1669880"/>
              <a:ext cx="246267" cy="27532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 name="Freeform: Shape 17">
              <a:extLst>
                <a:ext uri="{FF2B5EF4-FFF2-40B4-BE49-F238E27FC236}">
                  <a16:creationId xmlns:a16="http://schemas.microsoft.com/office/drawing/2014/main" id="{3C761D65-0D79-1961-A7A1-68D4BC9A0DB2}"/>
                </a:ext>
              </a:extLst>
            </p:cNvPr>
            <p:cNvSpPr/>
            <p:nvPr/>
          </p:nvSpPr>
          <p:spPr>
            <a:xfrm>
              <a:off x="8526572" y="5096614"/>
              <a:ext cx="359186" cy="332038"/>
            </a:xfrm>
            <a:custGeom>
              <a:avLst/>
              <a:gdLst>
                <a:gd name="connsiteX0" fmla="*/ 352577 w 359421"/>
                <a:gd name="connsiteY0" fmla="*/ 163892 h 359983"/>
                <a:gd name="connsiteX1" fmla="*/ 196091 w 359421"/>
                <a:gd name="connsiteY1" fmla="*/ 6762 h 359983"/>
                <a:gd name="connsiteX2" fmla="*/ 163892 w 359421"/>
                <a:gd name="connsiteY2" fmla="*/ 6762 h 359983"/>
                <a:gd name="connsiteX3" fmla="*/ 131049 w 359421"/>
                <a:gd name="connsiteY3" fmla="*/ 39605 h 359983"/>
                <a:gd name="connsiteX4" fmla="*/ 172264 w 359421"/>
                <a:gd name="connsiteY4" fmla="*/ 80819 h 359983"/>
                <a:gd name="connsiteX5" fmla="*/ 180635 w 359421"/>
                <a:gd name="connsiteY5" fmla="*/ 79531 h 359983"/>
                <a:gd name="connsiteX6" fmla="*/ 207682 w 359421"/>
                <a:gd name="connsiteY6" fmla="*/ 106578 h 359983"/>
                <a:gd name="connsiteX7" fmla="*/ 206395 w 359421"/>
                <a:gd name="connsiteY7" fmla="*/ 114950 h 359983"/>
                <a:gd name="connsiteX8" fmla="*/ 246321 w 359421"/>
                <a:gd name="connsiteY8" fmla="*/ 154877 h 359983"/>
                <a:gd name="connsiteX9" fmla="*/ 255337 w 359421"/>
                <a:gd name="connsiteY9" fmla="*/ 153588 h 359983"/>
                <a:gd name="connsiteX10" fmla="*/ 282383 w 359421"/>
                <a:gd name="connsiteY10" fmla="*/ 180635 h 359983"/>
                <a:gd name="connsiteX11" fmla="*/ 255337 w 359421"/>
                <a:gd name="connsiteY11" fmla="*/ 207682 h 359983"/>
                <a:gd name="connsiteX12" fmla="*/ 228290 w 359421"/>
                <a:gd name="connsiteY12" fmla="*/ 180635 h 359983"/>
                <a:gd name="connsiteX13" fmla="*/ 230865 w 359421"/>
                <a:gd name="connsiteY13" fmla="*/ 169688 h 359983"/>
                <a:gd name="connsiteX14" fmla="*/ 193515 w 359421"/>
                <a:gd name="connsiteY14" fmla="*/ 132338 h 359983"/>
                <a:gd name="connsiteX15" fmla="*/ 193515 w 359421"/>
                <a:gd name="connsiteY15" fmla="*/ 231510 h 359983"/>
                <a:gd name="connsiteX16" fmla="*/ 208326 w 359421"/>
                <a:gd name="connsiteY16" fmla="*/ 255981 h 359983"/>
                <a:gd name="connsiteX17" fmla="*/ 181279 w 359421"/>
                <a:gd name="connsiteY17" fmla="*/ 283028 h 359983"/>
                <a:gd name="connsiteX18" fmla="*/ 154232 w 359421"/>
                <a:gd name="connsiteY18" fmla="*/ 255981 h 359983"/>
                <a:gd name="connsiteX19" fmla="*/ 170976 w 359421"/>
                <a:gd name="connsiteY19" fmla="*/ 230865 h 359983"/>
                <a:gd name="connsiteX20" fmla="*/ 170976 w 359421"/>
                <a:gd name="connsiteY20" fmla="*/ 132338 h 359983"/>
                <a:gd name="connsiteX21" fmla="*/ 154232 w 359421"/>
                <a:gd name="connsiteY21" fmla="*/ 107222 h 359983"/>
                <a:gd name="connsiteX22" fmla="*/ 156809 w 359421"/>
                <a:gd name="connsiteY22" fmla="*/ 95630 h 359983"/>
                <a:gd name="connsiteX23" fmla="*/ 116882 w 359421"/>
                <a:gd name="connsiteY23" fmla="*/ 55704 h 359983"/>
                <a:gd name="connsiteX24" fmla="*/ 6762 w 359421"/>
                <a:gd name="connsiteY24" fmla="*/ 163892 h 359983"/>
                <a:gd name="connsiteX25" fmla="*/ 6762 w 359421"/>
                <a:gd name="connsiteY25" fmla="*/ 196091 h 359983"/>
                <a:gd name="connsiteX26" fmla="*/ 163892 w 359421"/>
                <a:gd name="connsiteY26" fmla="*/ 353221 h 359983"/>
                <a:gd name="connsiteX27" fmla="*/ 196091 w 359421"/>
                <a:gd name="connsiteY27" fmla="*/ 353221 h 359983"/>
                <a:gd name="connsiteX28" fmla="*/ 353221 w 359421"/>
                <a:gd name="connsiteY28" fmla="*/ 196091 h 359983"/>
                <a:gd name="connsiteX29" fmla="*/ 352577 w 359421"/>
                <a:gd name="connsiteY29" fmla="*/ 163892 h 35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9421" h="359983">
                  <a:moveTo>
                    <a:pt x="352577" y="163892"/>
                  </a:moveTo>
                  <a:lnTo>
                    <a:pt x="196091" y="6762"/>
                  </a:lnTo>
                  <a:cubicBezTo>
                    <a:pt x="187075" y="-2254"/>
                    <a:pt x="172908" y="-2254"/>
                    <a:pt x="163892" y="6762"/>
                  </a:cubicBezTo>
                  <a:lnTo>
                    <a:pt x="131049" y="39605"/>
                  </a:lnTo>
                  <a:lnTo>
                    <a:pt x="172264" y="80819"/>
                  </a:lnTo>
                  <a:cubicBezTo>
                    <a:pt x="174839" y="80175"/>
                    <a:pt x="177416" y="79531"/>
                    <a:pt x="180635" y="79531"/>
                  </a:cubicBezTo>
                  <a:cubicBezTo>
                    <a:pt x="195447" y="79531"/>
                    <a:pt x="207682" y="91767"/>
                    <a:pt x="207682" y="106578"/>
                  </a:cubicBezTo>
                  <a:cubicBezTo>
                    <a:pt x="207682" y="109798"/>
                    <a:pt x="207039" y="112374"/>
                    <a:pt x="206395" y="114950"/>
                  </a:cubicBezTo>
                  <a:lnTo>
                    <a:pt x="246321" y="154877"/>
                  </a:lnTo>
                  <a:cubicBezTo>
                    <a:pt x="248897" y="153589"/>
                    <a:pt x="252117" y="153588"/>
                    <a:pt x="255337" y="153588"/>
                  </a:cubicBezTo>
                  <a:cubicBezTo>
                    <a:pt x="270148" y="153588"/>
                    <a:pt x="282383" y="165824"/>
                    <a:pt x="282383" y="180635"/>
                  </a:cubicBezTo>
                  <a:cubicBezTo>
                    <a:pt x="282383" y="195447"/>
                    <a:pt x="270148" y="207682"/>
                    <a:pt x="255337" y="207682"/>
                  </a:cubicBezTo>
                  <a:cubicBezTo>
                    <a:pt x="240526" y="207682"/>
                    <a:pt x="228290" y="195447"/>
                    <a:pt x="228290" y="180635"/>
                  </a:cubicBezTo>
                  <a:cubicBezTo>
                    <a:pt x="228290" y="176772"/>
                    <a:pt x="228934" y="172907"/>
                    <a:pt x="230865" y="169688"/>
                  </a:cubicBezTo>
                  <a:lnTo>
                    <a:pt x="193515" y="132338"/>
                  </a:lnTo>
                  <a:lnTo>
                    <a:pt x="193515" y="231510"/>
                  </a:lnTo>
                  <a:cubicBezTo>
                    <a:pt x="201887" y="236017"/>
                    <a:pt x="208326" y="245033"/>
                    <a:pt x="208326" y="255981"/>
                  </a:cubicBezTo>
                  <a:cubicBezTo>
                    <a:pt x="208326" y="270792"/>
                    <a:pt x="196091" y="283028"/>
                    <a:pt x="181279" y="283028"/>
                  </a:cubicBezTo>
                  <a:cubicBezTo>
                    <a:pt x="166468" y="283028"/>
                    <a:pt x="154232" y="270792"/>
                    <a:pt x="154232" y="255981"/>
                  </a:cubicBezTo>
                  <a:cubicBezTo>
                    <a:pt x="154232" y="244389"/>
                    <a:pt x="161316" y="234730"/>
                    <a:pt x="170976" y="230865"/>
                  </a:cubicBezTo>
                  <a:lnTo>
                    <a:pt x="170976" y="132338"/>
                  </a:lnTo>
                  <a:cubicBezTo>
                    <a:pt x="161316" y="128473"/>
                    <a:pt x="154232" y="118170"/>
                    <a:pt x="154232" y="107222"/>
                  </a:cubicBezTo>
                  <a:cubicBezTo>
                    <a:pt x="154232" y="103358"/>
                    <a:pt x="154876" y="99495"/>
                    <a:pt x="156809" y="95630"/>
                  </a:cubicBezTo>
                  <a:lnTo>
                    <a:pt x="116882" y="55704"/>
                  </a:lnTo>
                  <a:lnTo>
                    <a:pt x="6762" y="163892"/>
                  </a:lnTo>
                  <a:cubicBezTo>
                    <a:pt x="-2254" y="172907"/>
                    <a:pt x="-2254" y="187075"/>
                    <a:pt x="6762" y="196091"/>
                  </a:cubicBezTo>
                  <a:lnTo>
                    <a:pt x="163892" y="353221"/>
                  </a:lnTo>
                  <a:cubicBezTo>
                    <a:pt x="172908" y="362237"/>
                    <a:pt x="187075" y="362237"/>
                    <a:pt x="196091" y="353221"/>
                  </a:cubicBezTo>
                  <a:lnTo>
                    <a:pt x="353221" y="196091"/>
                  </a:lnTo>
                  <a:cubicBezTo>
                    <a:pt x="361593" y="187075"/>
                    <a:pt x="361593" y="172907"/>
                    <a:pt x="352577" y="163892"/>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9" name="Group 18">
              <a:extLst>
                <a:ext uri="{FF2B5EF4-FFF2-40B4-BE49-F238E27FC236}">
                  <a16:creationId xmlns:a16="http://schemas.microsoft.com/office/drawing/2014/main" id="{04B33B9F-A0A1-0CDA-4F6C-E0B217F44C28}"/>
                </a:ext>
              </a:extLst>
            </p:cNvPr>
            <p:cNvGrpSpPr/>
            <p:nvPr/>
          </p:nvGrpSpPr>
          <p:grpSpPr>
            <a:xfrm>
              <a:off x="9595989" y="1665281"/>
              <a:ext cx="274479" cy="280042"/>
              <a:chOff x="11249306" y="2139777"/>
              <a:chExt cx="358494" cy="365760"/>
            </a:xfrm>
          </p:grpSpPr>
          <p:sp>
            <p:nvSpPr>
              <p:cNvPr id="2085" name="chip" title="Icon of a computer chip">
                <a:extLst>
                  <a:ext uri="{FF2B5EF4-FFF2-40B4-BE49-F238E27FC236}">
                    <a16:creationId xmlns:a16="http://schemas.microsoft.com/office/drawing/2014/main" id="{4B1CC566-94D1-98B0-9807-2CC3A0386109}"/>
                  </a:ext>
                </a:extLst>
              </p:cNvPr>
              <p:cNvSpPr>
                <a:spLocks noChangeAspect="1" noEditPoints="1"/>
              </p:cNvSpPr>
              <p:nvPr/>
            </p:nvSpPr>
            <p:spPr bwMode="auto">
              <a:xfrm>
                <a:off x="11249306" y="2139777"/>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pic>
            <p:nvPicPr>
              <p:cNvPr id="2086" name="Graphic 2085">
                <a:extLst>
                  <a:ext uri="{FF2B5EF4-FFF2-40B4-BE49-F238E27FC236}">
                    <a16:creationId xmlns:a16="http://schemas.microsoft.com/office/drawing/2014/main" id="{86C29FFB-6BAE-EDD5-EBCA-CBB8CBD27FD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41633" y="2224914"/>
                <a:ext cx="109496" cy="148749"/>
              </a:xfrm>
              <a:prstGeom prst="rect">
                <a:avLst/>
              </a:prstGeom>
            </p:spPr>
          </p:pic>
        </p:grpSp>
        <p:sp>
          <p:nvSpPr>
            <p:cNvPr id="20" name="Database_EFC7" title="Icon of a cylinder">
              <a:extLst>
                <a:ext uri="{FF2B5EF4-FFF2-40B4-BE49-F238E27FC236}">
                  <a16:creationId xmlns:a16="http://schemas.microsoft.com/office/drawing/2014/main" id="{34C2E42F-56FE-212A-2BE7-B348FBFD5FB1}"/>
                </a:ext>
              </a:extLst>
            </p:cNvPr>
            <p:cNvSpPr>
              <a:spLocks noChangeAspect="1" noEditPoints="1"/>
            </p:cNvSpPr>
            <p:nvPr/>
          </p:nvSpPr>
          <p:spPr bwMode="auto">
            <a:xfrm>
              <a:off x="6874156" y="912992"/>
              <a:ext cx="211812" cy="2753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21" name="Group 20">
              <a:extLst>
                <a:ext uri="{FF2B5EF4-FFF2-40B4-BE49-F238E27FC236}">
                  <a16:creationId xmlns:a16="http://schemas.microsoft.com/office/drawing/2014/main" id="{23A2CD87-A6D4-FBD9-4643-7936438C3916}"/>
                </a:ext>
              </a:extLst>
            </p:cNvPr>
            <p:cNvGrpSpPr/>
            <p:nvPr/>
          </p:nvGrpSpPr>
          <p:grpSpPr>
            <a:xfrm>
              <a:off x="7086474" y="983080"/>
              <a:ext cx="157891" cy="205233"/>
              <a:chOff x="8607651" y="1110761"/>
              <a:chExt cx="157891" cy="205233"/>
            </a:xfrm>
          </p:grpSpPr>
          <p:sp>
            <p:nvSpPr>
              <p:cNvPr id="2083" name="LightningBolt_E945" title="Icon of a lightning bolt">
                <a:extLst>
                  <a:ext uri="{FF2B5EF4-FFF2-40B4-BE49-F238E27FC236}">
                    <a16:creationId xmlns:a16="http://schemas.microsoft.com/office/drawing/2014/main" id="{DBD6E9C2-36EB-92A2-D650-4BF16E3B62D7}"/>
                  </a:ext>
                </a:extLst>
              </p:cNvPr>
              <p:cNvSpPr>
                <a:spLocks noChangeAspect="1"/>
              </p:cNvSpPr>
              <p:nvPr/>
            </p:nvSpPr>
            <p:spPr bwMode="auto">
              <a:xfrm>
                <a:off x="8644273" y="1196578"/>
                <a:ext cx="86580" cy="9579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tx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084" name="Database_EFC7" title="Icon of a cylinder">
                <a:extLst>
                  <a:ext uri="{FF2B5EF4-FFF2-40B4-BE49-F238E27FC236}">
                    <a16:creationId xmlns:a16="http://schemas.microsoft.com/office/drawing/2014/main" id="{E85D2B61-79DC-AD43-FC86-299CAE33F5E7}"/>
                  </a:ext>
                </a:extLst>
              </p:cNvPr>
              <p:cNvSpPr>
                <a:spLocks noChangeAspect="1" noEditPoints="1"/>
              </p:cNvSpPr>
              <p:nvPr/>
            </p:nvSpPr>
            <p:spPr bwMode="auto">
              <a:xfrm>
                <a:off x="8607651" y="1110761"/>
                <a:ext cx="157891" cy="20523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257B64E8-AA46-F8E3-007A-04CF365EF049}"/>
                </a:ext>
              </a:extLst>
            </p:cNvPr>
            <p:cNvGrpSpPr/>
            <p:nvPr/>
          </p:nvGrpSpPr>
          <p:grpSpPr>
            <a:xfrm>
              <a:off x="6938589" y="2237666"/>
              <a:ext cx="274479" cy="280042"/>
              <a:chOff x="11249306" y="2139777"/>
              <a:chExt cx="358494" cy="365760"/>
            </a:xfrm>
          </p:grpSpPr>
          <p:sp>
            <p:nvSpPr>
              <p:cNvPr id="2081" name="chip" title="Icon of a computer chip">
                <a:extLst>
                  <a:ext uri="{FF2B5EF4-FFF2-40B4-BE49-F238E27FC236}">
                    <a16:creationId xmlns:a16="http://schemas.microsoft.com/office/drawing/2014/main" id="{6B0EF16A-346B-C77D-32FE-A3DB5BBAC47E}"/>
                  </a:ext>
                </a:extLst>
              </p:cNvPr>
              <p:cNvSpPr>
                <a:spLocks noChangeAspect="1" noEditPoints="1"/>
              </p:cNvSpPr>
              <p:nvPr/>
            </p:nvSpPr>
            <p:spPr bwMode="auto">
              <a:xfrm>
                <a:off x="11249306" y="2139777"/>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pic>
            <p:nvPicPr>
              <p:cNvPr id="2082" name="Graphic 2081">
                <a:extLst>
                  <a:ext uri="{FF2B5EF4-FFF2-40B4-BE49-F238E27FC236}">
                    <a16:creationId xmlns:a16="http://schemas.microsoft.com/office/drawing/2014/main" id="{403F0000-6403-BAC9-702A-382F985DC3E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41633" y="2224914"/>
                <a:ext cx="109496" cy="148749"/>
              </a:xfrm>
              <a:prstGeom prst="rect">
                <a:avLst/>
              </a:prstGeom>
            </p:spPr>
          </p:pic>
        </p:grpSp>
        <p:grpSp>
          <p:nvGrpSpPr>
            <p:cNvPr id="23" name="Group 22">
              <a:extLst>
                <a:ext uri="{FF2B5EF4-FFF2-40B4-BE49-F238E27FC236}">
                  <a16:creationId xmlns:a16="http://schemas.microsoft.com/office/drawing/2014/main" id="{D6AA0E29-5CF8-C384-5AF2-D80B1FCD729F}"/>
                </a:ext>
              </a:extLst>
            </p:cNvPr>
            <p:cNvGrpSpPr/>
            <p:nvPr/>
          </p:nvGrpSpPr>
          <p:grpSpPr>
            <a:xfrm>
              <a:off x="5434998" y="2588449"/>
              <a:ext cx="345629" cy="300091"/>
              <a:chOff x="5444203" y="3074779"/>
              <a:chExt cx="345629" cy="300091"/>
            </a:xfrm>
          </p:grpSpPr>
          <p:sp>
            <p:nvSpPr>
              <p:cNvPr id="2078" name="Freeform: Shape 2077">
                <a:extLst>
                  <a:ext uri="{FF2B5EF4-FFF2-40B4-BE49-F238E27FC236}">
                    <a16:creationId xmlns:a16="http://schemas.microsoft.com/office/drawing/2014/main" id="{9FC52C39-7662-6E8D-DEEB-717941BFFEAD}"/>
                  </a:ext>
                </a:extLst>
              </p:cNvPr>
              <p:cNvSpPr/>
              <p:nvPr/>
            </p:nvSpPr>
            <p:spPr>
              <a:xfrm>
                <a:off x="5444203" y="3074779"/>
                <a:ext cx="345629" cy="220924"/>
              </a:xfrm>
              <a:custGeom>
                <a:avLst/>
                <a:gdLst>
                  <a:gd name="connsiteX0" fmla="*/ 254791 w 345629"/>
                  <a:gd name="connsiteY0" fmla="*/ 218115 h 220924"/>
                  <a:gd name="connsiteX1" fmla="*/ 302268 w 345629"/>
                  <a:gd name="connsiteY1" fmla="*/ 218115 h 220924"/>
                  <a:gd name="connsiteX2" fmla="*/ 345630 w 345629"/>
                  <a:gd name="connsiteY2" fmla="*/ 167948 h 220924"/>
                  <a:gd name="connsiteX3" fmla="*/ 303652 w 345629"/>
                  <a:gd name="connsiteY3" fmla="*/ 123360 h 220924"/>
                  <a:gd name="connsiteX4" fmla="*/ 305037 w 345629"/>
                  <a:gd name="connsiteY4" fmla="*/ 110106 h 220924"/>
                  <a:gd name="connsiteX5" fmla="*/ 194179 w 345629"/>
                  <a:gd name="connsiteY5" fmla="*/ 0 h 220924"/>
                  <a:gd name="connsiteX6" fmla="*/ 96417 w 345629"/>
                  <a:gd name="connsiteY6" fmla="*/ 65518 h 220924"/>
                  <a:gd name="connsiteX7" fmla="*/ 80592 w 345629"/>
                  <a:gd name="connsiteY7" fmla="*/ 63421 h 220924"/>
                  <a:gd name="connsiteX8" fmla="*/ 0 w 345629"/>
                  <a:gd name="connsiteY8" fmla="*/ 142153 h 220924"/>
                  <a:gd name="connsiteX9" fmla="*/ 78495 w 345629"/>
                  <a:gd name="connsiteY9" fmla="*/ 220924 h 220924"/>
                  <a:gd name="connsiteX10" fmla="*/ 145951 w 345629"/>
                  <a:gd name="connsiteY10" fmla="*/ 220924 h 22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29" h="220924">
                    <a:moveTo>
                      <a:pt x="254791" y="218115"/>
                    </a:moveTo>
                    <a:lnTo>
                      <a:pt x="302268" y="218115"/>
                    </a:lnTo>
                    <a:cubicBezTo>
                      <a:pt x="327035" y="216018"/>
                      <a:pt x="345630" y="194416"/>
                      <a:pt x="345630" y="167948"/>
                    </a:cubicBezTo>
                    <a:cubicBezTo>
                      <a:pt x="345630" y="147059"/>
                      <a:pt x="326362" y="127514"/>
                      <a:pt x="303652" y="123360"/>
                    </a:cubicBezTo>
                    <a:cubicBezTo>
                      <a:pt x="305037" y="119166"/>
                      <a:pt x="305037" y="117069"/>
                      <a:pt x="305037" y="110106"/>
                    </a:cubicBezTo>
                    <a:cubicBezTo>
                      <a:pt x="305037" y="48782"/>
                      <a:pt x="262348" y="0"/>
                      <a:pt x="194179" y="0"/>
                    </a:cubicBezTo>
                    <a:cubicBezTo>
                      <a:pt x="150817" y="0"/>
                      <a:pt x="112243" y="25083"/>
                      <a:pt x="96417" y="65518"/>
                    </a:cubicBezTo>
                    <a:cubicBezTo>
                      <a:pt x="90918" y="65518"/>
                      <a:pt x="86763" y="63421"/>
                      <a:pt x="80592" y="63421"/>
                    </a:cubicBezTo>
                    <a:cubicBezTo>
                      <a:pt x="35805" y="62709"/>
                      <a:pt x="0" y="97564"/>
                      <a:pt x="0" y="142153"/>
                    </a:cubicBezTo>
                    <a:cubicBezTo>
                      <a:pt x="0" y="186741"/>
                      <a:pt x="35805" y="220924"/>
                      <a:pt x="78495" y="220924"/>
                    </a:cubicBezTo>
                    <a:lnTo>
                      <a:pt x="145951" y="220924"/>
                    </a:lnTo>
                  </a:path>
                </a:pathLst>
              </a:custGeom>
              <a:noFill/>
              <a:ln w="15875" cap="flat">
                <a:solidFill>
                  <a:srgbClr val="1A1A1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79" name="Freeform: Shape 2078">
                <a:extLst>
                  <a:ext uri="{FF2B5EF4-FFF2-40B4-BE49-F238E27FC236}">
                    <a16:creationId xmlns:a16="http://schemas.microsoft.com/office/drawing/2014/main" id="{F0D42975-E716-FA46-DFF4-FEE210B6CE08}"/>
                  </a:ext>
                </a:extLst>
              </p:cNvPr>
              <p:cNvSpPr/>
              <p:nvPr/>
            </p:nvSpPr>
            <p:spPr>
              <a:xfrm>
                <a:off x="5533182" y="3213292"/>
                <a:ext cx="137919" cy="161578"/>
              </a:xfrm>
              <a:custGeom>
                <a:avLst/>
                <a:gdLst>
                  <a:gd name="connsiteX0" fmla="*/ 0 w 137919"/>
                  <a:gd name="connsiteY0" fmla="*/ 23659 h 161578"/>
                  <a:gd name="connsiteX1" fmla="*/ 57130 w 137919"/>
                  <a:gd name="connsiteY1" fmla="*/ 0 h 161578"/>
                  <a:gd name="connsiteX2" fmla="*/ 137919 w 137919"/>
                  <a:gd name="connsiteY2" fmla="*/ 80789 h 161578"/>
                  <a:gd name="connsiteX3" fmla="*/ 57130 w 137919"/>
                  <a:gd name="connsiteY3" fmla="*/ 161578 h 161578"/>
                  <a:gd name="connsiteX4" fmla="*/ 4827 w 137919"/>
                  <a:gd name="connsiteY4" fmla="*/ 142390 h 16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19" h="161578">
                    <a:moveTo>
                      <a:pt x="0" y="23659"/>
                    </a:moveTo>
                    <a:cubicBezTo>
                      <a:pt x="14639" y="9021"/>
                      <a:pt x="34816" y="0"/>
                      <a:pt x="57130" y="0"/>
                    </a:cubicBezTo>
                    <a:cubicBezTo>
                      <a:pt x="101758" y="0"/>
                      <a:pt x="137919" y="36161"/>
                      <a:pt x="137919" y="80789"/>
                    </a:cubicBezTo>
                    <a:cubicBezTo>
                      <a:pt x="137919" y="125417"/>
                      <a:pt x="101758" y="161578"/>
                      <a:pt x="57130" y="161578"/>
                    </a:cubicBezTo>
                    <a:cubicBezTo>
                      <a:pt x="37190" y="161578"/>
                      <a:pt x="18912" y="154338"/>
                      <a:pt x="4827" y="142390"/>
                    </a:cubicBezTo>
                  </a:path>
                </a:pathLst>
              </a:custGeom>
              <a:noFill/>
              <a:ln w="15875" cap="flat">
                <a:solidFill>
                  <a:srgbClr val="1A1A1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80" name="Freeform: Shape 2079">
                <a:extLst>
                  <a:ext uri="{FF2B5EF4-FFF2-40B4-BE49-F238E27FC236}">
                    <a16:creationId xmlns:a16="http://schemas.microsoft.com/office/drawing/2014/main" id="{7A16DF02-1C6D-9CA3-6A06-3C83281948BA}"/>
                  </a:ext>
                </a:extLst>
              </p:cNvPr>
              <p:cNvSpPr/>
              <p:nvPr/>
            </p:nvSpPr>
            <p:spPr>
              <a:xfrm>
                <a:off x="5551026" y="3256298"/>
                <a:ext cx="77109" cy="78019"/>
              </a:xfrm>
              <a:custGeom>
                <a:avLst/>
                <a:gdLst>
                  <a:gd name="connsiteX0" fmla="*/ 38575 w 77109"/>
                  <a:gd name="connsiteY0" fmla="*/ 0 h 78019"/>
                  <a:gd name="connsiteX1" fmla="*/ 77110 w 77109"/>
                  <a:gd name="connsiteY1" fmla="*/ 39010 h 78019"/>
                  <a:gd name="connsiteX2" fmla="*/ 38575 w 77109"/>
                  <a:gd name="connsiteY2" fmla="*/ 78020 h 78019"/>
                  <a:gd name="connsiteX3" fmla="*/ 0 w 77109"/>
                  <a:gd name="connsiteY3" fmla="*/ 39010 h 78019"/>
                  <a:gd name="connsiteX4" fmla="*/ 38575 w 77109"/>
                  <a:gd name="connsiteY4" fmla="*/ 0 h 7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9" h="78019">
                    <a:moveTo>
                      <a:pt x="38575" y="0"/>
                    </a:moveTo>
                    <a:cubicBezTo>
                      <a:pt x="59900" y="0"/>
                      <a:pt x="77110" y="17408"/>
                      <a:pt x="77110" y="39010"/>
                    </a:cubicBezTo>
                    <a:cubicBezTo>
                      <a:pt x="77110" y="60612"/>
                      <a:pt x="59900" y="78020"/>
                      <a:pt x="38575" y="78020"/>
                    </a:cubicBezTo>
                    <a:cubicBezTo>
                      <a:pt x="17250" y="78020"/>
                      <a:pt x="0" y="60612"/>
                      <a:pt x="0" y="39010"/>
                    </a:cubicBezTo>
                    <a:cubicBezTo>
                      <a:pt x="0" y="17408"/>
                      <a:pt x="17210" y="0"/>
                      <a:pt x="38575" y="0"/>
                    </a:cubicBezTo>
                    <a:close/>
                  </a:path>
                </a:pathLst>
              </a:custGeom>
              <a:solidFill>
                <a:srgbClr val="1A1A1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24" name="people_4" title="Icon of a person">
              <a:extLst>
                <a:ext uri="{FF2B5EF4-FFF2-40B4-BE49-F238E27FC236}">
                  <a16:creationId xmlns:a16="http://schemas.microsoft.com/office/drawing/2014/main" id="{B866625C-AF29-E6D7-E3DA-796E367BA234}"/>
                </a:ext>
              </a:extLst>
            </p:cNvPr>
            <p:cNvSpPr>
              <a:spLocks noChangeAspect="1" noEditPoints="1"/>
            </p:cNvSpPr>
            <p:nvPr/>
          </p:nvSpPr>
          <p:spPr bwMode="auto">
            <a:xfrm>
              <a:off x="6938589" y="5106325"/>
              <a:ext cx="246267" cy="27532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5" name="Cloud icon">
              <a:extLst>
                <a:ext uri="{FF2B5EF4-FFF2-40B4-BE49-F238E27FC236}">
                  <a16:creationId xmlns:a16="http://schemas.microsoft.com/office/drawing/2014/main" id="{9CF06474-0766-B583-C4B1-94678AC178CF}"/>
                </a:ext>
                <a:ext uri="{C183D7F6-B498-43B3-948B-1728B52AA6E4}">
                  <adec:decorative xmlns:adec="http://schemas.microsoft.com/office/drawing/2017/decorative" val="1"/>
                </a:ext>
              </a:extLst>
            </p:cNvPr>
            <p:cNvSpPr/>
            <p:nvPr/>
          </p:nvSpPr>
          <p:spPr>
            <a:xfrm>
              <a:off x="11241333" y="298320"/>
              <a:ext cx="656980" cy="465847"/>
            </a:xfrm>
            <a:custGeom>
              <a:avLst/>
              <a:gdLst>
                <a:gd name="connsiteX0" fmla="*/ 1907076 w 2449942"/>
                <a:gd name="connsiteY0" fmla="*/ 398485 h 1737188"/>
                <a:gd name="connsiteX1" fmla="*/ 1751185 w 2449942"/>
                <a:gd name="connsiteY1" fmla="*/ 185398 h 1737188"/>
                <a:gd name="connsiteX2" fmla="*/ 1527172 w 2449942"/>
                <a:gd name="connsiteY2" fmla="*/ 45702 h 1737188"/>
                <a:gd name="connsiteX3" fmla="*/ 1257666 w 2449942"/>
                <a:gd name="connsiteY3" fmla="*/ 334 h 1737188"/>
                <a:gd name="connsiteX4" fmla="*/ 1038673 w 2449942"/>
                <a:gd name="connsiteY4" fmla="*/ 30658 h 1737188"/>
                <a:gd name="connsiteX5" fmla="*/ 843833 w 2449942"/>
                <a:gd name="connsiteY5" fmla="*/ 123960 h 1737188"/>
                <a:gd name="connsiteX6" fmla="*/ 685751 w 2449942"/>
                <a:gd name="connsiteY6" fmla="*/ 271365 h 1737188"/>
                <a:gd name="connsiteX7" fmla="*/ 577669 w 2449942"/>
                <a:gd name="connsiteY7" fmla="*/ 464139 h 1737188"/>
                <a:gd name="connsiteX8" fmla="*/ 352630 w 2449942"/>
                <a:gd name="connsiteY8" fmla="*/ 533799 h 1737188"/>
                <a:gd name="connsiteX9" fmla="*/ 171421 w 2449942"/>
                <a:gd name="connsiteY9" fmla="*/ 673371 h 1737188"/>
                <a:gd name="connsiteX10" fmla="*/ 48946 w 2449942"/>
                <a:gd name="connsiteY10" fmla="*/ 866407 h 1737188"/>
                <a:gd name="connsiteX11" fmla="*/ 0 w 2449942"/>
                <a:gd name="connsiteY11" fmla="*/ 1096840 h 1737188"/>
                <a:gd name="connsiteX12" fmla="*/ 62326 w 2449942"/>
                <a:gd name="connsiteY12" fmla="*/ 1353492 h 1737188"/>
                <a:gd name="connsiteX13" fmla="*/ 212823 w 2449942"/>
                <a:gd name="connsiteY13" fmla="*/ 1559383 h 1737188"/>
                <a:gd name="connsiteX14" fmla="*/ 429376 w 2449942"/>
                <a:gd name="connsiteY14" fmla="*/ 1693934 h 1737188"/>
                <a:gd name="connsiteX15" fmla="*/ 690008 w 2449942"/>
                <a:gd name="connsiteY15" fmla="*/ 1736738 h 1737188"/>
                <a:gd name="connsiteX16" fmla="*/ 750670 w 2449942"/>
                <a:gd name="connsiteY16" fmla="*/ 1734172 h 1737188"/>
                <a:gd name="connsiteX17" fmla="*/ 1867878 w 2449942"/>
                <a:gd name="connsiteY17" fmla="*/ 1734172 h 1737188"/>
                <a:gd name="connsiteX18" fmla="*/ 1897314 w 2449942"/>
                <a:gd name="connsiteY18" fmla="*/ 1729680 h 1737188"/>
                <a:gd name="connsiteX19" fmla="*/ 2107961 w 2449942"/>
                <a:gd name="connsiteY19" fmla="*/ 1686877 h 1737188"/>
                <a:gd name="connsiteX20" fmla="*/ 2281461 w 2449942"/>
                <a:gd name="connsiteY20" fmla="*/ 1572236 h 1737188"/>
                <a:gd name="connsiteX21" fmla="*/ 2400983 w 2449942"/>
                <a:gd name="connsiteY21" fmla="*/ 1402202 h 1737188"/>
                <a:gd name="connsiteX22" fmla="*/ 2449942 w 2449942"/>
                <a:gd name="connsiteY22" fmla="*/ 1192845 h 1737188"/>
                <a:gd name="connsiteX23" fmla="*/ 2409455 w 2449942"/>
                <a:gd name="connsiteY23" fmla="*/ 1001486 h 1737188"/>
                <a:gd name="connsiteX24" fmla="*/ 2308305 w 2449942"/>
                <a:gd name="connsiteY24" fmla="*/ 840576 h 1737188"/>
                <a:gd name="connsiteX25" fmla="*/ 2158459 w 2449942"/>
                <a:gd name="connsiteY25" fmla="*/ 723620 h 1737188"/>
                <a:gd name="connsiteX26" fmla="*/ 1972244 w 2449942"/>
                <a:gd name="connsiteY26" fmla="*/ 663859 h 1737188"/>
                <a:gd name="connsiteX27" fmla="*/ 1907090 w 2449942"/>
                <a:gd name="connsiteY27" fmla="*/ 398471 h 17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49942" h="1737188">
                  <a:moveTo>
                    <a:pt x="1907076" y="398485"/>
                  </a:moveTo>
                  <a:cubicBezTo>
                    <a:pt x="1868945" y="317524"/>
                    <a:pt x="1816991" y="246490"/>
                    <a:pt x="1751185" y="185398"/>
                  </a:cubicBezTo>
                  <a:cubicBezTo>
                    <a:pt x="1685379" y="124307"/>
                    <a:pt x="1610712" y="77746"/>
                    <a:pt x="1527172" y="45702"/>
                  </a:cubicBezTo>
                  <a:cubicBezTo>
                    <a:pt x="1440720" y="12633"/>
                    <a:pt x="1350885" y="-2494"/>
                    <a:pt x="1257666" y="334"/>
                  </a:cubicBezTo>
                  <a:cubicBezTo>
                    <a:pt x="1182958" y="-1039"/>
                    <a:pt x="1109956" y="9070"/>
                    <a:pt x="1038673" y="30658"/>
                  </a:cubicBezTo>
                  <a:cubicBezTo>
                    <a:pt x="969012" y="51817"/>
                    <a:pt x="904065" y="82918"/>
                    <a:pt x="843833" y="123960"/>
                  </a:cubicBezTo>
                  <a:cubicBezTo>
                    <a:pt x="783518" y="165085"/>
                    <a:pt x="730829" y="214225"/>
                    <a:pt x="685751" y="271365"/>
                  </a:cubicBezTo>
                  <a:cubicBezTo>
                    <a:pt x="639662" y="329878"/>
                    <a:pt x="603625" y="394145"/>
                    <a:pt x="577669" y="464139"/>
                  </a:cubicBezTo>
                  <a:cubicBezTo>
                    <a:pt x="498247" y="473734"/>
                    <a:pt x="423234" y="496959"/>
                    <a:pt x="352630" y="533799"/>
                  </a:cubicBezTo>
                  <a:cubicBezTo>
                    <a:pt x="284092" y="569531"/>
                    <a:pt x="223680" y="616050"/>
                    <a:pt x="171421" y="673371"/>
                  </a:cubicBezTo>
                  <a:cubicBezTo>
                    <a:pt x="119161" y="730608"/>
                    <a:pt x="78327" y="794944"/>
                    <a:pt x="48946" y="866407"/>
                  </a:cubicBezTo>
                  <a:cubicBezTo>
                    <a:pt x="18635" y="940006"/>
                    <a:pt x="2316" y="1016822"/>
                    <a:pt x="0" y="1096840"/>
                  </a:cubicBezTo>
                  <a:cubicBezTo>
                    <a:pt x="3508" y="1186980"/>
                    <a:pt x="24293" y="1272517"/>
                    <a:pt x="62326" y="1353492"/>
                  </a:cubicBezTo>
                  <a:cubicBezTo>
                    <a:pt x="99000" y="1431722"/>
                    <a:pt x="149166" y="1500343"/>
                    <a:pt x="212823" y="1559383"/>
                  </a:cubicBezTo>
                  <a:cubicBezTo>
                    <a:pt x="276397" y="1618408"/>
                    <a:pt x="348581" y="1663264"/>
                    <a:pt x="429376" y="1693934"/>
                  </a:cubicBezTo>
                  <a:cubicBezTo>
                    <a:pt x="513000" y="1725714"/>
                    <a:pt x="599882" y="1739982"/>
                    <a:pt x="690008" y="1736738"/>
                  </a:cubicBezTo>
                  <a:cubicBezTo>
                    <a:pt x="708852" y="1736738"/>
                    <a:pt x="729081" y="1735878"/>
                    <a:pt x="750670" y="1734172"/>
                  </a:cubicBezTo>
                  <a:lnTo>
                    <a:pt x="1867878" y="1734172"/>
                  </a:lnTo>
                  <a:cubicBezTo>
                    <a:pt x="1878166" y="1733909"/>
                    <a:pt x="1887969" y="1732412"/>
                    <a:pt x="1897314" y="1729680"/>
                  </a:cubicBezTo>
                  <a:cubicBezTo>
                    <a:pt x="1970566" y="1729167"/>
                    <a:pt x="2040782" y="1714899"/>
                    <a:pt x="2107961" y="1686877"/>
                  </a:cubicBezTo>
                  <a:cubicBezTo>
                    <a:pt x="2172907" y="1659714"/>
                    <a:pt x="2230741" y="1621500"/>
                    <a:pt x="2281461" y="1572236"/>
                  </a:cubicBezTo>
                  <a:cubicBezTo>
                    <a:pt x="2332098" y="1522972"/>
                    <a:pt x="2371934" y="1466289"/>
                    <a:pt x="2400983" y="1402202"/>
                  </a:cubicBezTo>
                  <a:cubicBezTo>
                    <a:pt x="2430974" y="1335883"/>
                    <a:pt x="2447294" y="1266097"/>
                    <a:pt x="2449942" y="1192845"/>
                  </a:cubicBezTo>
                  <a:cubicBezTo>
                    <a:pt x="2447973" y="1126443"/>
                    <a:pt x="2434482" y="1062661"/>
                    <a:pt x="2409455" y="1001486"/>
                  </a:cubicBezTo>
                  <a:cubicBezTo>
                    <a:pt x="2385204" y="942031"/>
                    <a:pt x="2351496" y="888385"/>
                    <a:pt x="2308305" y="840576"/>
                  </a:cubicBezTo>
                  <a:cubicBezTo>
                    <a:pt x="2265128" y="792767"/>
                    <a:pt x="2215170" y="753777"/>
                    <a:pt x="2158459" y="723620"/>
                  </a:cubicBezTo>
                  <a:cubicBezTo>
                    <a:pt x="2100196" y="692519"/>
                    <a:pt x="2038120" y="672594"/>
                    <a:pt x="1972244" y="663859"/>
                  </a:cubicBezTo>
                  <a:cubicBezTo>
                    <a:pt x="1968223" y="570640"/>
                    <a:pt x="1946496" y="482178"/>
                    <a:pt x="1907090" y="398471"/>
                  </a:cubicBezTo>
                  <a:close/>
                </a:path>
              </a:pathLst>
            </a:custGeom>
            <a:gradFill>
              <a:gsLst>
                <a:gs pos="0">
                  <a:schemeClr val="accent4"/>
                </a:gs>
                <a:gs pos="68000">
                  <a:schemeClr val="accent3"/>
                </a:gs>
                <a:gs pos="100000">
                  <a:schemeClr val="accent1"/>
                </a:gs>
              </a:gsLst>
              <a:lin ang="5400000" scaled="1"/>
            </a:gradFill>
            <a:ln w="476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D0E3BB6D-E7CF-637D-30DF-DB8937EB71C4}"/>
                </a:ext>
              </a:extLst>
            </p:cNvPr>
            <p:cNvSpPr/>
            <p:nvPr/>
          </p:nvSpPr>
          <p:spPr bwMode="auto">
            <a:xfrm>
              <a:off x="6519595" y="3280241"/>
              <a:ext cx="1075764" cy="720622"/>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grpSp>
          <p:nvGrpSpPr>
            <p:cNvPr id="27" name="Group 26">
              <a:extLst>
                <a:ext uri="{FF2B5EF4-FFF2-40B4-BE49-F238E27FC236}">
                  <a16:creationId xmlns:a16="http://schemas.microsoft.com/office/drawing/2014/main" id="{5EF7836B-7C3B-1189-880A-D7BA5830482D}"/>
                </a:ext>
              </a:extLst>
            </p:cNvPr>
            <p:cNvGrpSpPr/>
            <p:nvPr/>
          </p:nvGrpSpPr>
          <p:grpSpPr>
            <a:xfrm>
              <a:off x="6823191" y="4384663"/>
              <a:ext cx="331912" cy="331912"/>
              <a:chOff x="6040117" y="5069470"/>
              <a:chExt cx="331912" cy="331912"/>
            </a:xfrm>
          </p:grpSpPr>
          <p:sp>
            <p:nvSpPr>
              <p:cNvPr id="2067" name="Freeform: Shape 2066">
                <a:extLst>
                  <a:ext uri="{FF2B5EF4-FFF2-40B4-BE49-F238E27FC236}">
                    <a16:creationId xmlns:a16="http://schemas.microsoft.com/office/drawing/2014/main" id="{15EBC35B-39CC-A9BC-47A1-3C8AAB40B12B}"/>
                  </a:ext>
                </a:extLst>
              </p:cNvPr>
              <p:cNvSpPr/>
              <p:nvPr/>
            </p:nvSpPr>
            <p:spPr>
              <a:xfrm>
                <a:off x="6125708" y="5069470"/>
                <a:ext cx="158605" cy="20662"/>
              </a:xfrm>
              <a:custGeom>
                <a:avLst/>
                <a:gdLst>
                  <a:gd name="connsiteX0" fmla="*/ 0 w 158605"/>
                  <a:gd name="connsiteY0" fmla="*/ 20663 h 20662"/>
                  <a:gd name="connsiteX1" fmla="*/ 80365 w 158605"/>
                  <a:gd name="connsiteY1" fmla="*/ 0 h 20662"/>
                  <a:gd name="connsiteX2" fmla="*/ 158606 w 158605"/>
                  <a:gd name="connsiteY2" fmla="*/ 19519 h 20662"/>
                </a:gdLst>
                <a:ahLst/>
                <a:cxnLst>
                  <a:cxn ang="0">
                    <a:pos x="connsiteX0" y="connsiteY0"/>
                  </a:cxn>
                  <a:cxn ang="0">
                    <a:pos x="connsiteX1" y="connsiteY1"/>
                  </a:cxn>
                  <a:cxn ang="0">
                    <a:pos x="connsiteX2" y="connsiteY2"/>
                  </a:cxn>
                </a:cxnLst>
                <a:rect l="l" t="t" r="r" b="b"/>
                <a:pathLst>
                  <a:path w="158605" h="20662">
                    <a:moveTo>
                      <a:pt x="0" y="20663"/>
                    </a:moveTo>
                    <a:cubicBezTo>
                      <a:pt x="24175" y="6942"/>
                      <a:pt x="50555" y="0"/>
                      <a:pt x="80365" y="0"/>
                    </a:cubicBezTo>
                    <a:cubicBezTo>
                      <a:pt x="110175" y="0"/>
                      <a:pt x="135248" y="7105"/>
                      <a:pt x="158606" y="19519"/>
                    </a:cubicBezTo>
                  </a:path>
                </a:pathLst>
              </a:custGeom>
              <a:noFill/>
              <a:ln w="15875"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68" name="Freeform: Shape 2067">
                <a:extLst>
                  <a:ext uri="{FF2B5EF4-FFF2-40B4-BE49-F238E27FC236}">
                    <a16:creationId xmlns:a16="http://schemas.microsoft.com/office/drawing/2014/main" id="{2921CCC4-2A5E-5B86-E398-7EBDAE44D09C}"/>
                  </a:ext>
                </a:extLst>
              </p:cNvPr>
              <p:cNvSpPr/>
              <p:nvPr/>
            </p:nvSpPr>
            <p:spPr>
              <a:xfrm>
                <a:off x="6040117" y="5150651"/>
                <a:ext cx="24501" cy="171673"/>
              </a:xfrm>
              <a:custGeom>
                <a:avLst/>
                <a:gdLst>
                  <a:gd name="connsiteX0" fmla="*/ 24501 w 24501"/>
                  <a:gd name="connsiteY0" fmla="*/ 171673 h 171673"/>
                  <a:gd name="connsiteX1" fmla="*/ 0 w 24501"/>
                  <a:gd name="connsiteY1" fmla="*/ 84775 h 171673"/>
                  <a:gd name="connsiteX2" fmla="*/ 23195 w 24501"/>
                  <a:gd name="connsiteY2" fmla="*/ 0 h 171673"/>
                </a:gdLst>
                <a:ahLst/>
                <a:cxnLst>
                  <a:cxn ang="0">
                    <a:pos x="connsiteX0" y="connsiteY0"/>
                  </a:cxn>
                  <a:cxn ang="0">
                    <a:pos x="connsiteX1" y="connsiteY1"/>
                  </a:cxn>
                  <a:cxn ang="0">
                    <a:pos x="connsiteX2" y="connsiteY2"/>
                  </a:cxn>
                </a:cxnLst>
                <a:rect l="l" t="t" r="r" b="b"/>
                <a:pathLst>
                  <a:path w="24501" h="171673">
                    <a:moveTo>
                      <a:pt x="24501" y="171673"/>
                    </a:moveTo>
                    <a:cubicBezTo>
                      <a:pt x="8249" y="146029"/>
                      <a:pt x="0" y="117362"/>
                      <a:pt x="0" y="84775"/>
                    </a:cubicBezTo>
                    <a:cubicBezTo>
                      <a:pt x="0" y="52188"/>
                      <a:pt x="8494" y="24828"/>
                      <a:pt x="23195" y="0"/>
                    </a:cubicBezTo>
                  </a:path>
                </a:pathLst>
              </a:custGeom>
              <a:noFill/>
              <a:ln w="15875"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69" name="Freeform: Shape 2068">
                <a:extLst>
                  <a:ext uri="{FF2B5EF4-FFF2-40B4-BE49-F238E27FC236}">
                    <a16:creationId xmlns:a16="http://schemas.microsoft.com/office/drawing/2014/main" id="{F9CA4020-92FC-7AE9-F7BE-51CF2BDDE796}"/>
                  </a:ext>
                </a:extLst>
              </p:cNvPr>
              <p:cNvSpPr/>
              <p:nvPr/>
            </p:nvSpPr>
            <p:spPr>
              <a:xfrm>
                <a:off x="6129547" y="5382435"/>
                <a:ext cx="153542" cy="18947"/>
              </a:xfrm>
              <a:custGeom>
                <a:avLst/>
                <a:gdLst>
                  <a:gd name="connsiteX0" fmla="*/ 153542 w 153542"/>
                  <a:gd name="connsiteY0" fmla="*/ 0 h 18947"/>
                  <a:gd name="connsiteX1" fmla="*/ 76444 w 153542"/>
                  <a:gd name="connsiteY1" fmla="*/ 18948 h 18947"/>
                  <a:gd name="connsiteX2" fmla="*/ 0 w 153542"/>
                  <a:gd name="connsiteY2" fmla="*/ 327 h 18947"/>
                </a:gdLst>
                <a:ahLst/>
                <a:cxnLst>
                  <a:cxn ang="0">
                    <a:pos x="connsiteX0" y="connsiteY0"/>
                  </a:cxn>
                  <a:cxn ang="0">
                    <a:pos x="connsiteX1" y="connsiteY1"/>
                  </a:cxn>
                  <a:cxn ang="0">
                    <a:pos x="connsiteX2" y="connsiteY2"/>
                  </a:cxn>
                </a:cxnLst>
                <a:rect l="l" t="t" r="r" b="b"/>
                <a:pathLst>
                  <a:path w="153542" h="18947">
                    <a:moveTo>
                      <a:pt x="153542" y="0"/>
                    </a:moveTo>
                    <a:cubicBezTo>
                      <a:pt x="130511" y="12087"/>
                      <a:pt x="104294" y="18948"/>
                      <a:pt x="76444" y="18948"/>
                    </a:cubicBezTo>
                    <a:cubicBezTo>
                      <a:pt x="47124" y="18948"/>
                      <a:pt x="23848" y="13639"/>
                      <a:pt x="0" y="327"/>
                    </a:cubicBezTo>
                  </a:path>
                </a:pathLst>
              </a:custGeom>
              <a:noFill/>
              <a:ln w="15875"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70" name="Freeform: Shape 2069">
                <a:extLst>
                  <a:ext uri="{FF2B5EF4-FFF2-40B4-BE49-F238E27FC236}">
                    <a16:creationId xmlns:a16="http://schemas.microsoft.com/office/drawing/2014/main" id="{4B31E632-EE13-6560-ACCA-1A08B7E28CB6}"/>
                  </a:ext>
                </a:extLst>
              </p:cNvPr>
              <p:cNvSpPr/>
              <p:nvPr/>
            </p:nvSpPr>
            <p:spPr>
              <a:xfrm>
                <a:off x="6347528" y="5151468"/>
                <a:ext cx="24501" cy="170856"/>
              </a:xfrm>
              <a:custGeom>
                <a:avLst/>
                <a:gdLst>
                  <a:gd name="connsiteX0" fmla="*/ 1797 w 24501"/>
                  <a:gd name="connsiteY0" fmla="*/ 0 h 170856"/>
                  <a:gd name="connsiteX1" fmla="*/ 24501 w 24501"/>
                  <a:gd name="connsiteY1" fmla="*/ 83958 h 170856"/>
                  <a:gd name="connsiteX2" fmla="*/ 0 w 24501"/>
                  <a:gd name="connsiteY2" fmla="*/ 170857 h 170856"/>
                </a:gdLst>
                <a:ahLst/>
                <a:cxnLst>
                  <a:cxn ang="0">
                    <a:pos x="connsiteX0" y="connsiteY0"/>
                  </a:cxn>
                  <a:cxn ang="0">
                    <a:pos x="connsiteX1" y="connsiteY1"/>
                  </a:cxn>
                  <a:cxn ang="0">
                    <a:pos x="connsiteX2" y="connsiteY2"/>
                  </a:cxn>
                </a:cxnLst>
                <a:rect l="l" t="t" r="r" b="b"/>
                <a:pathLst>
                  <a:path w="24501" h="170856">
                    <a:moveTo>
                      <a:pt x="1797" y="0"/>
                    </a:moveTo>
                    <a:cubicBezTo>
                      <a:pt x="18376" y="25808"/>
                      <a:pt x="24501" y="50963"/>
                      <a:pt x="24501" y="83958"/>
                    </a:cubicBezTo>
                    <a:cubicBezTo>
                      <a:pt x="24501" y="116953"/>
                      <a:pt x="16498" y="145048"/>
                      <a:pt x="0" y="170857"/>
                    </a:cubicBezTo>
                  </a:path>
                </a:pathLst>
              </a:custGeom>
              <a:noFill/>
              <a:ln w="15875"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71" name="Freeform: Shape 2070">
                <a:extLst>
                  <a:ext uri="{FF2B5EF4-FFF2-40B4-BE49-F238E27FC236}">
                    <a16:creationId xmlns:a16="http://schemas.microsoft.com/office/drawing/2014/main" id="{66F01BFA-9506-1FB2-D385-D23A133E3D28}"/>
                  </a:ext>
                </a:extLst>
              </p:cNvPr>
              <p:cNvSpPr/>
              <p:nvPr/>
            </p:nvSpPr>
            <p:spPr>
              <a:xfrm>
                <a:off x="6275821" y="5076085"/>
                <a:ext cx="84121" cy="84121"/>
              </a:xfrm>
              <a:custGeom>
                <a:avLst/>
                <a:gdLst>
                  <a:gd name="connsiteX0" fmla="*/ 84122 w 84121"/>
                  <a:gd name="connsiteY0" fmla="*/ 42061 h 84121"/>
                  <a:gd name="connsiteX1" fmla="*/ 42061 w 84121"/>
                  <a:gd name="connsiteY1" fmla="*/ 84122 h 84121"/>
                  <a:gd name="connsiteX2" fmla="*/ 0 w 84121"/>
                  <a:gd name="connsiteY2" fmla="*/ 42061 h 84121"/>
                  <a:gd name="connsiteX3" fmla="*/ 42061 w 84121"/>
                  <a:gd name="connsiteY3" fmla="*/ 0 h 84121"/>
                  <a:gd name="connsiteX4" fmla="*/ 84122 w 84121"/>
                  <a:gd name="connsiteY4" fmla="*/ 42061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84122" y="42061"/>
                    </a:moveTo>
                    <a:cubicBezTo>
                      <a:pt x="84122" y="65290"/>
                      <a:pt x="65290" y="84122"/>
                      <a:pt x="42061" y="84122"/>
                    </a:cubicBezTo>
                    <a:cubicBezTo>
                      <a:pt x="18831" y="84122"/>
                      <a:pt x="0" y="65290"/>
                      <a:pt x="0" y="42061"/>
                    </a:cubicBezTo>
                    <a:cubicBezTo>
                      <a:pt x="0" y="18831"/>
                      <a:pt x="18831" y="0"/>
                      <a:pt x="42061" y="0"/>
                    </a:cubicBezTo>
                    <a:cubicBezTo>
                      <a:pt x="65290" y="0"/>
                      <a:pt x="84122" y="18831"/>
                      <a:pt x="84122" y="42061"/>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72" name="Freeform: Shape 2071">
                <a:extLst>
                  <a:ext uri="{FF2B5EF4-FFF2-40B4-BE49-F238E27FC236}">
                    <a16:creationId xmlns:a16="http://schemas.microsoft.com/office/drawing/2014/main" id="{1962DB08-A913-26E0-5F55-D400FBBA8582}"/>
                  </a:ext>
                </a:extLst>
              </p:cNvPr>
              <p:cNvSpPr/>
              <p:nvPr/>
            </p:nvSpPr>
            <p:spPr>
              <a:xfrm>
                <a:off x="6049754" y="5076085"/>
                <a:ext cx="84121" cy="84121"/>
              </a:xfrm>
              <a:custGeom>
                <a:avLst/>
                <a:gdLst>
                  <a:gd name="connsiteX0" fmla="*/ 84122 w 84121"/>
                  <a:gd name="connsiteY0" fmla="*/ 42061 h 84121"/>
                  <a:gd name="connsiteX1" fmla="*/ 42061 w 84121"/>
                  <a:gd name="connsiteY1" fmla="*/ 84122 h 84121"/>
                  <a:gd name="connsiteX2" fmla="*/ 0 w 84121"/>
                  <a:gd name="connsiteY2" fmla="*/ 42061 h 84121"/>
                  <a:gd name="connsiteX3" fmla="*/ 42061 w 84121"/>
                  <a:gd name="connsiteY3" fmla="*/ 0 h 84121"/>
                  <a:gd name="connsiteX4" fmla="*/ 84122 w 84121"/>
                  <a:gd name="connsiteY4" fmla="*/ 42061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84122" y="42061"/>
                    </a:moveTo>
                    <a:cubicBezTo>
                      <a:pt x="84122" y="65290"/>
                      <a:pt x="65290" y="84122"/>
                      <a:pt x="42061" y="84122"/>
                    </a:cubicBezTo>
                    <a:cubicBezTo>
                      <a:pt x="18831" y="84122"/>
                      <a:pt x="0" y="65290"/>
                      <a:pt x="0" y="42061"/>
                    </a:cubicBezTo>
                    <a:cubicBezTo>
                      <a:pt x="0" y="18831"/>
                      <a:pt x="18831" y="0"/>
                      <a:pt x="42061" y="0"/>
                    </a:cubicBezTo>
                    <a:cubicBezTo>
                      <a:pt x="65290" y="0"/>
                      <a:pt x="84122" y="18831"/>
                      <a:pt x="84122" y="42061"/>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73" name="Freeform: Shape 2072">
                <a:extLst>
                  <a:ext uri="{FF2B5EF4-FFF2-40B4-BE49-F238E27FC236}">
                    <a16:creationId xmlns:a16="http://schemas.microsoft.com/office/drawing/2014/main" id="{8EDA54FC-4F05-0FC7-B2D1-89CC0E2D602B}"/>
                  </a:ext>
                </a:extLst>
              </p:cNvPr>
              <p:cNvSpPr/>
              <p:nvPr/>
            </p:nvSpPr>
            <p:spPr>
              <a:xfrm>
                <a:off x="6275821" y="5314076"/>
                <a:ext cx="84121" cy="84121"/>
              </a:xfrm>
              <a:custGeom>
                <a:avLst/>
                <a:gdLst>
                  <a:gd name="connsiteX0" fmla="*/ 84122 w 84121"/>
                  <a:gd name="connsiteY0" fmla="*/ 42061 h 84121"/>
                  <a:gd name="connsiteX1" fmla="*/ 42061 w 84121"/>
                  <a:gd name="connsiteY1" fmla="*/ 84122 h 84121"/>
                  <a:gd name="connsiteX2" fmla="*/ 0 w 84121"/>
                  <a:gd name="connsiteY2" fmla="*/ 42061 h 84121"/>
                  <a:gd name="connsiteX3" fmla="*/ 42061 w 84121"/>
                  <a:gd name="connsiteY3" fmla="*/ 0 h 84121"/>
                  <a:gd name="connsiteX4" fmla="*/ 84122 w 84121"/>
                  <a:gd name="connsiteY4" fmla="*/ 42061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84122" y="42061"/>
                    </a:moveTo>
                    <a:cubicBezTo>
                      <a:pt x="84122" y="65290"/>
                      <a:pt x="65290" y="84122"/>
                      <a:pt x="42061" y="84122"/>
                    </a:cubicBezTo>
                    <a:cubicBezTo>
                      <a:pt x="18831" y="84122"/>
                      <a:pt x="0" y="65290"/>
                      <a:pt x="0" y="42061"/>
                    </a:cubicBezTo>
                    <a:cubicBezTo>
                      <a:pt x="0" y="18831"/>
                      <a:pt x="18831" y="0"/>
                      <a:pt x="42061" y="0"/>
                    </a:cubicBezTo>
                    <a:cubicBezTo>
                      <a:pt x="65290" y="0"/>
                      <a:pt x="84122" y="18831"/>
                      <a:pt x="84122" y="42061"/>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74" name="Freeform: Shape 2073">
                <a:extLst>
                  <a:ext uri="{FF2B5EF4-FFF2-40B4-BE49-F238E27FC236}">
                    <a16:creationId xmlns:a16="http://schemas.microsoft.com/office/drawing/2014/main" id="{58481C87-5BC4-9E75-E7D0-D44CBE4FC8D4}"/>
                  </a:ext>
                </a:extLst>
              </p:cNvPr>
              <p:cNvSpPr/>
              <p:nvPr/>
            </p:nvSpPr>
            <p:spPr>
              <a:xfrm>
                <a:off x="6049754" y="5314076"/>
                <a:ext cx="84121" cy="84121"/>
              </a:xfrm>
              <a:custGeom>
                <a:avLst/>
                <a:gdLst>
                  <a:gd name="connsiteX0" fmla="*/ 84122 w 84121"/>
                  <a:gd name="connsiteY0" fmla="*/ 42061 h 84121"/>
                  <a:gd name="connsiteX1" fmla="*/ 42061 w 84121"/>
                  <a:gd name="connsiteY1" fmla="*/ 84122 h 84121"/>
                  <a:gd name="connsiteX2" fmla="*/ 0 w 84121"/>
                  <a:gd name="connsiteY2" fmla="*/ 42061 h 84121"/>
                  <a:gd name="connsiteX3" fmla="*/ 42061 w 84121"/>
                  <a:gd name="connsiteY3" fmla="*/ 0 h 84121"/>
                  <a:gd name="connsiteX4" fmla="*/ 84122 w 84121"/>
                  <a:gd name="connsiteY4" fmla="*/ 42061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84122" y="42061"/>
                    </a:moveTo>
                    <a:cubicBezTo>
                      <a:pt x="84122" y="65290"/>
                      <a:pt x="65290" y="84122"/>
                      <a:pt x="42061" y="84122"/>
                    </a:cubicBezTo>
                    <a:cubicBezTo>
                      <a:pt x="18831" y="84122"/>
                      <a:pt x="0" y="65290"/>
                      <a:pt x="0" y="42061"/>
                    </a:cubicBezTo>
                    <a:cubicBezTo>
                      <a:pt x="0" y="18831"/>
                      <a:pt x="18831" y="0"/>
                      <a:pt x="42061" y="0"/>
                    </a:cubicBezTo>
                    <a:cubicBezTo>
                      <a:pt x="65290" y="0"/>
                      <a:pt x="84122" y="18831"/>
                      <a:pt x="84122" y="42061"/>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2075" name="Graphic 41">
                <a:extLst>
                  <a:ext uri="{FF2B5EF4-FFF2-40B4-BE49-F238E27FC236}">
                    <a16:creationId xmlns:a16="http://schemas.microsoft.com/office/drawing/2014/main" id="{1BF6C3D5-AD3C-4244-9606-E0F5C789DA0F}"/>
                  </a:ext>
                </a:extLst>
              </p:cNvPr>
              <p:cNvGrpSpPr/>
              <p:nvPr/>
            </p:nvGrpSpPr>
            <p:grpSpPr>
              <a:xfrm>
                <a:off x="6125300" y="5146404"/>
                <a:ext cx="161464" cy="181310"/>
                <a:chOff x="6130445" y="5146404"/>
                <a:chExt cx="161464" cy="181310"/>
              </a:xfrm>
              <a:solidFill>
                <a:srgbClr val="000000"/>
              </a:solidFill>
            </p:grpSpPr>
            <p:sp>
              <p:nvSpPr>
                <p:cNvPr id="2076" name="Freeform: Shape 2075">
                  <a:extLst>
                    <a:ext uri="{FF2B5EF4-FFF2-40B4-BE49-F238E27FC236}">
                      <a16:creationId xmlns:a16="http://schemas.microsoft.com/office/drawing/2014/main" id="{3794A840-354B-FE0E-7372-15BC4C3E0AA2}"/>
                    </a:ext>
                  </a:extLst>
                </p:cNvPr>
                <p:cNvSpPr/>
                <p:nvPr/>
              </p:nvSpPr>
              <p:spPr>
                <a:xfrm>
                  <a:off x="6167687" y="5146404"/>
                  <a:ext cx="87061" cy="87061"/>
                </a:xfrm>
                <a:custGeom>
                  <a:avLst/>
                  <a:gdLst>
                    <a:gd name="connsiteX0" fmla="*/ 87062 w 87061"/>
                    <a:gd name="connsiteY0" fmla="*/ 43531 h 87061"/>
                    <a:gd name="connsiteX1" fmla="*/ 43531 w 87061"/>
                    <a:gd name="connsiteY1" fmla="*/ 87062 h 87061"/>
                    <a:gd name="connsiteX2" fmla="*/ 0 w 87061"/>
                    <a:gd name="connsiteY2" fmla="*/ 43531 h 87061"/>
                    <a:gd name="connsiteX3" fmla="*/ 43531 w 87061"/>
                    <a:gd name="connsiteY3" fmla="*/ 0 h 87061"/>
                    <a:gd name="connsiteX4" fmla="*/ 87062 w 87061"/>
                    <a:gd name="connsiteY4" fmla="*/ 43531 h 87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1" h="87061">
                      <a:moveTo>
                        <a:pt x="87062" y="43531"/>
                      </a:moveTo>
                      <a:cubicBezTo>
                        <a:pt x="87062" y="67572"/>
                        <a:pt x="67572" y="87062"/>
                        <a:pt x="43531" y="87062"/>
                      </a:cubicBezTo>
                      <a:cubicBezTo>
                        <a:pt x="19489" y="87062"/>
                        <a:pt x="0" y="67572"/>
                        <a:pt x="0" y="43531"/>
                      </a:cubicBezTo>
                      <a:cubicBezTo>
                        <a:pt x="0" y="19489"/>
                        <a:pt x="19489" y="0"/>
                        <a:pt x="43531" y="0"/>
                      </a:cubicBezTo>
                      <a:cubicBezTo>
                        <a:pt x="67572" y="0"/>
                        <a:pt x="87062" y="19489"/>
                        <a:pt x="87062" y="43531"/>
                      </a:cubicBez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77" name="Freeform: Shape 2076">
                  <a:extLst>
                    <a:ext uri="{FF2B5EF4-FFF2-40B4-BE49-F238E27FC236}">
                      <a16:creationId xmlns:a16="http://schemas.microsoft.com/office/drawing/2014/main" id="{456762E9-772B-F766-E6C4-66DA17890BB7}"/>
                    </a:ext>
                  </a:extLst>
                </p:cNvPr>
                <p:cNvSpPr/>
                <p:nvPr/>
              </p:nvSpPr>
              <p:spPr>
                <a:xfrm>
                  <a:off x="6130445" y="5249392"/>
                  <a:ext cx="161464" cy="78322"/>
                </a:xfrm>
                <a:custGeom>
                  <a:avLst/>
                  <a:gdLst>
                    <a:gd name="connsiteX0" fmla="*/ 154522 w 161464"/>
                    <a:gd name="connsiteY0" fmla="*/ 48513 h 78322"/>
                    <a:gd name="connsiteX1" fmla="*/ 161464 w 161464"/>
                    <a:gd name="connsiteY1" fmla="*/ 29647 h 78322"/>
                    <a:gd name="connsiteX2" fmla="*/ 134186 w 161464"/>
                    <a:gd name="connsiteY2" fmla="*/ 245 h 78322"/>
                    <a:gd name="connsiteX3" fmla="*/ 134186 w 161464"/>
                    <a:gd name="connsiteY3" fmla="*/ 0 h 78322"/>
                    <a:gd name="connsiteX4" fmla="*/ 27605 w 161464"/>
                    <a:gd name="connsiteY4" fmla="*/ 0 h 78322"/>
                    <a:gd name="connsiteX5" fmla="*/ 27605 w 161464"/>
                    <a:gd name="connsiteY5" fmla="*/ 245 h 78322"/>
                    <a:gd name="connsiteX6" fmla="*/ 0 w 161464"/>
                    <a:gd name="connsiteY6" fmla="*/ 29647 h 78322"/>
                    <a:gd name="connsiteX7" fmla="*/ 6697 w 161464"/>
                    <a:gd name="connsiteY7" fmla="*/ 48186 h 78322"/>
                    <a:gd name="connsiteX8" fmla="*/ 6697 w 161464"/>
                    <a:gd name="connsiteY8" fmla="*/ 48349 h 78322"/>
                    <a:gd name="connsiteX9" fmla="*/ 80446 w 161464"/>
                    <a:gd name="connsiteY9" fmla="*/ 78323 h 78322"/>
                    <a:gd name="connsiteX10" fmla="*/ 151582 w 161464"/>
                    <a:gd name="connsiteY10" fmla="*/ 51616 h 78322"/>
                    <a:gd name="connsiteX11" fmla="*/ 153379 w 161464"/>
                    <a:gd name="connsiteY11" fmla="*/ 49901 h 78322"/>
                    <a:gd name="connsiteX12" fmla="*/ 154604 w 161464"/>
                    <a:gd name="connsiteY12" fmla="*/ 48595 h 78322"/>
                    <a:gd name="connsiteX13" fmla="*/ 154604 w 161464"/>
                    <a:gd name="connsiteY13" fmla="*/ 48431 h 7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464" h="78322">
                      <a:moveTo>
                        <a:pt x="154522" y="48513"/>
                      </a:moveTo>
                      <a:cubicBezTo>
                        <a:pt x="158769" y="43368"/>
                        <a:pt x="161464" y="36834"/>
                        <a:pt x="161464" y="29647"/>
                      </a:cubicBezTo>
                      <a:cubicBezTo>
                        <a:pt x="161464" y="14047"/>
                        <a:pt x="149459" y="1470"/>
                        <a:pt x="134186" y="245"/>
                      </a:cubicBezTo>
                      <a:lnTo>
                        <a:pt x="134186" y="0"/>
                      </a:lnTo>
                      <a:lnTo>
                        <a:pt x="27605" y="0"/>
                      </a:lnTo>
                      <a:lnTo>
                        <a:pt x="27605" y="245"/>
                      </a:lnTo>
                      <a:cubicBezTo>
                        <a:pt x="12169" y="1388"/>
                        <a:pt x="0" y="14047"/>
                        <a:pt x="0" y="29647"/>
                      </a:cubicBezTo>
                      <a:cubicBezTo>
                        <a:pt x="0" y="36670"/>
                        <a:pt x="2532" y="43123"/>
                        <a:pt x="6697" y="48186"/>
                      </a:cubicBezTo>
                      <a:lnTo>
                        <a:pt x="6697" y="48349"/>
                      </a:lnTo>
                      <a:cubicBezTo>
                        <a:pt x="6697" y="48349"/>
                        <a:pt x="29075" y="78323"/>
                        <a:pt x="80446" y="78323"/>
                      </a:cubicBezTo>
                      <a:cubicBezTo>
                        <a:pt x="118914" y="78323"/>
                        <a:pt x="143497" y="59130"/>
                        <a:pt x="151582" y="51616"/>
                      </a:cubicBezTo>
                      <a:cubicBezTo>
                        <a:pt x="152236" y="51045"/>
                        <a:pt x="152807" y="50555"/>
                        <a:pt x="153379" y="49901"/>
                      </a:cubicBezTo>
                      <a:cubicBezTo>
                        <a:pt x="154196" y="49085"/>
                        <a:pt x="154604" y="48595"/>
                        <a:pt x="154604" y="48595"/>
                      </a:cubicBezTo>
                      <a:lnTo>
                        <a:pt x="154604" y="48431"/>
                      </a:ln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03095AFE-BF93-2A44-CA13-598B88B137EA}"/>
                </a:ext>
              </a:extLst>
            </p:cNvPr>
            <p:cNvGrpSpPr/>
            <p:nvPr/>
          </p:nvGrpSpPr>
          <p:grpSpPr>
            <a:xfrm>
              <a:off x="9970875" y="5145961"/>
              <a:ext cx="303320" cy="235690"/>
              <a:chOff x="9623033" y="5942098"/>
              <a:chExt cx="303320" cy="235690"/>
            </a:xfrm>
          </p:grpSpPr>
          <p:sp>
            <p:nvSpPr>
              <p:cNvPr id="2064" name="Freeform: Shape 2063">
                <a:extLst>
                  <a:ext uri="{FF2B5EF4-FFF2-40B4-BE49-F238E27FC236}">
                    <a16:creationId xmlns:a16="http://schemas.microsoft.com/office/drawing/2014/main" id="{CCA78941-6E10-06EA-9B23-12309D8A3D3C}"/>
                  </a:ext>
                </a:extLst>
              </p:cNvPr>
              <p:cNvSpPr/>
              <p:nvPr/>
            </p:nvSpPr>
            <p:spPr>
              <a:xfrm>
                <a:off x="9870985" y="5942098"/>
                <a:ext cx="55368" cy="235690"/>
              </a:xfrm>
              <a:custGeom>
                <a:avLst/>
                <a:gdLst>
                  <a:gd name="connsiteX0" fmla="*/ 27717 w 55368"/>
                  <a:gd name="connsiteY0" fmla="*/ 0 h 235690"/>
                  <a:gd name="connsiteX1" fmla="*/ 55368 w 55368"/>
                  <a:gd name="connsiteY1" fmla="*/ 27652 h 235690"/>
                  <a:gd name="connsiteX2" fmla="*/ 55368 w 55368"/>
                  <a:gd name="connsiteY2" fmla="*/ 208039 h 235690"/>
                  <a:gd name="connsiteX3" fmla="*/ 27717 w 55368"/>
                  <a:gd name="connsiteY3" fmla="*/ 235690 h 235690"/>
                  <a:gd name="connsiteX4" fmla="*/ 27652 w 55368"/>
                  <a:gd name="connsiteY4" fmla="*/ 235690 h 235690"/>
                  <a:gd name="connsiteX5" fmla="*/ 0 w 55368"/>
                  <a:gd name="connsiteY5" fmla="*/ 208039 h 235690"/>
                  <a:gd name="connsiteX6" fmla="*/ 0 w 55368"/>
                  <a:gd name="connsiteY6" fmla="*/ 27652 h 235690"/>
                  <a:gd name="connsiteX7" fmla="*/ 27652 w 55368"/>
                  <a:gd name="connsiteY7" fmla="*/ 0 h 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68" h="235690">
                    <a:moveTo>
                      <a:pt x="27717" y="0"/>
                    </a:moveTo>
                    <a:cubicBezTo>
                      <a:pt x="42988" y="0"/>
                      <a:pt x="55368" y="12380"/>
                      <a:pt x="55368" y="27652"/>
                    </a:cubicBezTo>
                    <a:lnTo>
                      <a:pt x="55368" y="208039"/>
                    </a:lnTo>
                    <a:cubicBezTo>
                      <a:pt x="55368" y="223310"/>
                      <a:pt x="42988" y="235690"/>
                      <a:pt x="27717" y="235690"/>
                    </a:cubicBezTo>
                    <a:lnTo>
                      <a:pt x="27652" y="235690"/>
                    </a:lnTo>
                    <a:cubicBezTo>
                      <a:pt x="12380" y="235690"/>
                      <a:pt x="0" y="223310"/>
                      <a:pt x="0" y="208039"/>
                    </a:cubicBezTo>
                    <a:lnTo>
                      <a:pt x="0" y="27652"/>
                    </a:lnTo>
                    <a:cubicBezTo>
                      <a:pt x="0" y="12380"/>
                      <a:pt x="12380" y="0"/>
                      <a:pt x="27652"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65" name="Freeform: Shape 2064">
                <a:extLst>
                  <a:ext uri="{FF2B5EF4-FFF2-40B4-BE49-F238E27FC236}">
                    <a16:creationId xmlns:a16="http://schemas.microsoft.com/office/drawing/2014/main" id="{C99BFA47-2FCA-15F7-5B02-584A1D01A368}"/>
                  </a:ext>
                </a:extLst>
              </p:cNvPr>
              <p:cNvSpPr/>
              <p:nvPr/>
            </p:nvSpPr>
            <p:spPr>
              <a:xfrm>
                <a:off x="9623033" y="5942098"/>
                <a:ext cx="57390" cy="235690"/>
              </a:xfrm>
              <a:custGeom>
                <a:avLst/>
                <a:gdLst>
                  <a:gd name="connsiteX0" fmla="*/ 28695 w 57390"/>
                  <a:gd name="connsiteY0" fmla="*/ 0 h 235690"/>
                  <a:gd name="connsiteX1" fmla="*/ 57390 w 57390"/>
                  <a:gd name="connsiteY1" fmla="*/ 28695 h 235690"/>
                  <a:gd name="connsiteX2" fmla="*/ 57390 w 57390"/>
                  <a:gd name="connsiteY2" fmla="*/ 206995 h 235690"/>
                  <a:gd name="connsiteX3" fmla="*/ 28695 w 57390"/>
                  <a:gd name="connsiteY3" fmla="*/ 235690 h 235690"/>
                  <a:gd name="connsiteX4" fmla="*/ 28695 w 57390"/>
                  <a:gd name="connsiteY4" fmla="*/ 235690 h 235690"/>
                  <a:gd name="connsiteX5" fmla="*/ 0 w 57390"/>
                  <a:gd name="connsiteY5" fmla="*/ 206995 h 235690"/>
                  <a:gd name="connsiteX6" fmla="*/ 0 w 57390"/>
                  <a:gd name="connsiteY6" fmla="*/ 28695 h 235690"/>
                  <a:gd name="connsiteX7" fmla="*/ 28695 w 57390"/>
                  <a:gd name="connsiteY7" fmla="*/ 0 h 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0" h="235690">
                    <a:moveTo>
                      <a:pt x="28695" y="0"/>
                    </a:moveTo>
                    <a:cubicBezTo>
                      <a:pt x="44543" y="0"/>
                      <a:pt x="57390" y="12847"/>
                      <a:pt x="57390" y="28695"/>
                    </a:cubicBezTo>
                    <a:lnTo>
                      <a:pt x="57390" y="206995"/>
                    </a:lnTo>
                    <a:cubicBezTo>
                      <a:pt x="57390" y="222843"/>
                      <a:pt x="44543" y="235690"/>
                      <a:pt x="28695" y="235690"/>
                    </a:cubicBezTo>
                    <a:lnTo>
                      <a:pt x="28695" y="235690"/>
                    </a:lnTo>
                    <a:cubicBezTo>
                      <a:pt x="12847" y="235690"/>
                      <a:pt x="0" y="222843"/>
                      <a:pt x="0" y="206995"/>
                    </a:cubicBezTo>
                    <a:lnTo>
                      <a:pt x="0" y="28695"/>
                    </a:lnTo>
                    <a:cubicBezTo>
                      <a:pt x="0" y="12847"/>
                      <a:pt x="12847" y="0"/>
                      <a:pt x="28695"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66" name="Freeform: Shape 2065">
                <a:extLst>
                  <a:ext uri="{FF2B5EF4-FFF2-40B4-BE49-F238E27FC236}">
                    <a16:creationId xmlns:a16="http://schemas.microsoft.com/office/drawing/2014/main" id="{9063F9F9-751D-B725-4A21-33168B2AE885}"/>
                  </a:ext>
                </a:extLst>
              </p:cNvPr>
              <p:cNvSpPr/>
              <p:nvPr/>
            </p:nvSpPr>
            <p:spPr>
              <a:xfrm>
                <a:off x="9680358" y="5979271"/>
                <a:ext cx="190626" cy="161279"/>
              </a:xfrm>
              <a:custGeom>
                <a:avLst/>
                <a:gdLst>
                  <a:gd name="connsiteX0" fmla="*/ 0 w 190626"/>
                  <a:gd name="connsiteY0" fmla="*/ 0 h 161279"/>
                  <a:gd name="connsiteX1" fmla="*/ 190627 w 190626"/>
                  <a:gd name="connsiteY1" fmla="*/ 0 h 161279"/>
                  <a:gd name="connsiteX2" fmla="*/ 190627 w 190626"/>
                  <a:gd name="connsiteY2" fmla="*/ 161279 h 161279"/>
                  <a:gd name="connsiteX3" fmla="*/ 0 w 190626"/>
                  <a:gd name="connsiteY3" fmla="*/ 161279 h 161279"/>
                </a:gdLst>
                <a:ahLst/>
                <a:cxnLst>
                  <a:cxn ang="0">
                    <a:pos x="connsiteX0" y="connsiteY0"/>
                  </a:cxn>
                  <a:cxn ang="0">
                    <a:pos x="connsiteX1" y="connsiteY1"/>
                  </a:cxn>
                  <a:cxn ang="0">
                    <a:pos x="connsiteX2" y="connsiteY2"/>
                  </a:cxn>
                  <a:cxn ang="0">
                    <a:pos x="connsiteX3" y="connsiteY3"/>
                  </a:cxn>
                </a:cxnLst>
                <a:rect l="l" t="t" r="r" b="b"/>
                <a:pathLst>
                  <a:path w="190626" h="161279">
                    <a:moveTo>
                      <a:pt x="0" y="0"/>
                    </a:moveTo>
                    <a:lnTo>
                      <a:pt x="190627" y="0"/>
                    </a:lnTo>
                    <a:lnTo>
                      <a:pt x="190627" y="161279"/>
                    </a:lnTo>
                    <a:lnTo>
                      <a:pt x="0" y="161279"/>
                    </a:ln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C20808A8-2520-AC33-41C8-67614EFA3BBD}"/>
                </a:ext>
              </a:extLst>
            </p:cNvPr>
            <p:cNvGrpSpPr/>
            <p:nvPr/>
          </p:nvGrpSpPr>
          <p:grpSpPr>
            <a:xfrm>
              <a:off x="6890137" y="3647491"/>
              <a:ext cx="334719" cy="238313"/>
              <a:chOff x="7929721" y="4175578"/>
              <a:chExt cx="483488" cy="344233"/>
            </a:xfrm>
          </p:grpSpPr>
          <p:sp>
            <p:nvSpPr>
              <p:cNvPr id="2057" name="Freeform: Shape 2056">
                <a:extLst>
                  <a:ext uri="{FF2B5EF4-FFF2-40B4-BE49-F238E27FC236}">
                    <a16:creationId xmlns:a16="http://schemas.microsoft.com/office/drawing/2014/main" id="{41C4E7ED-D3AC-F96C-F011-733A6E901012}"/>
                  </a:ext>
                </a:extLst>
              </p:cNvPr>
              <p:cNvSpPr/>
              <p:nvPr/>
            </p:nvSpPr>
            <p:spPr>
              <a:xfrm>
                <a:off x="7929721" y="4175578"/>
                <a:ext cx="483488" cy="344233"/>
              </a:xfrm>
              <a:custGeom>
                <a:avLst/>
                <a:gdLst>
                  <a:gd name="connsiteX0" fmla="*/ 426339 w 483488"/>
                  <a:gd name="connsiteY0" fmla="*/ 0 h 344233"/>
                  <a:gd name="connsiteX1" fmla="*/ 483489 w 483488"/>
                  <a:gd name="connsiteY1" fmla="*/ 57150 h 344233"/>
                  <a:gd name="connsiteX2" fmla="*/ 483489 w 483488"/>
                  <a:gd name="connsiteY2" fmla="*/ 287084 h 344233"/>
                  <a:gd name="connsiteX3" fmla="*/ 426339 w 483488"/>
                  <a:gd name="connsiteY3" fmla="*/ 344234 h 344233"/>
                  <a:gd name="connsiteX4" fmla="*/ 57150 w 483488"/>
                  <a:gd name="connsiteY4" fmla="*/ 344234 h 344233"/>
                  <a:gd name="connsiteX5" fmla="*/ 0 w 483488"/>
                  <a:gd name="connsiteY5" fmla="*/ 287084 h 344233"/>
                  <a:gd name="connsiteX6" fmla="*/ 0 w 483488"/>
                  <a:gd name="connsiteY6" fmla="*/ 57150 h 344233"/>
                  <a:gd name="connsiteX7" fmla="*/ 57150 w 483488"/>
                  <a:gd name="connsiteY7" fmla="*/ 0 h 3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488" h="344233">
                    <a:moveTo>
                      <a:pt x="426339" y="0"/>
                    </a:moveTo>
                    <a:cubicBezTo>
                      <a:pt x="457902" y="0"/>
                      <a:pt x="483489" y="25587"/>
                      <a:pt x="483489" y="57150"/>
                    </a:cubicBezTo>
                    <a:lnTo>
                      <a:pt x="483489" y="287084"/>
                    </a:lnTo>
                    <a:cubicBezTo>
                      <a:pt x="483489" y="318647"/>
                      <a:pt x="457902" y="344234"/>
                      <a:pt x="426339" y="344234"/>
                    </a:cubicBezTo>
                    <a:lnTo>
                      <a:pt x="57150" y="344234"/>
                    </a:lnTo>
                    <a:cubicBezTo>
                      <a:pt x="25587" y="344234"/>
                      <a:pt x="0" y="318647"/>
                      <a:pt x="0" y="287084"/>
                    </a:cubicBezTo>
                    <a:lnTo>
                      <a:pt x="0" y="57150"/>
                    </a:lnTo>
                    <a:cubicBezTo>
                      <a:pt x="0" y="25587"/>
                      <a:pt x="25587" y="0"/>
                      <a:pt x="57150"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58" name="Freeform: Shape 2057">
                <a:extLst>
                  <a:ext uri="{FF2B5EF4-FFF2-40B4-BE49-F238E27FC236}">
                    <a16:creationId xmlns:a16="http://schemas.microsoft.com/office/drawing/2014/main" id="{C1C14B8A-E79C-0480-D099-E228D3E1068F}"/>
                  </a:ext>
                </a:extLst>
              </p:cNvPr>
              <p:cNvSpPr/>
              <p:nvPr/>
            </p:nvSpPr>
            <p:spPr>
              <a:xfrm>
                <a:off x="8021923" y="4245682"/>
                <a:ext cx="9525" cy="213741"/>
              </a:xfrm>
              <a:custGeom>
                <a:avLst/>
                <a:gdLst>
                  <a:gd name="connsiteX0" fmla="*/ 0 w 9525"/>
                  <a:gd name="connsiteY0" fmla="*/ 0 h 213741"/>
                  <a:gd name="connsiteX1" fmla="*/ 0 w 9525"/>
                  <a:gd name="connsiteY1" fmla="*/ 213741 h 213741"/>
                </a:gdLst>
                <a:ahLst/>
                <a:cxnLst>
                  <a:cxn ang="0">
                    <a:pos x="connsiteX0" y="connsiteY0"/>
                  </a:cxn>
                  <a:cxn ang="0">
                    <a:pos x="connsiteX1" y="connsiteY1"/>
                  </a:cxn>
                </a:cxnLst>
                <a:rect l="l" t="t" r="r" b="b"/>
                <a:pathLst>
                  <a:path w="9525" h="213741">
                    <a:moveTo>
                      <a:pt x="0" y="0"/>
                    </a:moveTo>
                    <a:lnTo>
                      <a:pt x="0" y="213741"/>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59" name="Freeform: Shape 2058">
                <a:extLst>
                  <a:ext uri="{FF2B5EF4-FFF2-40B4-BE49-F238E27FC236}">
                    <a16:creationId xmlns:a16="http://schemas.microsoft.com/office/drawing/2014/main" id="{8979F087-BA36-3146-EF0C-9C07AFDEEAF1}"/>
                  </a:ext>
                </a:extLst>
              </p:cNvPr>
              <p:cNvSpPr/>
              <p:nvPr/>
            </p:nvSpPr>
            <p:spPr>
              <a:xfrm>
                <a:off x="8270621" y="4263018"/>
                <a:ext cx="43624" cy="43529"/>
              </a:xfrm>
              <a:custGeom>
                <a:avLst/>
                <a:gdLst>
                  <a:gd name="connsiteX0" fmla="*/ 43625 w 43624"/>
                  <a:gd name="connsiteY0" fmla="*/ 0 h 43529"/>
                  <a:gd name="connsiteX1" fmla="*/ 0 w 43624"/>
                  <a:gd name="connsiteY1" fmla="*/ 43529 h 43529"/>
                </a:gdLst>
                <a:ahLst/>
                <a:cxnLst>
                  <a:cxn ang="0">
                    <a:pos x="connsiteX0" y="connsiteY0"/>
                  </a:cxn>
                  <a:cxn ang="0">
                    <a:pos x="connsiteX1" y="connsiteY1"/>
                  </a:cxn>
                </a:cxnLst>
                <a:rect l="l" t="t" r="r" b="b"/>
                <a:pathLst>
                  <a:path w="43624" h="43529">
                    <a:moveTo>
                      <a:pt x="43625" y="0"/>
                    </a:moveTo>
                    <a:lnTo>
                      <a:pt x="0" y="43529"/>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60" name="Freeform: Shape 2059">
                <a:extLst>
                  <a:ext uri="{FF2B5EF4-FFF2-40B4-BE49-F238E27FC236}">
                    <a16:creationId xmlns:a16="http://schemas.microsoft.com/office/drawing/2014/main" id="{7DA5B2C7-2B59-45FF-6671-1B2B46274F1A}"/>
                  </a:ext>
                </a:extLst>
              </p:cNvPr>
              <p:cNvSpPr/>
              <p:nvPr/>
            </p:nvSpPr>
            <p:spPr>
              <a:xfrm>
                <a:off x="8135080" y="4392177"/>
                <a:ext cx="49911" cy="49911"/>
              </a:xfrm>
              <a:custGeom>
                <a:avLst/>
                <a:gdLst>
                  <a:gd name="connsiteX0" fmla="*/ 49911 w 49911"/>
                  <a:gd name="connsiteY0" fmla="*/ 0 h 49911"/>
                  <a:gd name="connsiteX1" fmla="*/ 0 w 49911"/>
                  <a:gd name="connsiteY1" fmla="*/ 49911 h 49911"/>
                </a:gdLst>
                <a:ahLst/>
                <a:cxnLst>
                  <a:cxn ang="0">
                    <a:pos x="connsiteX0" y="connsiteY0"/>
                  </a:cxn>
                  <a:cxn ang="0">
                    <a:pos x="connsiteX1" y="connsiteY1"/>
                  </a:cxn>
                </a:cxnLst>
                <a:rect l="l" t="t" r="r" b="b"/>
                <a:pathLst>
                  <a:path w="49911" h="49911">
                    <a:moveTo>
                      <a:pt x="49911" y="0"/>
                    </a:moveTo>
                    <a:lnTo>
                      <a:pt x="0" y="49911"/>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61" name="Freeform: Shape 2060">
                <a:extLst>
                  <a:ext uri="{FF2B5EF4-FFF2-40B4-BE49-F238E27FC236}">
                    <a16:creationId xmlns:a16="http://schemas.microsoft.com/office/drawing/2014/main" id="{C0A622FA-69F4-1481-79E4-FAA8D11CF505}"/>
                  </a:ext>
                </a:extLst>
              </p:cNvPr>
              <p:cNvSpPr/>
              <p:nvPr/>
            </p:nvSpPr>
            <p:spPr>
              <a:xfrm>
                <a:off x="8263096" y="4391034"/>
                <a:ext cx="51530" cy="51530"/>
              </a:xfrm>
              <a:custGeom>
                <a:avLst/>
                <a:gdLst>
                  <a:gd name="connsiteX0" fmla="*/ 51530 w 51530"/>
                  <a:gd name="connsiteY0" fmla="*/ 51530 h 51530"/>
                  <a:gd name="connsiteX1" fmla="*/ 0 w 51530"/>
                  <a:gd name="connsiteY1" fmla="*/ 0 h 51530"/>
                </a:gdLst>
                <a:ahLst/>
                <a:cxnLst>
                  <a:cxn ang="0">
                    <a:pos x="connsiteX0" y="connsiteY0"/>
                  </a:cxn>
                  <a:cxn ang="0">
                    <a:pos x="connsiteX1" y="connsiteY1"/>
                  </a:cxn>
                </a:cxnLst>
                <a:rect l="l" t="t" r="r" b="b"/>
                <a:pathLst>
                  <a:path w="51530" h="51530">
                    <a:moveTo>
                      <a:pt x="51530" y="51530"/>
                    </a:moveTo>
                    <a:lnTo>
                      <a:pt x="0" y="0"/>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62" name="Freeform: Shape 2061">
                <a:extLst>
                  <a:ext uri="{FF2B5EF4-FFF2-40B4-BE49-F238E27FC236}">
                    <a16:creationId xmlns:a16="http://schemas.microsoft.com/office/drawing/2014/main" id="{CE3CE6EE-D357-DB5E-6955-8A6D656A2F41}"/>
                  </a:ext>
                </a:extLst>
              </p:cNvPr>
              <p:cNvSpPr/>
              <p:nvPr/>
            </p:nvSpPr>
            <p:spPr>
              <a:xfrm>
                <a:off x="8134699" y="4262541"/>
                <a:ext cx="47244" cy="47339"/>
              </a:xfrm>
              <a:custGeom>
                <a:avLst/>
                <a:gdLst>
                  <a:gd name="connsiteX0" fmla="*/ 47244 w 47244"/>
                  <a:gd name="connsiteY0" fmla="*/ 47339 h 47339"/>
                  <a:gd name="connsiteX1" fmla="*/ 0 w 47244"/>
                  <a:gd name="connsiteY1" fmla="*/ 0 h 47339"/>
                </a:gdLst>
                <a:ahLst/>
                <a:cxnLst>
                  <a:cxn ang="0">
                    <a:pos x="connsiteX0" y="connsiteY0"/>
                  </a:cxn>
                  <a:cxn ang="0">
                    <a:pos x="connsiteX1" y="connsiteY1"/>
                  </a:cxn>
                </a:cxnLst>
                <a:rect l="l" t="t" r="r" b="b"/>
                <a:pathLst>
                  <a:path w="47244" h="47339">
                    <a:moveTo>
                      <a:pt x="47244" y="47339"/>
                    </a:moveTo>
                    <a:lnTo>
                      <a:pt x="0" y="0"/>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63" name="Freeform: Shape 2062">
                <a:extLst>
                  <a:ext uri="{FF2B5EF4-FFF2-40B4-BE49-F238E27FC236}">
                    <a16:creationId xmlns:a16="http://schemas.microsoft.com/office/drawing/2014/main" id="{4DA9D885-CD42-5F74-155E-0BDD903B62EA}"/>
                  </a:ext>
                </a:extLst>
              </p:cNvPr>
              <p:cNvSpPr/>
              <p:nvPr/>
            </p:nvSpPr>
            <p:spPr>
              <a:xfrm>
                <a:off x="8167656" y="4292164"/>
                <a:ext cx="113919" cy="113919"/>
              </a:xfrm>
              <a:custGeom>
                <a:avLst/>
                <a:gdLst>
                  <a:gd name="connsiteX0" fmla="*/ 113919 w 113919"/>
                  <a:gd name="connsiteY0" fmla="*/ 56960 h 113919"/>
                  <a:gd name="connsiteX1" fmla="*/ 56960 w 113919"/>
                  <a:gd name="connsiteY1" fmla="*/ 113919 h 113919"/>
                  <a:gd name="connsiteX2" fmla="*/ 0 w 113919"/>
                  <a:gd name="connsiteY2" fmla="*/ 56960 h 113919"/>
                  <a:gd name="connsiteX3" fmla="*/ 56960 w 113919"/>
                  <a:gd name="connsiteY3" fmla="*/ 0 h 113919"/>
                  <a:gd name="connsiteX4" fmla="*/ 113919 w 113919"/>
                  <a:gd name="connsiteY4" fmla="*/ 56960 h 11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9" h="113919">
                    <a:moveTo>
                      <a:pt x="113919" y="56960"/>
                    </a:moveTo>
                    <a:cubicBezTo>
                      <a:pt x="113919" y="88417"/>
                      <a:pt x="88417" y="113919"/>
                      <a:pt x="56960" y="113919"/>
                    </a:cubicBezTo>
                    <a:cubicBezTo>
                      <a:pt x="25502" y="113919"/>
                      <a:pt x="0" y="88417"/>
                      <a:pt x="0" y="56960"/>
                    </a:cubicBezTo>
                    <a:cubicBezTo>
                      <a:pt x="0" y="25502"/>
                      <a:pt x="25502" y="0"/>
                      <a:pt x="56960" y="0"/>
                    </a:cubicBezTo>
                    <a:cubicBezTo>
                      <a:pt x="88417" y="0"/>
                      <a:pt x="113919" y="25502"/>
                      <a:pt x="113919" y="56960"/>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F8634751-9630-C74D-E38A-AAA0AC5B01C6}"/>
                </a:ext>
              </a:extLst>
            </p:cNvPr>
            <p:cNvGrpSpPr/>
            <p:nvPr/>
          </p:nvGrpSpPr>
          <p:grpSpPr>
            <a:xfrm>
              <a:off x="8027345" y="2646106"/>
              <a:ext cx="740109" cy="156192"/>
              <a:chOff x="8536284" y="3830814"/>
              <a:chExt cx="1045749" cy="220694"/>
            </a:xfrm>
          </p:grpSpPr>
          <p:sp>
            <p:nvSpPr>
              <p:cNvPr id="2053" name="Freeform: Shape 2052">
                <a:extLst>
                  <a:ext uri="{FF2B5EF4-FFF2-40B4-BE49-F238E27FC236}">
                    <a16:creationId xmlns:a16="http://schemas.microsoft.com/office/drawing/2014/main" id="{A1774E5C-F07B-C74A-99A9-C8A68085ED6B}"/>
                  </a:ext>
                </a:extLst>
              </p:cNvPr>
              <p:cNvSpPr/>
              <p:nvPr/>
            </p:nvSpPr>
            <p:spPr>
              <a:xfrm>
                <a:off x="8536284" y="3830814"/>
                <a:ext cx="1045749" cy="220694"/>
              </a:xfrm>
              <a:custGeom>
                <a:avLst/>
                <a:gdLst>
                  <a:gd name="connsiteX0" fmla="*/ 998125 w 1045749"/>
                  <a:gd name="connsiteY0" fmla="*/ 0 h 220694"/>
                  <a:gd name="connsiteX1" fmla="*/ 1045750 w 1045749"/>
                  <a:gd name="connsiteY1" fmla="*/ 47625 h 220694"/>
                  <a:gd name="connsiteX2" fmla="*/ 1045750 w 1045749"/>
                  <a:gd name="connsiteY2" fmla="*/ 173069 h 220694"/>
                  <a:gd name="connsiteX3" fmla="*/ 998125 w 1045749"/>
                  <a:gd name="connsiteY3" fmla="*/ 220694 h 220694"/>
                  <a:gd name="connsiteX4" fmla="*/ 47625 w 1045749"/>
                  <a:gd name="connsiteY4" fmla="*/ 220694 h 220694"/>
                  <a:gd name="connsiteX5" fmla="*/ 0 w 1045749"/>
                  <a:gd name="connsiteY5" fmla="*/ 173069 h 220694"/>
                  <a:gd name="connsiteX6" fmla="*/ 0 w 1045749"/>
                  <a:gd name="connsiteY6" fmla="*/ 47625 h 220694"/>
                  <a:gd name="connsiteX7" fmla="*/ 47625 w 1045749"/>
                  <a:gd name="connsiteY7" fmla="*/ 0 h 2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749" h="220694">
                    <a:moveTo>
                      <a:pt x="998125" y="0"/>
                    </a:moveTo>
                    <a:cubicBezTo>
                      <a:pt x="1024427" y="0"/>
                      <a:pt x="1045750" y="21322"/>
                      <a:pt x="1045750" y="47625"/>
                    </a:cubicBezTo>
                    <a:lnTo>
                      <a:pt x="1045750" y="173069"/>
                    </a:lnTo>
                    <a:cubicBezTo>
                      <a:pt x="1045750" y="199372"/>
                      <a:pt x="1024427" y="220694"/>
                      <a:pt x="998125" y="220694"/>
                    </a:cubicBezTo>
                    <a:lnTo>
                      <a:pt x="47625" y="220694"/>
                    </a:lnTo>
                    <a:cubicBezTo>
                      <a:pt x="21322" y="220694"/>
                      <a:pt x="0" y="199372"/>
                      <a:pt x="0" y="173069"/>
                    </a:cubicBezTo>
                    <a:lnTo>
                      <a:pt x="0" y="47625"/>
                    </a:lnTo>
                    <a:cubicBezTo>
                      <a:pt x="0" y="21322"/>
                      <a:pt x="21322" y="0"/>
                      <a:pt x="47625"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54" name="Freeform: Shape 2053">
                <a:extLst>
                  <a:ext uri="{FF2B5EF4-FFF2-40B4-BE49-F238E27FC236}">
                    <a16:creationId xmlns:a16="http://schemas.microsoft.com/office/drawing/2014/main" id="{564A6809-3C99-96D1-F356-814B38470CD4}"/>
                  </a:ext>
                </a:extLst>
              </p:cNvPr>
              <p:cNvSpPr/>
              <p:nvPr/>
            </p:nvSpPr>
            <p:spPr>
              <a:xfrm>
                <a:off x="8956718" y="3889964"/>
                <a:ext cx="207549" cy="92011"/>
              </a:xfrm>
              <a:custGeom>
                <a:avLst/>
                <a:gdLst>
                  <a:gd name="connsiteX0" fmla="*/ 0 w 207549"/>
                  <a:gd name="connsiteY0" fmla="*/ 0 h 92011"/>
                  <a:gd name="connsiteX1" fmla="*/ 207550 w 207549"/>
                  <a:gd name="connsiteY1" fmla="*/ 0 h 92011"/>
                  <a:gd name="connsiteX2" fmla="*/ 207550 w 207549"/>
                  <a:gd name="connsiteY2" fmla="*/ 92012 h 92011"/>
                  <a:gd name="connsiteX3" fmla="*/ 0 w 207549"/>
                  <a:gd name="connsiteY3" fmla="*/ 92012 h 92011"/>
                </a:gdLst>
                <a:ahLst/>
                <a:cxnLst>
                  <a:cxn ang="0">
                    <a:pos x="connsiteX0" y="connsiteY0"/>
                  </a:cxn>
                  <a:cxn ang="0">
                    <a:pos x="connsiteX1" y="connsiteY1"/>
                  </a:cxn>
                  <a:cxn ang="0">
                    <a:pos x="connsiteX2" y="connsiteY2"/>
                  </a:cxn>
                  <a:cxn ang="0">
                    <a:pos x="connsiteX3" y="connsiteY3"/>
                  </a:cxn>
                </a:cxnLst>
                <a:rect l="l" t="t" r="r" b="b"/>
                <a:pathLst>
                  <a:path w="207549" h="92011">
                    <a:moveTo>
                      <a:pt x="0" y="0"/>
                    </a:moveTo>
                    <a:lnTo>
                      <a:pt x="207550" y="0"/>
                    </a:lnTo>
                    <a:lnTo>
                      <a:pt x="207550" y="92012"/>
                    </a:lnTo>
                    <a:lnTo>
                      <a:pt x="0" y="92012"/>
                    </a:ln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55" name="Freeform: Shape 2054">
                <a:extLst>
                  <a:ext uri="{FF2B5EF4-FFF2-40B4-BE49-F238E27FC236}">
                    <a16:creationId xmlns:a16="http://schemas.microsoft.com/office/drawing/2014/main" id="{40885921-BFD3-FE4F-D6EA-7AB101D8C532}"/>
                  </a:ext>
                </a:extLst>
              </p:cNvPr>
              <p:cNvSpPr/>
              <p:nvPr/>
            </p:nvSpPr>
            <p:spPr>
              <a:xfrm>
                <a:off x="8659823" y="3889964"/>
                <a:ext cx="207549" cy="92011"/>
              </a:xfrm>
              <a:custGeom>
                <a:avLst/>
                <a:gdLst>
                  <a:gd name="connsiteX0" fmla="*/ 0 w 207549"/>
                  <a:gd name="connsiteY0" fmla="*/ 0 h 92011"/>
                  <a:gd name="connsiteX1" fmla="*/ 207550 w 207549"/>
                  <a:gd name="connsiteY1" fmla="*/ 0 h 92011"/>
                  <a:gd name="connsiteX2" fmla="*/ 207550 w 207549"/>
                  <a:gd name="connsiteY2" fmla="*/ 92012 h 92011"/>
                  <a:gd name="connsiteX3" fmla="*/ 0 w 207549"/>
                  <a:gd name="connsiteY3" fmla="*/ 92012 h 92011"/>
                </a:gdLst>
                <a:ahLst/>
                <a:cxnLst>
                  <a:cxn ang="0">
                    <a:pos x="connsiteX0" y="connsiteY0"/>
                  </a:cxn>
                  <a:cxn ang="0">
                    <a:pos x="connsiteX1" y="connsiteY1"/>
                  </a:cxn>
                  <a:cxn ang="0">
                    <a:pos x="connsiteX2" y="connsiteY2"/>
                  </a:cxn>
                  <a:cxn ang="0">
                    <a:pos x="connsiteX3" y="connsiteY3"/>
                  </a:cxn>
                </a:cxnLst>
                <a:rect l="l" t="t" r="r" b="b"/>
                <a:pathLst>
                  <a:path w="207549" h="92011">
                    <a:moveTo>
                      <a:pt x="0" y="0"/>
                    </a:moveTo>
                    <a:lnTo>
                      <a:pt x="207550" y="0"/>
                    </a:lnTo>
                    <a:lnTo>
                      <a:pt x="207550" y="92012"/>
                    </a:lnTo>
                    <a:lnTo>
                      <a:pt x="0" y="92012"/>
                    </a:ln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56" name="Freeform: Shape 2055">
                <a:extLst>
                  <a:ext uri="{FF2B5EF4-FFF2-40B4-BE49-F238E27FC236}">
                    <a16:creationId xmlns:a16="http://schemas.microsoft.com/office/drawing/2014/main" id="{5172B461-3449-9629-AB42-29F712EB811C}"/>
                  </a:ext>
                </a:extLst>
              </p:cNvPr>
              <p:cNvSpPr/>
              <p:nvPr/>
            </p:nvSpPr>
            <p:spPr>
              <a:xfrm>
                <a:off x="9254945" y="3889964"/>
                <a:ext cx="207549" cy="92011"/>
              </a:xfrm>
              <a:custGeom>
                <a:avLst/>
                <a:gdLst>
                  <a:gd name="connsiteX0" fmla="*/ 0 w 207549"/>
                  <a:gd name="connsiteY0" fmla="*/ 0 h 92011"/>
                  <a:gd name="connsiteX1" fmla="*/ 207550 w 207549"/>
                  <a:gd name="connsiteY1" fmla="*/ 0 h 92011"/>
                  <a:gd name="connsiteX2" fmla="*/ 207550 w 207549"/>
                  <a:gd name="connsiteY2" fmla="*/ 92012 h 92011"/>
                  <a:gd name="connsiteX3" fmla="*/ 0 w 207549"/>
                  <a:gd name="connsiteY3" fmla="*/ 92012 h 92011"/>
                </a:gdLst>
                <a:ahLst/>
                <a:cxnLst>
                  <a:cxn ang="0">
                    <a:pos x="connsiteX0" y="connsiteY0"/>
                  </a:cxn>
                  <a:cxn ang="0">
                    <a:pos x="connsiteX1" y="connsiteY1"/>
                  </a:cxn>
                  <a:cxn ang="0">
                    <a:pos x="connsiteX2" y="connsiteY2"/>
                  </a:cxn>
                  <a:cxn ang="0">
                    <a:pos x="connsiteX3" y="connsiteY3"/>
                  </a:cxn>
                </a:cxnLst>
                <a:rect l="l" t="t" r="r" b="b"/>
                <a:pathLst>
                  <a:path w="207549" h="92011">
                    <a:moveTo>
                      <a:pt x="0" y="0"/>
                    </a:moveTo>
                    <a:lnTo>
                      <a:pt x="207550" y="0"/>
                    </a:lnTo>
                    <a:lnTo>
                      <a:pt x="207550" y="92012"/>
                    </a:lnTo>
                    <a:lnTo>
                      <a:pt x="0" y="92012"/>
                    </a:ln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DB1399A8-3A30-1997-1891-E33056A4B95A}"/>
                </a:ext>
              </a:extLst>
            </p:cNvPr>
            <p:cNvGrpSpPr/>
            <p:nvPr/>
          </p:nvGrpSpPr>
          <p:grpSpPr>
            <a:xfrm>
              <a:off x="10294615" y="2627164"/>
              <a:ext cx="383676" cy="175134"/>
              <a:chOff x="10072232" y="3839921"/>
              <a:chExt cx="483488" cy="220694"/>
            </a:xfrm>
          </p:grpSpPr>
          <p:sp>
            <p:nvSpPr>
              <p:cNvPr id="2049" name="Freeform: Shape 2048">
                <a:extLst>
                  <a:ext uri="{FF2B5EF4-FFF2-40B4-BE49-F238E27FC236}">
                    <a16:creationId xmlns:a16="http://schemas.microsoft.com/office/drawing/2014/main" id="{34ADFEFE-8942-95C8-ADF5-AA955C7A8F94}"/>
                  </a:ext>
                </a:extLst>
              </p:cNvPr>
              <p:cNvSpPr/>
              <p:nvPr/>
            </p:nvSpPr>
            <p:spPr>
              <a:xfrm>
                <a:off x="10072232" y="3839921"/>
                <a:ext cx="483488" cy="220694"/>
              </a:xfrm>
              <a:custGeom>
                <a:avLst/>
                <a:gdLst>
                  <a:gd name="connsiteX0" fmla="*/ 435864 w 483488"/>
                  <a:gd name="connsiteY0" fmla="*/ 0 h 220694"/>
                  <a:gd name="connsiteX1" fmla="*/ 483489 w 483488"/>
                  <a:gd name="connsiteY1" fmla="*/ 47625 h 220694"/>
                  <a:gd name="connsiteX2" fmla="*/ 483489 w 483488"/>
                  <a:gd name="connsiteY2" fmla="*/ 173069 h 220694"/>
                  <a:gd name="connsiteX3" fmla="*/ 435864 w 483488"/>
                  <a:gd name="connsiteY3" fmla="*/ 220694 h 220694"/>
                  <a:gd name="connsiteX4" fmla="*/ 47625 w 483488"/>
                  <a:gd name="connsiteY4" fmla="*/ 220694 h 220694"/>
                  <a:gd name="connsiteX5" fmla="*/ 0 w 483488"/>
                  <a:gd name="connsiteY5" fmla="*/ 173069 h 220694"/>
                  <a:gd name="connsiteX6" fmla="*/ 0 w 483488"/>
                  <a:gd name="connsiteY6" fmla="*/ 47625 h 220694"/>
                  <a:gd name="connsiteX7" fmla="*/ 47625 w 483488"/>
                  <a:gd name="connsiteY7" fmla="*/ 0 h 2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488" h="220694">
                    <a:moveTo>
                      <a:pt x="435864" y="0"/>
                    </a:moveTo>
                    <a:cubicBezTo>
                      <a:pt x="462167" y="0"/>
                      <a:pt x="483489" y="21322"/>
                      <a:pt x="483489" y="47625"/>
                    </a:cubicBezTo>
                    <a:lnTo>
                      <a:pt x="483489" y="173069"/>
                    </a:lnTo>
                    <a:cubicBezTo>
                      <a:pt x="483489" y="199372"/>
                      <a:pt x="462167" y="220694"/>
                      <a:pt x="435864" y="220694"/>
                    </a:cubicBezTo>
                    <a:lnTo>
                      <a:pt x="47625" y="220694"/>
                    </a:lnTo>
                    <a:cubicBezTo>
                      <a:pt x="21322" y="220694"/>
                      <a:pt x="0" y="199372"/>
                      <a:pt x="0" y="173069"/>
                    </a:cubicBezTo>
                    <a:lnTo>
                      <a:pt x="0" y="47625"/>
                    </a:lnTo>
                    <a:cubicBezTo>
                      <a:pt x="0" y="21322"/>
                      <a:pt x="21322" y="0"/>
                      <a:pt x="47625"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51" name="Freeform: Shape 2050">
                <a:extLst>
                  <a:ext uri="{FF2B5EF4-FFF2-40B4-BE49-F238E27FC236}">
                    <a16:creationId xmlns:a16="http://schemas.microsoft.com/office/drawing/2014/main" id="{D5323BC1-B9CB-187D-683F-64CF26883308}"/>
                  </a:ext>
                </a:extLst>
              </p:cNvPr>
              <p:cNvSpPr/>
              <p:nvPr/>
            </p:nvSpPr>
            <p:spPr>
              <a:xfrm>
                <a:off x="10441135" y="3882022"/>
                <a:ext cx="63055" cy="63055"/>
              </a:xfrm>
              <a:custGeom>
                <a:avLst/>
                <a:gdLst>
                  <a:gd name="connsiteX0" fmla="*/ 63056 w 63055"/>
                  <a:gd name="connsiteY0" fmla="*/ 31528 h 63055"/>
                  <a:gd name="connsiteX1" fmla="*/ 31528 w 63055"/>
                  <a:gd name="connsiteY1" fmla="*/ 63056 h 63055"/>
                  <a:gd name="connsiteX2" fmla="*/ 0 w 63055"/>
                  <a:gd name="connsiteY2" fmla="*/ 31528 h 63055"/>
                  <a:gd name="connsiteX3" fmla="*/ 31528 w 63055"/>
                  <a:gd name="connsiteY3" fmla="*/ 0 h 63055"/>
                  <a:gd name="connsiteX4" fmla="*/ 63056 w 63055"/>
                  <a:gd name="connsiteY4" fmla="*/ 31528 h 63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55" h="63055">
                    <a:moveTo>
                      <a:pt x="63056" y="31528"/>
                    </a:moveTo>
                    <a:cubicBezTo>
                      <a:pt x="63056" y="48940"/>
                      <a:pt x="48940" y="63056"/>
                      <a:pt x="31528" y="63056"/>
                    </a:cubicBezTo>
                    <a:cubicBezTo>
                      <a:pt x="14115" y="63056"/>
                      <a:pt x="0" y="48940"/>
                      <a:pt x="0" y="31528"/>
                    </a:cubicBezTo>
                    <a:cubicBezTo>
                      <a:pt x="0" y="14115"/>
                      <a:pt x="14115" y="0"/>
                      <a:pt x="31528" y="0"/>
                    </a:cubicBezTo>
                    <a:cubicBezTo>
                      <a:pt x="48940" y="0"/>
                      <a:pt x="63056" y="14115"/>
                      <a:pt x="63056" y="31528"/>
                    </a:cubicBez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52" name="Freeform: Shape 2051">
                <a:extLst>
                  <a:ext uri="{FF2B5EF4-FFF2-40B4-BE49-F238E27FC236}">
                    <a16:creationId xmlns:a16="http://schemas.microsoft.com/office/drawing/2014/main" id="{3325061B-4648-253C-DA28-EDE1EC24C529}"/>
                  </a:ext>
                </a:extLst>
              </p:cNvPr>
              <p:cNvSpPr/>
              <p:nvPr/>
            </p:nvSpPr>
            <p:spPr>
              <a:xfrm>
                <a:off x="10338646" y="3882022"/>
                <a:ext cx="63055" cy="63055"/>
              </a:xfrm>
              <a:custGeom>
                <a:avLst/>
                <a:gdLst>
                  <a:gd name="connsiteX0" fmla="*/ 63055 w 63055"/>
                  <a:gd name="connsiteY0" fmla="*/ 31528 h 63055"/>
                  <a:gd name="connsiteX1" fmla="*/ 31528 w 63055"/>
                  <a:gd name="connsiteY1" fmla="*/ 63056 h 63055"/>
                  <a:gd name="connsiteX2" fmla="*/ 0 w 63055"/>
                  <a:gd name="connsiteY2" fmla="*/ 31528 h 63055"/>
                  <a:gd name="connsiteX3" fmla="*/ 31528 w 63055"/>
                  <a:gd name="connsiteY3" fmla="*/ 0 h 63055"/>
                  <a:gd name="connsiteX4" fmla="*/ 63055 w 63055"/>
                  <a:gd name="connsiteY4" fmla="*/ 31528 h 63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55" h="63055">
                    <a:moveTo>
                      <a:pt x="63055" y="31528"/>
                    </a:moveTo>
                    <a:cubicBezTo>
                      <a:pt x="63055" y="48940"/>
                      <a:pt x="48940" y="63056"/>
                      <a:pt x="31528" y="63056"/>
                    </a:cubicBezTo>
                    <a:cubicBezTo>
                      <a:pt x="14115" y="63056"/>
                      <a:pt x="0" y="48940"/>
                      <a:pt x="0" y="31528"/>
                    </a:cubicBezTo>
                    <a:cubicBezTo>
                      <a:pt x="0" y="14115"/>
                      <a:pt x="14115" y="0"/>
                      <a:pt x="31528" y="0"/>
                    </a:cubicBezTo>
                    <a:cubicBezTo>
                      <a:pt x="48940" y="0"/>
                      <a:pt x="63055" y="14115"/>
                      <a:pt x="63055" y="31528"/>
                    </a:cubicBez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32" name="TextBox 31">
              <a:extLst>
                <a:ext uri="{FF2B5EF4-FFF2-40B4-BE49-F238E27FC236}">
                  <a16:creationId xmlns:a16="http://schemas.microsoft.com/office/drawing/2014/main" id="{F807DD13-5B3F-B084-BA96-FC7D9CC925FD}"/>
                </a:ext>
              </a:extLst>
            </p:cNvPr>
            <p:cNvSpPr txBox="1"/>
            <p:nvPr/>
          </p:nvSpPr>
          <p:spPr>
            <a:xfrm>
              <a:off x="6699120" y="694721"/>
              <a:ext cx="714829" cy="194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Cache</a:t>
              </a:r>
            </a:p>
          </p:txBody>
        </p:sp>
        <p:sp>
          <p:nvSpPr>
            <p:cNvPr id="33" name="TextBox 32">
              <a:extLst>
                <a:ext uri="{FF2B5EF4-FFF2-40B4-BE49-F238E27FC236}">
                  <a16:creationId xmlns:a16="http://schemas.microsoft.com/office/drawing/2014/main" id="{59E49D2F-AA0F-CA0D-155D-065389DDC1F7}"/>
                </a:ext>
              </a:extLst>
            </p:cNvPr>
            <p:cNvSpPr txBox="1"/>
            <p:nvPr/>
          </p:nvSpPr>
          <p:spPr>
            <a:xfrm>
              <a:off x="4717955" y="1965758"/>
              <a:ext cx="714829" cy="194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End user</a:t>
              </a:r>
            </a:p>
          </p:txBody>
        </p:sp>
        <p:sp>
          <p:nvSpPr>
            <p:cNvPr id="34" name="TextBox 33">
              <a:extLst>
                <a:ext uri="{FF2B5EF4-FFF2-40B4-BE49-F238E27FC236}">
                  <a16:creationId xmlns:a16="http://schemas.microsoft.com/office/drawing/2014/main" id="{F1C956ED-42FA-BE65-3A1C-D029B22F4357}"/>
                </a:ext>
              </a:extLst>
            </p:cNvPr>
            <p:cNvSpPr txBox="1"/>
            <p:nvPr/>
          </p:nvSpPr>
          <p:spPr>
            <a:xfrm>
              <a:off x="5261515" y="2900099"/>
              <a:ext cx="714829" cy="3897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3</a:t>
              </a:r>
              <a:r>
                <a:rPr kumimoji="0" lang="en-US" sz="1200" b="0" i="0" u="none" strike="noStrike" kern="1200" cap="none" spc="0" normalizeH="0" baseline="30000" noProof="0">
                  <a:ln>
                    <a:noFill/>
                  </a:ln>
                  <a:effectLst/>
                  <a:uLnTx/>
                  <a:uFillTx/>
                  <a:latin typeface="+mj-lt"/>
                  <a:ea typeface="+mn-ea"/>
                  <a:cs typeface="+mn-cs"/>
                </a:rPr>
                <a:t>rd</a:t>
              </a:r>
              <a:r>
                <a:rPr kumimoji="0" lang="en-US" sz="1200" b="0" i="0" u="none" strike="noStrike" kern="1200" cap="none" spc="0" normalizeH="0" baseline="0" noProof="0">
                  <a:ln>
                    <a:noFill/>
                  </a:ln>
                  <a:effectLst/>
                  <a:uLnTx/>
                  <a:uFillTx/>
                  <a:latin typeface="+mj-lt"/>
                  <a:ea typeface="+mn-ea"/>
                  <a:cs typeface="+mn-cs"/>
                </a:rPr>
                <a:t>-party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API</a:t>
              </a:r>
            </a:p>
          </p:txBody>
        </p:sp>
        <p:sp>
          <p:nvSpPr>
            <p:cNvPr id="35" name="TextBox 34">
              <a:extLst>
                <a:ext uri="{FF2B5EF4-FFF2-40B4-BE49-F238E27FC236}">
                  <a16:creationId xmlns:a16="http://schemas.microsoft.com/office/drawing/2014/main" id="{23C56192-AAD5-7B93-8B1A-6A63014F3895}"/>
                </a:ext>
              </a:extLst>
            </p:cNvPr>
            <p:cNvSpPr txBox="1"/>
            <p:nvPr/>
          </p:nvSpPr>
          <p:spPr>
            <a:xfrm>
              <a:off x="7167784" y="4452419"/>
              <a:ext cx="1002888" cy="194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Governance</a:t>
              </a:r>
            </a:p>
          </p:txBody>
        </p:sp>
        <p:sp>
          <p:nvSpPr>
            <p:cNvPr id="36" name="TextBox 35">
              <a:extLst>
                <a:ext uri="{FF2B5EF4-FFF2-40B4-BE49-F238E27FC236}">
                  <a16:creationId xmlns:a16="http://schemas.microsoft.com/office/drawing/2014/main" id="{252050A4-EBCD-60FF-594F-F8E87A81D5E4}"/>
                </a:ext>
              </a:extLst>
            </p:cNvPr>
            <p:cNvSpPr txBox="1"/>
            <p:nvPr/>
          </p:nvSpPr>
          <p:spPr>
            <a:xfrm>
              <a:off x="6724351" y="1988683"/>
              <a:ext cx="714829" cy="194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Compute</a:t>
              </a:r>
            </a:p>
          </p:txBody>
        </p:sp>
        <p:sp>
          <p:nvSpPr>
            <p:cNvPr id="37" name="TextBox 36">
              <a:extLst>
                <a:ext uri="{FF2B5EF4-FFF2-40B4-BE49-F238E27FC236}">
                  <a16:creationId xmlns:a16="http://schemas.microsoft.com/office/drawing/2014/main" id="{9B65CC52-5A47-1DCA-8E8D-8A2599E8EDA1}"/>
                </a:ext>
              </a:extLst>
            </p:cNvPr>
            <p:cNvSpPr txBox="1"/>
            <p:nvPr/>
          </p:nvSpPr>
          <p:spPr>
            <a:xfrm>
              <a:off x="6699120" y="3403190"/>
              <a:ext cx="714829" cy="194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Vault</a:t>
              </a:r>
            </a:p>
          </p:txBody>
        </p:sp>
        <p:sp>
          <p:nvSpPr>
            <p:cNvPr id="38" name="TextBox 37">
              <a:extLst>
                <a:ext uri="{FF2B5EF4-FFF2-40B4-BE49-F238E27FC236}">
                  <a16:creationId xmlns:a16="http://schemas.microsoft.com/office/drawing/2014/main" id="{D3695424-2FB1-E2D6-1823-DD3E652DCC50}"/>
                </a:ext>
              </a:extLst>
            </p:cNvPr>
            <p:cNvSpPr txBox="1"/>
            <p:nvPr/>
          </p:nvSpPr>
          <p:spPr>
            <a:xfrm>
              <a:off x="8291983" y="1726692"/>
              <a:ext cx="714829" cy="194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Database</a:t>
              </a:r>
            </a:p>
          </p:txBody>
        </p:sp>
        <p:sp>
          <p:nvSpPr>
            <p:cNvPr id="39" name="TextBox 38">
              <a:extLst>
                <a:ext uri="{FF2B5EF4-FFF2-40B4-BE49-F238E27FC236}">
                  <a16:creationId xmlns:a16="http://schemas.microsoft.com/office/drawing/2014/main" id="{BC190A22-4022-A326-0880-DAE604C80E87}"/>
                </a:ext>
              </a:extLst>
            </p:cNvPr>
            <p:cNvSpPr txBox="1"/>
            <p:nvPr/>
          </p:nvSpPr>
          <p:spPr>
            <a:xfrm>
              <a:off x="9903498" y="1726692"/>
              <a:ext cx="714829" cy="194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Compute</a:t>
              </a:r>
            </a:p>
          </p:txBody>
        </p:sp>
        <p:sp>
          <p:nvSpPr>
            <p:cNvPr id="40" name="TextBox 39">
              <a:extLst>
                <a:ext uri="{FF2B5EF4-FFF2-40B4-BE49-F238E27FC236}">
                  <a16:creationId xmlns:a16="http://schemas.microsoft.com/office/drawing/2014/main" id="{72F94D90-D3A0-4403-1FC6-A2676559686F}"/>
                </a:ext>
              </a:extLst>
            </p:cNvPr>
            <p:cNvSpPr txBox="1"/>
            <p:nvPr/>
          </p:nvSpPr>
          <p:spPr>
            <a:xfrm>
              <a:off x="8872722" y="2570722"/>
              <a:ext cx="771219" cy="3897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Message bus</a:t>
              </a:r>
            </a:p>
          </p:txBody>
        </p:sp>
        <p:sp>
          <p:nvSpPr>
            <p:cNvPr id="41" name="TextBox 40">
              <a:extLst>
                <a:ext uri="{FF2B5EF4-FFF2-40B4-BE49-F238E27FC236}">
                  <a16:creationId xmlns:a16="http://schemas.microsoft.com/office/drawing/2014/main" id="{FB27CAD6-80F7-B4EF-89FE-3E82907D3BD4}"/>
                </a:ext>
              </a:extLst>
            </p:cNvPr>
            <p:cNvSpPr txBox="1"/>
            <p:nvPr/>
          </p:nvSpPr>
          <p:spPr>
            <a:xfrm>
              <a:off x="10807210" y="2568421"/>
              <a:ext cx="670098" cy="3897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storage</a:t>
              </a:r>
            </a:p>
          </p:txBody>
        </p:sp>
        <p:sp>
          <p:nvSpPr>
            <p:cNvPr id="42" name="TextBox 41">
              <a:extLst>
                <a:ext uri="{FF2B5EF4-FFF2-40B4-BE49-F238E27FC236}">
                  <a16:creationId xmlns:a16="http://schemas.microsoft.com/office/drawing/2014/main" id="{C265B608-21D2-1A58-4D67-B3C41FB9F1D2}"/>
                </a:ext>
              </a:extLst>
            </p:cNvPr>
            <p:cNvSpPr txBox="1"/>
            <p:nvPr/>
          </p:nvSpPr>
          <p:spPr>
            <a:xfrm>
              <a:off x="8878465" y="4347243"/>
              <a:ext cx="1002888" cy="3897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Identity provider</a:t>
              </a:r>
            </a:p>
          </p:txBody>
        </p:sp>
        <p:sp>
          <p:nvSpPr>
            <p:cNvPr id="43" name="TextBox 42">
              <a:extLst>
                <a:ext uri="{FF2B5EF4-FFF2-40B4-BE49-F238E27FC236}">
                  <a16:creationId xmlns:a16="http://schemas.microsoft.com/office/drawing/2014/main" id="{5CAD343B-9581-5034-F5A0-12D9C74278FB}"/>
                </a:ext>
              </a:extLst>
            </p:cNvPr>
            <p:cNvSpPr txBox="1"/>
            <p:nvPr/>
          </p:nvSpPr>
          <p:spPr>
            <a:xfrm>
              <a:off x="10391673" y="4452419"/>
              <a:ext cx="1002888" cy="194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Monitoring</a:t>
              </a:r>
            </a:p>
          </p:txBody>
        </p:sp>
        <p:sp>
          <p:nvSpPr>
            <p:cNvPr id="44" name="TextBox 43">
              <a:extLst>
                <a:ext uri="{FF2B5EF4-FFF2-40B4-BE49-F238E27FC236}">
                  <a16:creationId xmlns:a16="http://schemas.microsoft.com/office/drawing/2014/main" id="{978E1890-1E5A-EC17-D2B1-29764E630060}"/>
                </a:ext>
              </a:extLst>
            </p:cNvPr>
            <p:cNvSpPr txBox="1"/>
            <p:nvPr/>
          </p:nvSpPr>
          <p:spPr>
            <a:xfrm>
              <a:off x="7294204" y="5059320"/>
              <a:ext cx="946737" cy="3897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Developer / Ops</a:t>
              </a:r>
            </a:p>
          </p:txBody>
        </p:sp>
        <p:sp>
          <p:nvSpPr>
            <p:cNvPr id="45" name="TextBox 44">
              <a:extLst>
                <a:ext uri="{FF2B5EF4-FFF2-40B4-BE49-F238E27FC236}">
                  <a16:creationId xmlns:a16="http://schemas.microsoft.com/office/drawing/2014/main" id="{698CC65A-B938-3C36-11F8-7EBFA7AA44BD}"/>
                </a:ext>
              </a:extLst>
            </p:cNvPr>
            <p:cNvSpPr txBox="1"/>
            <p:nvPr/>
          </p:nvSpPr>
          <p:spPr>
            <a:xfrm>
              <a:off x="8954540" y="5062065"/>
              <a:ext cx="741765" cy="3897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Code hosting</a:t>
              </a:r>
            </a:p>
          </p:txBody>
        </p:sp>
        <p:sp>
          <p:nvSpPr>
            <p:cNvPr id="46" name="TextBox 45">
              <a:extLst>
                <a:ext uri="{FF2B5EF4-FFF2-40B4-BE49-F238E27FC236}">
                  <a16:creationId xmlns:a16="http://schemas.microsoft.com/office/drawing/2014/main" id="{3F6B1B25-2719-A9C1-05B2-E26105DCDE6C}"/>
                </a:ext>
              </a:extLst>
            </p:cNvPr>
            <p:cNvSpPr txBox="1"/>
            <p:nvPr/>
          </p:nvSpPr>
          <p:spPr>
            <a:xfrm>
              <a:off x="10373362" y="5059319"/>
              <a:ext cx="1021199" cy="3897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Deployment pipelines</a:t>
              </a:r>
            </a:p>
          </p:txBody>
        </p:sp>
        <p:cxnSp>
          <p:nvCxnSpPr>
            <p:cNvPr id="47" name="Straight Arrow Connector 46">
              <a:extLst>
                <a:ext uri="{FF2B5EF4-FFF2-40B4-BE49-F238E27FC236}">
                  <a16:creationId xmlns:a16="http://schemas.microsoft.com/office/drawing/2014/main" id="{69D291CA-AC89-6E3B-6348-79D220232AB2}"/>
                </a:ext>
              </a:extLst>
            </p:cNvPr>
            <p:cNvCxnSpPr>
              <a:cxnSpLocks/>
            </p:cNvCxnSpPr>
            <p:nvPr/>
          </p:nvCxnSpPr>
          <p:spPr>
            <a:xfrm rot="5400000">
              <a:off x="6937331" y="3116147"/>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CA8A828-0EA2-91A6-0B02-AAD85501EA6A}"/>
                </a:ext>
              </a:extLst>
            </p:cNvPr>
            <p:cNvCxnSpPr>
              <a:cxnSpLocks/>
            </p:cNvCxnSpPr>
            <p:nvPr/>
          </p:nvCxnSpPr>
          <p:spPr>
            <a:xfrm rot="16200000" flipV="1">
              <a:off x="6941795" y="1468027"/>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601DC0-455E-B9B7-A827-20123F504676}"/>
                </a:ext>
              </a:extLst>
            </p:cNvPr>
            <p:cNvCxnSpPr>
              <a:cxnSpLocks/>
            </p:cNvCxnSpPr>
            <p:nvPr/>
          </p:nvCxnSpPr>
          <p:spPr>
            <a:xfrm>
              <a:off x="7595359" y="1834706"/>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B8F4563-9AC2-0C80-5B38-9D6DF02D1722}"/>
                </a:ext>
              </a:extLst>
            </p:cNvPr>
            <p:cNvCxnSpPr>
              <a:cxnSpLocks/>
            </p:cNvCxnSpPr>
            <p:nvPr/>
          </p:nvCxnSpPr>
          <p:spPr>
            <a:xfrm flipH="1">
              <a:off x="9194936" y="1829380"/>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008E099-DDB3-1058-905F-B9233BD3D224}"/>
                </a:ext>
              </a:extLst>
            </p:cNvPr>
            <p:cNvCxnSpPr>
              <a:cxnSpLocks/>
            </p:cNvCxnSpPr>
            <p:nvPr/>
          </p:nvCxnSpPr>
          <p:spPr>
            <a:xfrm>
              <a:off x="7595359" y="2738495"/>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61491C0-C2BA-4422-969F-7FF41DB2015B}"/>
                </a:ext>
              </a:extLst>
            </p:cNvPr>
            <p:cNvCxnSpPr>
              <a:cxnSpLocks/>
            </p:cNvCxnSpPr>
            <p:nvPr/>
          </p:nvCxnSpPr>
          <p:spPr>
            <a:xfrm rot="5400000">
              <a:off x="9518934" y="2254377"/>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9A49A18-172F-56A4-2D2A-27CBD6DA97B6}"/>
                </a:ext>
              </a:extLst>
            </p:cNvPr>
            <p:cNvCxnSpPr>
              <a:cxnSpLocks/>
            </p:cNvCxnSpPr>
            <p:nvPr/>
          </p:nvCxnSpPr>
          <p:spPr>
            <a:xfrm rot="5400000">
              <a:off x="10473636" y="2254377"/>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8F4F688-3E61-9014-F15C-6BB5B752C72C}"/>
                </a:ext>
              </a:extLst>
            </p:cNvPr>
            <p:cNvCxnSpPr>
              <a:cxnSpLocks/>
            </p:cNvCxnSpPr>
            <p:nvPr/>
          </p:nvCxnSpPr>
          <p:spPr>
            <a:xfrm>
              <a:off x="5318484" y="1834706"/>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8D2F620-455E-28E9-C463-91ADA0A69E7A}"/>
                </a:ext>
              </a:extLst>
            </p:cNvPr>
            <p:cNvCxnSpPr>
              <a:cxnSpLocks/>
            </p:cNvCxnSpPr>
            <p:nvPr/>
          </p:nvCxnSpPr>
          <p:spPr>
            <a:xfrm>
              <a:off x="6115894" y="1834706"/>
              <a:ext cx="344063"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E6D676D-1044-089C-38F5-217B44BAC508}"/>
                </a:ext>
              </a:extLst>
            </p:cNvPr>
            <p:cNvCxnSpPr>
              <a:cxnSpLocks/>
            </p:cNvCxnSpPr>
            <p:nvPr/>
          </p:nvCxnSpPr>
          <p:spPr>
            <a:xfrm flipH="1">
              <a:off x="5904973" y="2738495"/>
              <a:ext cx="616800" cy="3986"/>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555F343-349F-3FE0-A47D-5E3283688C8E}"/>
                </a:ext>
              </a:extLst>
            </p:cNvPr>
            <p:cNvCxnSpPr>
              <a:cxnSpLocks/>
            </p:cNvCxnSpPr>
            <p:nvPr/>
          </p:nvCxnSpPr>
          <p:spPr>
            <a:xfrm>
              <a:off x="8194622" y="5253534"/>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C96AE91-BE72-6B90-ACBE-C7F337E13C61}"/>
                </a:ext>
              </a:extLst>
            </p:cNvPr>
            <p:cNvCxnSpPr>
              <a:cxnSpLocks/>
            </p:cNvCxnSpPr>
            <p:nvPr/>
          </p:nvCxnSpPr>
          <p:spPr>
            <a:xfrm>
              <a:off x="9595989" y="5253534"/>
              <a:ext cx="228600" cy="0"/>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5D7F8564-248F-3168-DB02-CCF5EDAB0B04}"/>
                </a:ext>
              </a:extLst>
            </p:cNvPr>
            <p:cNvGrpSpPr/>
            <p:nvPr/>
          </p:nvGrpSpPr>
          <p:grpSpPr>
            <a:xfrm>
              <a:off x="6653027" y="4978301"/>
              <a:ext cx="176213" cy="303811"/>
              <a:chOff x="6453371" y="4907756"/>
              <a:chExt cx="176213" cy="303811"/>
            </a:xfrm>
          </p:grpSpPr>
          <p:cxnSp>
            <p:nvCxnSpPr>
              <p:cNvPr id="63" name="Straight Arrow Connector 62">
                <a:extLst>
                  <a:ext uri="{FF2B5EF4-FFF2-40B4-BE49-F238E27FC236}">
                    <a16:creationId xmlns:a16="http://schemas.microsoft.com/office/drawing/2014/main" id="{5EA8AF35-D31D-5627-E320-C3A442BED0D6}"/>
                  </a:ext>
                </a:extLst>
              </p:cNvPr>
              <p:cNvCxnSpPr>
                <a:cxnSpLocks/>
              </p:cNvCxnSpPr>
              <p:nvPr/>
            </p:nvCxnSpPr>
            <p:spPr>
              <a:xfrm flipV="1">
                <a:off x="6453371" y="4907756"/>
                <a:ext cx="0" cy="303811"/>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8DA6D1E8-C8F2-B12C-F86E-6D90AD4E15B4}"/>
                  </a:ext>
                </a:extLst>
              </p:cNvPr>
              <p:cNvCxnSpPr/>
              <p:nvPr/>
            </p:nvCxnSpPr>
            <p:spPr>
              <a:xfrm>
                <a:off x="6453371" y="5211567"/>
                <a:ext cx="176213" cy="0"/>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938E93E-0641-A9C6-0CA4-8C42103430B0}"/>
                </a:ext>
              </a:extLst>
            </p:cNvPr>
            <p:cNvGrpSpPr/>
            <p:nvPr/>
          </p:nvGrpSpPr>
          <p:grpSpPr>
            <a:xfrm flipH="1">
              <a:off x="11259368" y="4978301"/>
              <a:ext cx="176213" cy="303811"/>
              <a:chOff x="6453371" y="4907756"/>
              <a:chExt cx="176213" cy="303811"/>
            </a:xfrm>
          </p:grpSpPr>
          <p:cxnSp>
            <p:nvCxnSpPr>
              <p:cNvPr id="61" name="Straight Arrow Connector 60">
                <a:extLst>
                  <a:ext uri="{FF2B5EF4-FFF2-40B4-BE49-F238E27FC236}">
                    <a16:creationId xmlns:a16="http://schemas.microsoft.com/office/drawing/2014/main" id="{520E31C9-EAF7-D81D-FD9F-1F85CA42153B}"/>
                  </a:ext>
                </a:extLst>
              </p:cNvPr>
              <p:cNvCxnSpPr>
                <a:cxnSpLocks/>
              </p:cNvCxnSpPr>
              <p:nvPr/>
            </p:nvCxnSpPr>
            <p:spPr>
              <a:xfrm flipV="1">
                <a:off x="6453371" y="4907756"/>
                <a:ext cx="0" cy="303811"/>
              </a:xfrm>
              <a:prstGeom prst="straightConnector1">
                <a:avLst/>
              </a:prstGeom>
              <a:ln w="15875">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362BFA9-0176-A1DE-BDAA-34AA7318F0A1}"/>
                  </a:ext>
                </a:extLst>
              </p:cNvPr>
              <p:cNvCxnSpPr/>
              <p:nvPr/>
            </p:nvCxnSpPr>
            <p:spPr>
              <a:xfrm>
                <a:off x="6453371" y="5211567"/>
                <a:ext cx="176213" cy="0"/>
              </a:xfrm>
              <a:prstGeom prst="line">
                <a:avLst/>
              </a:prstGeom>
              <a:ln w="158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721571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rtificial Intelligence outline">
            <a:extLst>
              <a:ext uri="{FF2B5EF4-FFF2-40B4-BE49-F238E27FC236}">
                <a16:creationId xmlns:a16="http://schemas.microsoft.com/office/drawing/2014/main" id="{87C83AE9-3376-D512-6423-4ADD563E866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908884" y="1259389"/>
            <a:ext cx="748524" cy="748524"/>
          </a:xfrm>
          <a:prstGeom prst="rect">
            <a:avLst/>
          </a:prstGeom>
          <a:effectLst>
            <a:outerShdw blurRad="50800" dist="50800" dir="5400000" algn="t" rotWithShape="0">
              <a:prstClr val="black">
                <a:alpha val="30127"/>
              </a:prstClr>
            </a:outerShdw>
          </a:effectLst>
        </p:spPr>
      </p:pic>
      <p:sp>
        <p:nvSpPr>
          <p:cNvPr id="32" name="Title 5">
            <a:extLst>
              <a:ext uri="{FF2B5EF4-FFF2-40B4-BE49-F238E27FC236}">
                <a16:creationId xmlns:a16="http://schemas.microsoft.com/office/drawing/2014/main" id="{66248A6D-A14C-778A-CF7D-2B348315FEB3}"/>
              </a:ext>
            </a:extLst>
          </p:cNvPr>
          <p:cNvSpPr txBox="1">
            <a:spLocks/>
          </p:cNvSpPr>
          <p:nvPr/>
        </p:nvSpPr>
        <p:spPr>
          <a:xfrm>
            <a:off x="802167" y="2261898"/>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rPr>
              <a:t>If not </a:t>
            </a:r>
            <a:r>
              <a:rPr kumimoji="0" lang="en-US" sz="1600" b="1" i="0" u="none" strike="noStrike" kern="1200" cap="none" spc="0" normalizeH="0" baseline="0" noProof="0" dirty="0">
                <a:ln w="3175">
                  <a:noFill/>
                </a:ln>
                <a:solidFill>
                  <a:srgbClr val="FFFFFF"/>
                </a:solidFill>
                <a:effectLst/>
                <a:uLnTx/>
                <a:uFillTx/>
                <a:latin typeface="Segoe UI"/>
                <a:ea typeface="+mn-ea"/>
                <a:cs typeface="Segoe UI" pitchFamily="34" charset="0"/>
              </a:rPr>
              <a:t>fully committed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rPr>
              <a:t>to Generative AI, recommend a management consulting engagement to understand the business risk</a:t>
            </a:r>
            <a:r>
              <a:rPr lang="en-US" sz="1600" spc="0" dirty="0">
                <a:solidFill>
                  <a:srgbClr val="FFFFFF"/>
                </a:solidFill>
                <a:latin typeface="Segoe UI"/>
              </a:rPr>
              <a:t> or opportunity</a:t>
            </a:r>
            <a:r>
              <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rPr>
              <a:t> in passing on potentially generational disruptive technology and quantifying the business risk or opportunity</a:t>
            </a:r>
          </a:p>
        </p:txBody>
      </p:sp>
      <p:cxnSp>
        <p:nvCxnSpPr>
          <p:cNvPr id="49" name="Straight Connector 48">
            <a:extLst>
              <a:ext uri="{FF2B5EF4-FFF2-40B4-BE49-F238E27FC236}">
                <a16:creationId xmlns:a16="http://schemas.microsoft.com/office/drawing/2014/main" id="{ED4BB4BD-1BB9-41B4-DAC9-CDD428686C28}"/>
              </a:ext>
              <a:ext uri="{C183D7F6-B498-43B3-948B-1728B52AA6E4}">
                <adec:decorative xmlns:adec="http://schemas.microsoft.com/office/drawing/2017/decorative" val="1"/>
              </a:ext>
            </a:extLst>
          </p:cNvPr>
          <p:cNvCxnSpPr>
            <a:cxnSpLocks/>
          </p:cNvCxnSpPr>
          <p:nvPr/>
        </p:nvCxnSpPr>
        <p:spPr>
          <a:xfrm>
            <a:off x="4184257" y="2342707"/>
            <a:ext cx="0" cy="1901371"/>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3" name="Picture 52" descr="Statistics with solid fill">
            <a:extLst>
              <a:ext uri="{FF2B5EF4-FFF2-40B4-BE49-F238E27FC236}">
                <a16:creationId xmlns:a16="http://schemas.microsoft.com/office/drawing/2014/main" id="{894653F2-7A4F-BE43-1BC1-353FB51948B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672985" y="1221270"/>
            <a:ext cx="824763" cy="824763"/>
          </a:xfrm>
          <a:prstGeom prst="rect">
            <a:avLst/>
          </a:prstGeom>
          <a:effectLst>
            <a:outerShdw blurRad="50800" dist="50800" dir="5400000" algn="t" rotWithShape="0">
              <a:prstClr val="black">
                <a:alpha val="30127"/>
              </a:prstClr>
            </a:outerShdw>
          </a:effectLst>
        </p:spPr>
      </p:pic>
      <p:sp>
        <p:nvSpPr>
          <p:cNvPr id="56" name="Title 5">
            <a:extLst>
              <a:ext uri="{FF2B5EF4-FFF2-40B4-BE49-F238E27FC236}">
                <a16:creationId xmlns:a16="http://schemas.microsoft.com/office/drawing/2014/main" id="{5CC5407C-5A76-FA5C-3120-2BAF066A5EB8}"/>
              </a:ext>
            </a:extLst>
          </p:cNvPr>
          <p:cNvSpPr txBox="1">
            <a:spLocks/>
          </p:cNvSpPr>
          <p:nvPr/>
        </p:nvSpPr>
        <p:spPr>
          <a:xfrm>
            <a:off x="4604389" y="2261898"/>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Ideal for customers that want to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measure the risk or opportunity </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in their industry based on historical data of disruption. </a:t>
            </a:r>
            <a:r>
              <a:rPr lang="en-US" sz="1600" spc="0">
                <a:solidFill>
                  <a:srgbClr val="FFFFFF"/>
                </a:solidFill>
                <a:latin typeface="Segoe UI"/>
              </a:rPr>
              <a:t>Companies &amp; industries have been truly transformed with the internet, cell phones, cloud etc. over the last ~30 years</a:t>
            </a:r>
            <a:endPar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cxnSp>
        <p:nvCxnSpPr>
          <p:cNvPr id="62" name="Straight Connector 61">
            <a:extLst>
              <a:ext uri="{FF2B5EF4-FFF2-40B4-BE49-F238E27FC236}">
                <a16:creationId xmlns:a16="http://schemas.microsoft.com/office/drawing/2014/main" id="{A4AAA300-B3CF-C38B-606C-16F9F0ED930D}"/>
              </a:ext>
              <a:ext uri="{C183D7F6-B498-43B3-948B-1728B52AA6E4}">
                <adec:decorative xmlns:adec="http://schemas.microsoft.com/office/drawing/2017/decorative" val="1"/>
              </a:ext>
            </a:extLst>
          </p:cNvPr>
          <p:cNvCxnSpPr>
            <a:cxnSpLocks/>
          </p:cNvCxnSpPr>
          <p:nvPr/>
        </p:nvCxnSpPr>
        <p:spPr>
          <a:xfrm>
            <a:off x="7986479" y="2342707"/>
            <a:ext cx="0" cy="1901371"/>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4" name="Picture 63" descr="Coins outline">
            <a:extLst>
              <a:ext uri="{FF2B5EF4-FFF2-40B4-BE49-F238E27FC236}">
                <a16:creationId xmlns:a16="http://schemas.microsoft.com/office/drawing/2014/main" id="{8FC10647-D8CF-CF60-DA8C-551C1BDCF34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421880" y="1167944"/>
            <a:ext cx="931417" cy="931417"/>
          </a:xfrm>
          <a:prstGeom prst="rect">
            <a:avLst/>
          </a:prstGeom>
          <a:effectLst>
            <a:outerShdw blurRad="50800" dist="50800" dir="5400000" algn="t" rotWithShape="0">
              <a:prstClr val="black">
                <a:alpha val="30127"/>
              </a:prstClr>
            </a:outerShdw>
          </a:effectLst>
        </p:spPr>
      </p:pic>
      <p:sp>
        <p:nvSpPr>
          <p:cNvPr id="65" name="Title 5">
            <a:extLst>
              <a:ext uri="{FF2B5EF4-FFF2-40B4-BE49-F238E27FC236}">
                <a16:creationId xmlns:a16="http://schemas.microsoft.com/office/drawing/2014/main" id="{AE4B31AA-B169-16FC-1E8B-44601135749C}"/>
              </a:ext>
            </a:extLst>
          </p:cNvPr>
          <p:cNvSpPr txBox="1">
            <a:spLocks/>
          </p:cNvSpPr>
          <p:nvPr/>
        </p:nvSpPr>
        <p:spPr>
          <a:xfrm>
            <a:off x="8406610" y="2261898"/>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Optimize</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 your innovation budget and investment cases in Generative AI, calibrated with a comprehensive quantified business risk (opportunity) plan.</a:t>
            </a:r>
          </a:p>
        </p:txBody>
      </p:sp>
      <p:sp>
        <p:nvSpPr>
          <p:cNvPr id="3" name="TextBox 2">
            <a:extLst>
              <a:ext uri="{FF2B5EF4-FFF2-40B4-BE49-F238E27FC236}">
                <a16:creationId xmlns:a16="http://schemas.microsoft.com/office/drawing/2014/main" id="{5D3F6434-21CD-F46B-6526-0C89B8B2E2E3}"/>
              </a:ext>
            </a:extLst>
          </p:cNvPr>
          <p:cNvSpPr txBox="1"/>
          <p:nvPr/>
        </p:nvSpPr>
        <p:spPr>
          <a:xfrm>
            <a:off x="251302" y="4764861"/>
            <a:ext cx="10562005" cy="635559"/>
          </a:xfrm>
          <a:prstGeom prst="rect">
            <a:avLst/>
          </a:prstGeom>
          <a:noFill/>
        </p:spPr>
        <p:txBody>
          <a:bodyPr wrap="square">
            <a:spAutoFit/>
          </a:bodyPr>
          <a:lstStyle/>
          <a:p>
            <a:r>
              <a:rPr lang="en-US"/>
              <a:t>Microsoft AI Business Impact Page: </a:t>
            </a:r>
            <a:r>
              <a:rPr lang="en-US">
                <a:hlinkClick r:id="rId8"/>
              </a:rPr>
              <a:t>https://www.microsoft.com/en-us/ai/ai-business-value-and-benefits</a:t>
            </a:r>
            <a:endParaRPr lang="en-US"/>
          </a:p>
          <a:p>
            <a:r>
              <a:rPr lang="en-US"/>
              <a:t>IDC AI Study: </a:t>
            </a:r>
            <a:r>
              <a:rPr lang="en-US">
                <a:hlinkClick r:id="rId9"/>
              </a:rPr>
              <a:t>New study validates the business value and opportunity of AI - The Official Microsoft Blog</a:t>
            </a:r>
            <a:r>
              <a:rPr lang="en-US"/>
              <a:t> </a:t>
            </a:r>
          </a:p>
        </p:txBody>
      </p:sp>
      <p:sp>
        <p:nvSpPr>
          <p:cNvPr id="6" name="TextBox 5">
            <a:extLst>
              <a:ext uri="{FF2B5EF4-FFF2-40B4-BE49-F238E27FC236}">
                <a16:creationId xmlns:a16="http://schemas.microsoft.com/office/drawing/2014/main" id="{532A5AFE-FE83-AA8C-8585-EDB53E304D12}"/>
              </a:ext>
            </a:extLst>
          </p:cNvPr>
          <p:cNvSpPr txBox="1"/>
          <p:nvPr/>
        </p:nvSpPr>
        <p:spPr>
          <a:xfrm>
            <a:off x="672019" y="5494778"/>
            <a:ext cx="9215569" cy="1178784"/>
          </a:xfrm>
          <a:prstGeom prst="rect">
            <a:avLst/>
          </a:prstGeom>
          <a:noFill/>
        </p:spPr>
        <p:txBody>
          <a:bodyPr wrap="square">
            <a:spAutoFit/>
          </a:bodyPr>
          <a:lstStyle/>
          <a:p>
            <a:pPr algn="l">
              <a:buFont typeface="Arial" panose="020B0604020202020204" pitchFamily="34" charset="0"/>
              <a:buChar char="•"/>
            </a:pPr>
            <a:r>
              <a:rPr lang="en-US" i="0" dirty="0">
                <a:effectLst/>
                <a:latin typeface="Segoe UI" panose="020B0502040204020203" pitchFamily="34" charset="0"/>
              </a:rPr>
              <a:t>71% of respondents say their companies are already using AI </a:t>
            </a:r>
          </a:p>
          <a:p>
            <a:pPr algn="l">
              <a:buFont typeface="Arial" panose="020B0604020202020204" pitchFamily="34" charset="0"/>
              <a:buChar char="•"/>
            </a:pPr>
            <a:r>
              <a:rPr lang="en-US" i="0" dirty="0">
                <a:effectLst/>
                <a:latin typeface="Segoe UI" panose="020B0502040204020203" pitchFamily="34" charset="0"/>
              </a:rPr>
              <a:t>Organizations are realizing a return on their AI investments within 14 months </a:t>
            </a:r>
          </a:p>
          <a:p>
            <a:pPr algn="l">
              <a:buFont typeface="Arial" panose="020B0604020202020204" pitchFamily="34" charset="0"/>
              <a:buChar char="•"/>
            </a:pPr>
            <a:r>
              <a:rPr lang="en-US" i="0" dirty="0">
                <a:effectLst/>
                <a:latin typeface="Segoe UI" panose="020B0502040204020203" pitchFamily="34" charset="0"/>
              </a:rPr>
              <a:t>For every $1 a company invests in AI, it is realizing an average return of $3.5X</a:t>
            </a:r>
          </a:p>
          <a:p>
            <a:pPr algn="l">
              <a:buFont typeface="Arial" panose="020B0604020202020204" pitchFamily="34" charset="0"/>
              <a:buChar char="•"/>
            </a:pPr>
            <a:r>
              <a:rPr lang="en-US" i="0" dirty="0">
                <a:effectLst/>
                <a:latin typeface="Segoe UI" panose="020B0502040204020203" pitchFamily="34" charset="0"/>
              </a:rPr>
              <a:t>M365 Copilot increases productivity ~10 hours/month </a:t>
            </a:r>
          </a:p>
        </p:txBody>
      </p:sp>
      <p:sp>
        <p:nvSpPr>
          <p:cNvPr id="7" name="Title 4">
            <a:extLst>
              <a:ext uri="{FF2B5EF4-FFF2-40B4-BE49-F238E27FC236}">
                <a16:creationId xmlns:a16="http://schemas.microsoft.com/office/drawing/2014/main" id="{D19D7421-5EAE-96C3-AFD2-64AAF6FC3662}"/>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Generative AI – Is it a Business Risk or Opportunity?</a:t>
            </a:r>
          </a:p>
        </p:txBody>
      </p:sp>
    </p:spTree>
    <p:extLst>
      <p:ext uri="{BB962C8B-B14F-4D97-AF65-F5344CB8AC3E}">
        <p14:creationId xmlns:p14="http://schemas.microsoft.com/office/powerpoint/2010/main" val="18458766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76BE146-64F6-8FE0-6D39-948469642EC4}"/>
              </a:ext>
            </a:extLst>
          </p:cNvPr>
          <p:cNvSpPr>
            <a:spLocks noGrp="1"/>
          </p:cNvSpPr>
          <p:nvPr>
            <p:ph type="title"/>
          </p:nvPr>
        </p:nvSpPr>
        <p:spPr>
          <a:xfrm>
            <a:off x="588263" y="457200"/>
            <a:ext cx="11018520" cy="553998"/>
          </a:xfrm>
        </p:spPr>
        <p:txBody>
          <a:bodyPr/>
          <a:lstStyle/>
          <a:p>
            <a:r>
              <a:rPr lang="en-GB" sz="3600" spc="-50">
                <a:ln w="3175">
                  <a:noFill/>
                </a:ln>
                <a:solidFill>
                  <a:srgbClr val="0070C0"/>
                </a:solidFill>
                <a:latin typeface="+mj-lt"/>
                <a:cs typeface="Segoe UI" pitchFamily="34" charset="0"/>
              </a:rPr>
              <a:t>Achieving a state of well-architected</a:t>
            </a:r>
            <a:endParaRPr lang="en-US"/>
          </a:p>
        </p:txBody>
      </p:sp>
      <p:grpSp>
        <p:nvGrpSpPr>
          <p:cNvPr id="20" name="Group 19" descr="Design&#10;&#10;Business requirements&#10;Balance and trade-offs&#10;Architectural excellence">
            <a:extLst>
              <a:ext uri="{FF2B5EF4-FFF2-40B4-BE49-F238E27FC236}">
                <a16:creationId xmlns:a16="http://schemas.microsoft.com/office/drawing/2014/main" id="{64C51046-1326-4F3A-0E83-B6EC2398D33C}"/>
              </a:ext>
            </a:extLst>
          </p:cNvPr>
          <p:cNvGrpSpPr/>
          <p:nvPr/>
        </p:nvGrpSpPr>
        <p:grpSpPr>
          <a:xfrm>
            <a:off x="1301462" y="2125682"/>
            <a:ext cx="4431209" cy="4037611"/>
            <a:chOff x="1301462" y="2125682"/>
            <a:chExt cx="4431209" cy="4037611"/>
          </a:xfrm>
        </p:grpSpPr>
        <p:sp>
          <p:nvSpPr>
            <p:cNvPr id="11" name="Rectangle: Rounded Corners 10">
              <a:extLst>
                <a:ext uri="{FF2B5EF4-FFF2-40B4-BE49-F238E27FC236}">
                  <a16:creationId xmlns:a16="http://schemas.microsoft.com/office/drawing/2014/main" id="{25949E39-A2C5-D382-E1B8-E9475A521C6C}"/>
                </a:ext>
              </a:extLst>
            </p:cNvPr>
            <p:cNvSpPr/>
            <p:nvPr/>
          </p:nvSpPr>
          <p:spPr bwMode="auto">
            <a:xfrm>
              <a:off x="1301462" y="2125682"/>
              <a:ext cx="4431209" cy="4037611"/>
            </a:xfrm>
            <a:prstGeom prst="roundRect">
              <a:avLst>
                <a:gd name="adj" fmla="val 2463"/>
              </a:avLst>
            </a:prstGeom>
            <a:gradFill>
              <a:gsLst>
                <a:gs pos="0">
                  <a:srgbClr val="EBE6F6"/>
                </a:gs>
                <a:gs pos="100000">
                  <a:srgbClr val="C5B4E3"/>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 name="TextBox 1">
              <a:extLst>
                <a:ext uri="{FF2B5EF4-FFF2-40B4-BE49-F238E27FC236}">
                  <a16:creationId xmlns:a16="http://schemas.microsoft.com/office/drawing/2014/main" id="{BA011C92-880D-ACB2-E088-234DE767B356}"/>
                </a:ext>
              </a:extLst>
            </p:cNvPr>
            <p:cNvSpPr txBox="1"/>
            <p:nvPr/>
          </p:nvSpPr>
          <p:spPr>
            <a:xfrm>
              <a:off x="1758661" y="3429000"/>
              <a:ext cx="3798991" cy="163121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463668"/>
                  </a:solidFill>
                  <a:effectLst/>
                  <a:uLnTx/>
                  <a:uFillTx/>
                  <a:latin typeface="Segoe Sans Text"/>
                  <a:ea typeface="+mn-ea"/>
                  <a:cs typeface="+mn-cs"/>
                </a:rPr>
                <a:t>Design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0078D4"/>
                </a:solidFill>
                <a:effectLst/>
                <a:uLnTx/>
                <a:uFillTx/>
                <a:latin typeface="Segoe Sans Text"/>
                <a:ea typeface="+mn-ea"/>
                <a:cs typeface="+mn-cs"/>
              </a:endParaRP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0000"/>
                  </a:solidFill>
                  <a:effectLst/>
                  <a:uLnTx/>
                  <a:uFillTx/>
                  <a:latin typeface="Segoe Sans Text"/>
                  <a:ea typeface="+mn-ea"/>
                  <a:cs typeface="+mn-cs"/>
                </a:rPr>
                <a:t>Business requirements</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0000"/>
                  </a:solidFill>
                  <a:effectLst/>
                  <a:uLnTx/>
                  <a:uFillTx/>
                  <a:latin typeface="Segoe Sans Text"/>
                  <a:ea typeface="+mn-ea"/>
                  <a:cs typeface="+mn-cs"/>
                </a:rPr>
                <a:t>Balance and trade-offs</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0000"/>
                  </a:solidFill>
                  <a:effectLst/>
                  <a:uLnTx/>
                  <a:uFillTx/>
                  <a:latin typeface="Segoe Sans Text"/>
                  <a:ea typeface="+mn-ea"/>
                  <a:cs typeface="+mn-cs"/>
                </a:rPr>
                <a:t>Architectural excellence</a:t>
              </a:r>
              <a:endParaRPr kumimoji="0" lang="en-GB" sz="1800" b="1"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1" name="Group 20" descr="Continuous improvement&#10;&#10;Review against the business requirements&#10;Continuous learning&#10;On-going cloud innovation">
            <a:extLst>
              <a:ext uri="{FF2B5EF4-FFF2-40B4-BE49-F238E27FC236}">
                <a16:creationId xmlns:a16="http://schemas.microsoft.com/office/drawing/2014/main" id="{75ECDA58-A9D0-0E44-3009-31A189A4D48B}"/>
              </a:ext>
            </a:extLst>
          </p:cNvPr>
          <p:cNvGrpSpPr/>
          <p:nvPr/>
        </p:nvGrpSpPr>
        <p:grpSpPr>
          <a:xfrm>
            <a:off x="6459329" y="2125682"/>
            <a:ext cx="4431209" cy="4037611"/>
            <a:chOff x="6459329" y="2125682"/>
            <a:chExt cx="4431209" cy="4037611"/>
          </a:xfrm>
        </p:grpSpPr>
        <p:sp>
          <p:nvSpPr>
            <p:cNvPr id="12" name="Rectangle: Rounded Corners 11">
              <a:extLst>
                <a:ext uri="{FF2B5EF4-FFF2-40B4-BE49-F238E27FC236}">
                  <a16:creationId xmlns:a16="http://schemas.microsoft.com/office/drawing/2014/main" id="{0C1C6171-365D-F301-D1E9-5D213179E824}"/>
                </a:ext>
              </a:extLst>
            </p:cNvPr>
            <p:cNvSpPr/>
            <p:nvPr/>
          </p:nvSpPr>
          <p:spPr bwMode="auto">
            <a:xfrm>
              <a:off x="6459329" y="2125682"/>
              <a:ext cx="4431209" cy="4037611"/>
            </a:xfrm>
            <a:prstGeom prst="roundRect">
              <a:avLst>
                <a:gd name="adj" fmla="val 2463"/>
              </a:avLst>
            </a:prstGeom>
            <a:gradFill flip="none" rotWithShape="1">
              <a:gsLst>
                <a:gs pos="0">
                  <a:srgbClr val="E8F8F5"/>
                </a:gs>
                <a:gs pos="100000">
                  <a:schemeClr val="accent3">
                    <a:lumMod val="40000"/>
                    <a:lumOff val="60000"/>
                  </a:scheme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 name="TextBox 2">
              <a:extLst>
                <a:ext uri="{FF2B5EF4-FFF2-40B4-BE49-F238E27FC236}">
                  <a16:creationId xmlns:a16="http://schemas.microsoft.com/office/drawing/2014/main" id="{22C7E5B7-8CE2-FD1A-7FE7-E981B9650614}"/>
                </a:ext>
              </a:extLst>
            </p:cNvPr>
            <p:cNvSpPr txBox="1"/>
            <p:nvPr/>
          </p:nvSpPr>
          <p:spPr>
            <a:xfrm>
              <a:off x="6831819" y="3439644"/>
              <a:ext cx="3689719" cy="2154436"/>
            </a:xfrm>
            <a:prstGeom prst="rect">
              <a:avLst/>
            </a:prstGeom>
            <a:noFill/>
          </p:spPr>
          <p:txBody>
            <a:bodyPr wrap="square" lIns="0" tIns="0" rIns="0" bIns="0" rtlCol="0">
              <a:spAutoFit/>
            </a:bodyPr>
            <a:lstStyle/>
            <a:p>
              <a:pPr marL="0" marR="0" lvl="0" indent="0" algn="l" defTabSz="914367" rtl="0" eaLnBrk="1" fontAlgn="auto" latinLnBrk="0" hangingPunct="1">
                <a:lnSpc>
                  <a:spcPct val="75000"/>
                </a:lnSpc>
                <a:spcBef>
                  <a:spcPts val="0"/>
                </a:spcBef>
                <a:spcAft>
                  <a:spcPts val="0"/>
                </a:spcAft>
                <a:buClrTx/>
                <a:buSzTx/>
                <a:buFontTx/>
                <a:buNone/>
                <a:tabLst/>
                <a:defRPr/>
              </a:pPr>
              <a:r>
                <a:rPr kumimoji="0" lang="en-GB" sz="3200" b="1" i="0" u="none" strike="noStrike" kern="1200" cap="none" spc="0" normalizeH="0" baseline="0" noProof="0">
                  <a:ln>
                    <a:noFill/>
                  </a:ln>
                  <a:solidFill>
                    <a:srgbClr val="49C5B1">
                      <a:lumMod val="50000"/>
                    </a:srgbClr>
                  </a:solidFill>
                  <a:effectLst/>
                  <a:uLnTx/>
                  <a:uFillTx/>
                  <a:latin typeface="Segoe Sans Text"/>
                  <a:ea typeface="+mn-ea"/>
                  <a:cs typeface="+mn-cs"/>
                </a:rPr>
                <a:t>Continuous improvement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0070C0"/>
                </a:solidFill>
                <a:effectLst/>
                <a:uLnTx/>
                <a:uFillTx/>
                <a:latin typeface="Segoe Sans Text"/>
                <a:ea typeface="+mn-ea"/>
                <a:cs typeface="+mn-cs"/>
              </a:endParaRP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0000"/>
                  </a:solidFill>
                  <a:effectLst/>
                  <a:uLnTx/>
                  <a:uFillTx/>
                  <a:latin typeface="Segoe Sans Text"/>
                  <a:ea typeface="+mn-ea"/>
                  <a:cs typeface="+mn-cs"/>
                </a:rPr>
                <a:t>Review against the business requirements</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0000"/>
                  </a:solidFill>
                  <a:effectLst/>
                  <a:uLnTx/>
                  <a:uFillTx/>
                  <a:latin typeface="Segoe Sans Text"/>
                  <a:ea typeface="+mn-ea"/>
                  <a:cs typeface="+mn-cs"/>
                </a:rPr>
                <a:t>Continuous learning</a:t>
              </a:r>
            </a:p>
            <a:p>
              <a:pPr marL="342900" marR="0" lvl="0" indent="-34290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000000"/>
                  </a:solidFill>
                  <a:effectLst/>
                  <a:uLnTx/>
                  <a:uFillTx/>
                  <a:latin typeface="Segoe Sans Text"/>
                  <a:ea typeface="+mn-ea"/>
                  <a:cs typeface="+mn-cs"/>
                </a:rPr>
                <a:t>On-going cloud innovation</a:t>
              </a:r>
            </a:p>
          </p:txBody>
        </p:sp>
      </p:grpSp>
      <p:grpSp>
        <p:nvGrpSpPr>
          <p:cNvPr id="18" name="Group 17">
            <a:extLst>
              <a:ext uri="{FF2B5EF4-FFF2-40B4-BE49-F238E27FC236}">
                <a16:creationId xmlns:a16="http://schemas.microsoft.com/office/drawing/2014/main" id="{2AB211EE-67B1-EADB-7063-99229771964E}"/>
              </a:ext>
              <a:ext uri="{C183D7F6-B498-43B3-948B-1728B52AA6E4}">
                <adec:decorative xmlns:adec="http://schemas.microsoft.com/office/drawing/2017/decorative" val="1"/>
              </a:ext>
            </a:extLst>
          </p:cNvPr>
          <p:cNvGrpSpPr/>
          <p:nvPr/>
        </p:nvGrpSpPr>
        <p:grpSpPr>
          <a:xfrm>
            <a:off x="2782408" y="1477345"/>
            <a:ext cx="1469316" cy="1469316"/>
            <a:chOff x="2782408" y="1477345"/>
            <a:chExt cx="1469316" cy="1469316"/>
          </a:xfrm>
        </p:grpSpPr>
        <p:sp>
          <p:nvSpPr>
            <p:cNvPr id="15" name="Oval 14">
              <a:extLst>
                <a:ext uri="{FF2B5EF4-FFF2-40B4-BE49-F238E27FC236}">
                  <a16:creationId xmlns:a16="http://schemas.microsoft.com/office/drawing/2014/main" id="{93E72BEB-D706-4EC8-A516-056BF9DD5765}"/>
                </a:ext>
                <a:ext uri="{C183D7F6-B498-43B3-948B-1728B52AA6E4}">
                  <adec:decorative xmlns:adec="http://schemas.microsoft.com/office/drawing/2017/decorative" val="1"/>
                </a:ext>
              </a:extLst>
            </p:cNvPr>
            <p:cNvSpPr/>
            <p:nvPr/>
          </p:nvSpPr>
          <p:spPr bwMode="auto">
            <a:xfrm>
              <a:off x="2782408" y="1477345"/>
              <a:ext cx="1469316" cy="1469316"/>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pic>
          <p:nvPicPr>
            <p:cNvPr id="17" name="Picture 8" descr="Paint pallet with brush in purple color">
              <a:extLst>
                <a:ext uri="{FF2B5EF4-FFF2-40B4-BE49-F238E27FC236}">
                  <a16:creationId xmlns:a16="http://schemas.microsoft.com/office/drawing/2014/main" id="{5B00C35D-D313-55EC-CAFF-448E9AD7A7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73655" y="1719141"/>
              <a:ext cx="914400" cy="914400"/>
            </a:xfrm>
            <a:prstGeom prst="rect">
              <a:avLst/>
            </a:prstGeom>
          </p:spPr>
        </p:pic>
      </p:grpSp>
      <p:grpSp>
        <p:nvGrpSpPr>
          <p:cNvPr id="19" name="Group 18">
            <a:extLst>
              <a:ext uri="{FF2B5EF4-FFF2-40B4-BE49-F238E27FC236}">
                <a16:creationId xmlns:a16="http://schemas.microsoft.com/office/drawing/2014/main" id="{62DFE5AA-993B-1A5C-CB04-83525E5123A2}"/>
              </a:ext>
              <a:ext uri="{C183D7F6-B498-43B3-948B-1728B52AA6E4}">
                <adec:decorative xmlns:adec="http://schemas.microsoft.com/office/drawing/2017/decorative" val="1"/>
              </a:ext>
            </a:extLst>
          </p:cNvPr>
          <p:cNvGrpSpPr/>
          <p:nvPr/>
        </p:nvGrpSpPr>
        <p:grpSpPr>
          <a:xfrm>
            <a:off x="7940275" y="1477345"/>
            <a:ext cx="1469316" cy="1469316"/>
            <a:chOff x="7940275" y="1477345"/>
            <a:chExt cx="1469316" cy="1469316"/>
          </a:xfrm>
        </p:grpSpPr>
        <p:sp>
          <p:nvSpPr>
            <p:cNvPr id="14" name="Oval 13">
              <a:extLst>
                <a:ext uri="{FF2B5EF4-FFF2-40B4-BE49-F238E27FC236}">
                  <a16:creationId xmlns:a16="http://schemas.microsoft.com/office/drawing/2014/main" id="{BBC40A71-4106-2B52-C1D8-EE3B5D582EB8}"/>
                </a:ext>
                <a:ext uri="{C183D7F6-B498-43B3-948B-1728B52AA6E4}">
                  <adec:decorative xmlns:adec="http://schemas.microsoft.com/office/drawing/2017/decorative" val="1"/>
                </a:ext>
              </a:extLst>
            </p:cNvPr>
            <p:cNvSpPr/>
            <p:nvPr/>
          </p:nvSpPr>
          <p:spPr bwMode="auto">
            <a:xfrm>
              <a:off x="7940275" y="1477345"/>
              <a:ext cx="1469316" cy="1469316"/>
            </a:xfrm>
            <a:prstGeom prst="ellipse">
              <a:avLst/>
            </a:prstGeom>
            <a:solidFill>
              <a:schemeClr val="bg1"/>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pic>
          <p:nvPicPr>
            <p:cNvPr id="16" name="Picture 14" descr="Monitor with sync symbol and mobile device in purple and magenta color">
              <a:extLst>
                <a:ext uri="{FF2B5EF4-FFF2-40B4-BE49-F238E27FC236}">
                  <a16:creationId xmlns:a16="http://schemas.microsoft.com/office/drawing/2014/main" id="{165E0AE2-2E13-6E6E-17F1-7F16B317546A}"/>
                </a:ext>
              </a:extLst>
            </p:cNvPr>
            <p:cNvPicPr>
              <a:picLocks noChangeAspect="1"/>
            </p:cNvPicPr>
            <p:nvPr/>
          </p:nvPicPr>
          <p:blipFill>
            <a:blip r:embed="rId4"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8217733" y="1687874"/>
              <a:ext cx="914400" cy="914400"/>
            </a:xfrm>
            <a:prstGeom prst="rect">
              <a:avLst/>
            </a:prstGeom>
          </p:spPr>
        </p:pic>
      </p:grpSp>
    </p:spTree>
    <p:extLst>
      <p:ext uri="{BB962C8B-B14F-4D97-AF65-F5344CB8AC3E}">
        <p14:creationId xmlns:p14="http://schemas.microsoft.com/office/powerpoint/2010/main" val="214255073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64" presetClass="path" presetSubtype="0" decel="100000" fill="hold" nodeType="withEffect">
                                      <p:stCondLst>
                                        <p:cond delay="0"/>
                                      </p:stCondLst>
                                      <p:childTnLst>
                                        <p:animMotion origin="layout" path="M -1.45833E-6 0.08078 L -1.45833E-6 1.48148E-6 " pathEditMode="relative" rAng="0" ptsTypes="AA">
                                          <p:cBhvr>
                                            <p:cTn id="9" dur="500" fill="hold"/>
                                            <p:tgtEl>
                                              <p:spTgt spid="20"/>
                                            </p:tgtEl>
                                            <p:attrNameLst>
                                              <p:attrName>ppt_x</p:attrName>
                                              <p:attrName>ppt_y</p:attrName>
                                            </p:attrNameLst>
                                          </p:cBhvr>
                                          <p:rCtr x="0" y="-3958"/>
                                        </p:animMotion>
                                      </p:childTnLst>
                                    </p:cTn>
                                  </p:par>
                                  <p:par>
                                    <p:cTn id="10" presetID="23" presetClass="entr" presetSubtype="16" fill="hold" nodeType="withEffect">
                                      <p:stCondLst>
                                        <p:cond delay="250"/>
                                      </p:stCondLst>
                                      <p:childTnLst>
                                        <p:set>
                                          <p:cBhvr>
                                            <p:cTn id="11" dur="1" fill="hold">
                                              <p:stCondLst>
                                                <p:cond delay="0"/>
                                              </p:stCondLst>
                                            </p:cTn>
                                            <p:tgtEl>
                                              <p:spTgt spid="18"/>
                                            </p:tgtEl>
                                            <p:attrNameLst>
                                              <p:attrName>style.visibility</p:attrName>
                                            </p:attrNameLst>
                                          </p:cBhvr>
                                          <p:to>
                                            <p:strVal val="visible"/>
                                          </p:to>
                                        </p:set>
                                        <p:anim calcmode="lin" valueType="num">
                                          <p:cBhvr>
                                            <p:cTn id="12" dur="250" fill="hold"/>
                                            <p:tgtEl>
                                              <p:spTgt spid="18"/>
                                            </p:tgtEl>
                                            <p:attrNameLst>
                                              <p:attrName>ppt_w</p:attrName>
                                            </p:attrNameLst>
                                          </p:cBhvr>
                                          <p:tavLst>
                                            <p:tav tm="0">
                                              <p:val>
                                                <p:fltVal val="0"/>
                                              </p:val>
                                            </p:tav>
                                            <p:tav tm="100000">
                                              <p:val>
                                                <p:strVal val="#ppt_w"/>
                                              </p:val>
                                            </p:tav>
                                          </p:tavLst>
                                        </p:anim>
                                        <p:anim calcmode="lin" valueType="num">
                                          <p:cBhvr>
                                            <p:cTn id="13" dur="250" fill="hold"/>
                                            <p:tgtEl>
                                              <p:spTgt spid="18"/>
                                            </p:tgtEl>
                                            <p:attrNameLst>
                                              <p:attrName>ppt_h</p:attrName>
                                            </p:attrNameLst>
                                          </p:cBhvr>
                                          <p:tavLst>
                                            <p:tav tm="0">
                                              <p:val>
                                                <p:fltVal val="0"/>
                                              </p:val>
                                            </p:tav>
                                            <p:tav tm="100000">
                                              <p:val>
                                                <p:strVal val="#ppt_h"/>
                                              </p:val>
                                            </p:tav>
                                          </p:tavLst>
                                        </p:anim>
                                      </p:childTnLst>
                                    </p:cTn>
                                  </p:par>
                                  <p:par>
                                    <p:cTn id="14" presetID="6" presetClass="emph" presetSubtype="0" fill="hold" nodeType="withEffect" p14:presetBounceEnd="99000">
                                      <p:stCondLst>
                                        <p:cond delay="250"/>
                                      </p:stCondLst>
                                      <p:childTnLst>
                                        <p:animScale p14:bounceEnd="99000">
                                          <p:cBhvr>
                                            <p:cTn id="15" dur="1000" fill="hold"/>
                                            <p:tgtEl>
                                              <p:spTgt spid="18"/>
                                            </p:tgtEl>
                                          </p:cBhvr>
                                          <p:by x="110000" y="110000"/>
                                        </p:animScale>
                                      </p:childTnLst>
                                    </p:cTn>
                                  </p:par>
                                  <p:par>
                                    <p:cTn id="16" presetID="6" presetClass="emph" presetSubtype="0" fill="hold" nodeType="withEffect">
                                      <p:stCondLst>
                                        <p:cond delay="250"/>
                                      </p:stCondLst>
                                      <p:childTnLst>
                                        <p:animScale>
                                          <p:cBhvr>
                                            <p:cTn id="17" dur="250" fill="hold"/>
                                            <p:tgtEl>
                                              <p:spTgt spid="18"/>
                                            </p:tgtEl>
                                          </p:cBhvr>
                                          <p:by x="91000" y="91000"/>
                                        </p:animScale>
                                      </p:childTnLst>
                                    </p:cTn>
                                  </p:par>
                                  <p:par>
                                    <p:cTn id="18" presetID="10" presetClass="entr" presetSubtype="0" fill="hold" nodeType="withEffect">
                                      <p:stCondLst>
                                        <p:cond delay="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64" presetClass="path" presetSubtype="0" decel="100000" fill="hold" nodeType="withEffect">
                                      <p:stCondLst>
                                        <p:cond delay="500"/>
                                      </p:stCondLst>
                                      <p:childTnLst>
                                        <p:animMotion origin="layout" path="M -1.45833E-6 0.08078 L -1.45833E-6 1.48148E-6 " pathEditMode="relative" rAng="0" ptsTypes="AA">
                                          <p:cBhvr>
                                            <p:cTn id="22" dur="500" fill="hold"/>
                                            <p:tgtEl>
                                              <p:spTgt spid="21"/>
                                            </p:tgtEl>
                                            <p:attrNameLst>
                                              <p:attrName>ppt_x</p:attrName>
                                              <p:attrName>ppt_y</p:attrName>
                                            </p:attrNameLst>
                                          </p:cBhvr>
                                          <p:rCtr x="0" y="-3958"/>
                                        </p:animMotion>
                                      </p:childTnLst>
                                    </p:cTn>
                                  </p:par>
                                  <p:par>
                                    <p:cTn id="23" presetID="23" presetClass="entr" presetSubtype="16" fill="hold"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50" fill="hold"/>
                                            <p:tgtEl>
                                              <p:spTgt spid="19"/>
                                            </p:tgtEl>
                                            <p:attrNameLst>
                                              <p:attrName>ppt_w</p:attrName>
                                            </p:attrNameLst>
                                          </p:cBhvr>
                                          <p:tavLst>
                                            <p:tav tm="0">
                                              <p:val>
                                                <p:fltVal val="0"/>
                                              </p:val>
                                            </p:tav>
                                            <p:tav tm="100000">
                                              <p:val>
                                                <p:strVal val="#ppt_w"/>
                                              </p:val>
                                            </p:tav>
                                          </p:tavLst>
                                        </p:anim>
                                        <p:anim calcmode="lin" valueType="num">
                                          <p:cBhvr>
                                            <p:cTn id="26" dur="250" fill="hold"/>
                                            <p:tgtEl>
                                              <p:spTgt spid="19"/>
                                            </p:tgtEl>
                                            <p:attrNameLst>
                                              <p:attrName>ppt_h</p:attrName>
                                            </p:attrNameLst>
                                          </p:cBhvr>
                                          <p:tavLst>
                                            <p:tav tm="0">
                                              <p:val>
                                                <p:fltVal val="0"/>
                                              </p:val>
                                            </p:tav>
                                            <p:tav tm="100000">
                                              <p:val>
                                                <p:strVal val="#ppt_h"/>
                                              </p:val>
                                            </p:tav>
                                          </p:tavLst>
                                        </p:anim>
                                      </p:childTnLst>
                                    </p:cTn>
                                  </p:par>
                                  <p:par>
                                    <p:cTn id="27" presetID="6" presetClass="emph" presetSubtype="0" fill="hold" nodeType="withEffect" p14:presetBounceEnd="99000">
                                      <p:stCondLst>
                                        <p:cond delay="500"/>
                                      </p:stCondLst>
                                      <p:childTnLst>
                                        <p:animScale p14:bounceEnd="99000">
                                          <p:cBhvr>
                                            <p:cTn id="28" dur="1000" fill="hold"/>
                                            <p:tgtEl>
                                              <p:spTgt spid="19"/>
                                            </p:tgtEl>
                                          </p:cBhvr>
                                          <p:by x="110000" y="110000"/>
                                        </p:animScale>
                                      </p:childTnLst>
                                    </p:cTn>
                                  </p:par>
                                  <p:par>
                                    <p:cTn id="29" presetID="6" presetClass="emph" presetSubtype="0" fill="hold" nodeType="withEffect">
                                      <p:stCondLst>
                                        <p:cond delay="500"/>
                                      </p:stCondLst>
                                      <p:childTnLst>
                                        <p:animScale>
                                          <p:cBhvr>
                                            <p:cTn id="3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64" presetClass="path" presetSubtype="0" decel="100000" fill="hold" nodeType="withEffect">
                                      <p:stCondLst>
                                        <p:cond delay="0"/>
                                      </p:stCondLst>
                                      <p:childTnLst>
                                        <p:animMotion origin="layout" path="M -1.45833E-6 0.08078 L -1.45833E-6 1.48148E-6 " pathEditMode="relative" rAng="0" ptsTypes="AA">
                                          <p:cBhvr>
                                            <p:cTn id="9" dur="500" fill="hold"/>
                                            <p:tgtEl>
                                              <p:spTgt spid="20"/>
                                            </p:tgtEl>
                                            <p:attrNameLst>
                                              <p:attrName>ppt_x</p:attrName>
                                              <p:attrName>ppt_y</p:attrName>
                                            </p:attrNameLst>
                                          </p:cBhvr>
                                          <p:rCtr x="0" y="-3958"/>
                                        </p:animMotion>
                                      </p:childTnLst>
                                    </p:cTn>
                                  </p:par>
                                  <p:par>
                                    <p:cTn id="10" presetID="23" presetClass="entr" presetSubtype="16" fill="hold" nodeType="withEffect">
                                      <p:stCondLst>
                                        <p:cond delay="250"/>
                                      </p:stCondLst>
                                      <p:childTnLst>
                                        <p:set>
                                          <p:cBhvr>
                                            <p:cTn id="11" dur="1" fill="hold">
                                              <p:stCondLst>
                                                <p:cond delay="0"/>
                                              </p:stCondLst>
                                            </p:cTn>
                                            <p:tgtEl>
                                              <p:spTgt spid="18"/>
                                            </p:tgtEl>
                                            <p:attrNameLst>
                                              <p:attrName>style.visibility</p:attrName>
                                            </p:attrNameLst>
                                          </p:cBhvr>
                                          <p:to>
                                            <p:strVal val="visible"/>
                                          </p:to>
                                        </p:set>
                                        <p:anim calcmode="lin" valueType="num">
                                          <p:cBhvr>
                                            <p:cTn id="12" dur="250" fill="hold"/>
                                            <p:tgtEl>
                                              <p:spTgt spid="18"/>
                                            </p:tgtEl>
                                            <p:attrNameLst>
                                              <p:attrName>ppt_w</p:attrName>
                                            </p:attrNameLst>
                                          </p:cBhvr>
                                          <p:tavLst>
                                            <p:tav tm="0">
                                              <p:val>
                                                <p:fltVal val="0"/>
                                              </p:val>
                                            </p:tav>
                                            <p:tav tm="100000">
                                              <p:val>
                                                <p:strVal val="#ppt_w"/>
                                              </p:val>
                                            </p:tav>
                                          </p:tavLst>
                                        </p:anim>
                                        <p:anim calcmode="lin" valueType="num">
                                          <p:cBhvr>
                                            <p:cTn id="13" dur="250" fill="hold"/>
                                            <p:tgtEl>
                                              <p:spTgt spid="18"/>
                                            </p:tgtEl>
                                            <p:attrNameLst>
                                              <p:attrName>ppt_h</p:attrName>
                                            </p:attrNameLst>
                                          </p:cBhvr>
                                          <p:tavLst>
                                            <p:tav tm="0">
                                              <p:val>
                                                <p:fltVal val="0"/>
                                              </p:val>
                                            </p:tav>
                                            <p:tav tm="100000">
                                              <p:val>
                                                <p:strVal val="#ppt_h"/>
                                              </p:val>
                                            </p:tav>
                                          </p:tavLst>
                                        </p:anim>
                                      </p:childTnLst>
                                    </p:cTn>
                                  </p:par>
                                  <p:par>
                                    <p:cTn id="14" presetID="6" presetClass="emph" presetSubtype="0" fill="hold" nodeType="withEffect">
                                      <p:stCondLst>
                                        <p:cond delay="250"/>
                                      </p:stCondLst>
                                      <p:childTnLst>
                                        <p:animScale>
                                          <p:cBhvr>
                                            <p:cTn id="15" dur="1000" fill="hold"/>
                                            <p:tgtEl>
                                              <p:spTgt spid="18"/>
                                            </p:tgtEl>
                                          </p:cBhvr>
                                          <p:by x="110000" y="110000"/>
                                        </p:animScale>
                                      </p:childTnLst>
                                    </p:cTn>
                                  </p:par>
                                  <p:par>
                                    <p:cTn id="16" presetID="6" presetClass="emph" presetSubtype="0" fill="hold" nodeType="withEffect">
                                      <p:stCondLst>
                                        <p:cond delay="250"/>
                                      </p:stCondLst>
                                      <p:childTnLst>
                                        <p:animScale>
                                          <p:cBhvr>
                                            <p:cTn id="17" dur="250" fill="hold"/>
                                            <p:tgtEl>
                                              <p:spTgt spid="18"/>
                                            </p:tgtEl>
                                          </p:cBhvr>
                                          <p:by x="91000" y="91000"/>
                                        </p:animScale>
                                      </p:childTnLst>
                                    </p:cTn>
                                  </p:par>
                                  <p:par>
                                    <p:cTn id="18" presetID="10" presetClass="entr" presetSubtype="0" fill="hold" nodeType="withEffect">
                                      <p:stCondLst>
                                        <p:cond delay="50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64" presetClass="path" presetSubtype="0" decel="100000" fill="hold" nodeType="withEffect">
                                      <p:stCondLst>
                                        <p:cond delay="500"/>
                                      </p:stCondLst>
                                      <p:childTnLst>
                                        <p:animMotion origin="layout" path="M -1.45833E-6 0.08078 L -1.45833E-6 1.48148E-6 " pathEditMode="relative" rAng="0" ptsTypes="AA">
                                          <p:cBhvr>
                                            <p:cTn id="22" dur="500" fill="hold"/>
                                            <p:tgtEl>
                                              <p:spTgt spid="21"/>
                                            </p:tgtEl>
                                            <p:attrNameLst>
                                              <p:attrName>ppt_x</p:attrName>
                                              <p:attrName>ppt_y</p:attrName>
                                            </p:attrNameLst>
                                          </p:cBhvr>
                                          <p:rCtr x="0" y="-3958"/>
                                        </p:animMotion>
                                      </p:childTnLst>
                                    </p:cTn>
                                  </p:par>
                                  <p:par>
                                    <p:cTn id="23" presetID="23" presetClass="entr" presetSubtype="16" fill="hold"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250" fill="hold"/>
                                            <p:tgtEl>
                                              <p:spTgt spid="19"/>
                                            </p:tgtEl>
                                            <p:attrNameLst>
                                              <p:attrName>ppt_w</p:attrName>
                                            </p:attrNameLst>
                                          </p:cBhvr>
                                          <p:tavLst>
                                            <p:tav tm="0">
                                              <p:val>
                                                <p:fltVal val="0"/>
                                              </p:val>
                                            </p:tav>
                                            <p:tav tm="100000">
                                              <p:val>
                                                <p:strVal val="#ppt_w"/>
                                              </p:val>
                                            </p:tav>
                                          </p:tavLst>
                                        </p:anim>
                                        <p:anim calcmode="lin" valueType="num">
                                          <p:cBhvr>
                                            <p:cTn id="26" dur="250" fill="hold"/>
                                            <p:tgtEl>
                                              <p:spTgt spid="19"/>
                                            </p:tgtEl>
                                            <p:attrNameLst>
                                              <p:attrName>ppt_h</p:attrName>
                                            </p:attrNameLst>
                                          </p:cBhvr>
                                          <p:tavLst>
                                            <p:tav tm="0">
                                              <p:val>
                                                <p:fltVal val="0"/>
                                              </p:val>
                                            </p:tav>
                                            <p:tav tm="100000">
                                              <p:val>
                                                <p:strVal val="#ppt_h"/>
                                              </p:val>
                                            </p:tav>
                                          </p:tavLst>
                                        </p:anim>
                                      </p:childTnLst>
                                    </p:cTn>
                                  </p:par>
                                  <p:par>
                                    <p:cTn id="27" presetID="6" presetClass="emph" presetSubtype="0" fill="hold" nodeType="withEffect">
                                      <p:stCondLst>
                                        <p:cond delay="500"/>
                                      </p:stCondLst>
                                      <p:childTnLst>
                                        <p:animScale>
                                          <p:cBhvr>
                                            <p:cTn id="28" dur="1000" fill="hold"/>
                                            <p:tgtEl>
                                              <p:spTgt spid="19"/>
                                            </p:tgtEl>
                                          </p:cBhvr>
                                          <p:by x="110000" y="110000"/>
                                        </p:animScale>
                                      </p:childTnLst>
                                    </p:cTn>
                                  </p:par>
                                  <p:par>
                                    <p:cTn id="29" presetID="6" presetClass="emph" presetSubtype="0" fill="hold" nodeType="withEffect">
                                      <p:stCondLst>
                                        <p:cond delay="500"/>
                                      </p:stCondLst>
                                      <p:childTnLst>
                                        <p:animScale>
                                          <p:cBhvr>
                                            <p:cTn id="3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
            <a:extLst>
              <a:ext uri="{FF2B5EF4-FFF2-40B4-BE49-F238E27FC236}">
                <a16:creationId xmlns:a16="http://schemas.microsoft.com/office/drawing/2014/main" id="{D7B61A8C-40F3-5535-EC5E-1066FEF3AD5B}"/>
              </a:ext>
            </a:extLst>
          </p:cNvPr>
          <p:cNvGraphicFramePr>
            <a:graphicFrameLocks noGrp="1"/>
          </p:cNvGraphicFramePr>
          <p:nvPr>
            <p:extLst>
              <p:ext uri="{D42A27DB-BD31-4B8C-83A1-F6EECF244321}">
                <p14:modId xmlns:p14="http://schemas.microsoft.com/office/powerpoint/2010/main" val="1666151230"/>
              </p:ext>
            </p:extLst>
          </p:nvPr>
        </p:nvGraphicFramePr>
        <p:xfrm>
          <a:off x="578719" y="2073674"/>
          <a:ext cx="11028064" cy="3511432"/>
        </p:xfrm>
        <a:graphic>
          <a:graphicData uri="http://schemas.openxmlformats.org/drawingml/2006/table">
            <a:tbl>
              <a:tblPr firstRow="1" bandRow="1"/>
              <a:tblGrid>
                <a:gridCol w="4828717">
                  <a:extLst>
                    <a:ext uri="{9D8B030D-6E8A-4147-A177-3AD203B41FA5}">
                      <a16:colId xmlns:a16="http://schemas.microsoft.com/office/drawing/2014/main" val="470002673"/>
                    </a:ext>
                  </a:extLst>
                </a:gridCol>
                <a:gridCol w="2066449">
                  <a:extLst>
                    <a:ext uri="{9D8B030D-6E8A-4147-A177-3AD203B41FA5}">
                      <a16:colId xmlns:a16="http://schemas.microsoft.com/office/drawing/2014/main" val="2944974591"/>
                    </a:ext>
                  </a:extLst>
                </a:gridCol>
                <a:gridCol w="2066449">
                  <a:extLst>
                    <a:ext uri="{9D8B030D-6E8A-4147-A177-3AD203B41FA5}">
                      <a16:colId xmlns:a16="http://schemas.microsoft.com/office/drawing/2014/main" val="2231633115"/>
                    </a:ext>
                  </a:extLst>
                </a:gridCol>
                <a:gridCol w="2066449">
                  <a:extLst>
                    <a:ext uri="{9D8B030D-6E8A-4147-A177-3AD203B41FA5}">
                      <a16:colId xmlns:a16="http://schemas.microsoft.com/office/drawing/2014/main" val="2092515477"/>
                    </a:ext>
                  </a:extLst>
                </a:gridCol>
              </a:tblGrid>
              <a:tr h="76823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600" dirty="0">
                        <a:solidFill>
                          <a:srgbClr val="FFFFFF"/>
                        </a:solidFill>
                        <a:latin typeface="+mj-lt"/>
                      </a:endParaRPr>
                    </a:p>
                  </a:txBody>
                  <a:tcPr marL="137160" marR="13716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dirty="0">
                          <a:noFill/>
                          <a:latin typeface="+mj-lt"/>
                        </a:rPr>
                        <a:t>Bing Chat</a:t>
                      </a:r>
                    </a:p>
                  </a:txBody>
                  <a:tcPr marL="137160" marR="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kern="1200">
                          <a:noFill/>
                          <a:latin typeface="Segoe UI"/>
                          <a:ea typeface="+mn-ea"/>
                          <a:cs typeface="+mn-cs"/>
                        </a:rPr>
                        <a:t>Bing Chat Enterprise</a:t>
                      </a:r>
                    </a:p>
                  </a:txBody>
                  <a:tcPr marL="137160" marR="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kern="1200" dirty="0">
                          <a:noFill/>
                          <a:latin typeface="Segoe UI"/>
                          <a:ea typeface="+mn-ea"/>
                          <a:cs typeface="+mn-cs"/>
                        </a:rPr>
                        <a:t>Microsoft 365</a:t>
                      </a:r>
                      <a:br>
                        <a:rPr lang="en-US" sz="1600" b="1" kern="1200" dirty="0">
                          <a:noFill/>
                          <a:latin typeface="Segoe UI"/>
                          <a:ea typeface="+mn-ea"/>
                          <a:cs typeface="+mn-cs"/>
                        </a:rPr>
                      </a:br>
                      <a:r>
                        <a:rPr lang="en-US" sz="1600" b="1" kern="1200" dirty="0">
                          <a:noFill/>
                          <a:latin typeface="Segoe UI"/>
                          <a:ea typeface="+mn-ea"/>
                          <a:cs typeface="+mn-cs"/>
                        </a:rPr>
                        <a:t>Copilot</a:t>
                      </a:r>
                    </a:p>
                  </a:txBody>
                  <a:tcPr marL="137160" marR="13716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1237025"/>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Foundational Capabilities</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600" dirty="0">
                          <a:solidFill>
                            <a:srgbClr val="0B2838"/>
                          </a:solidFill>
                          <a:latin typeface="+mj-lt"/>
                          <a:sym typeface="Wingdings" panose="05000000000000000000" pitchFamily="2" charset="2"/>
                        </a:rPr>
                        <a:t></a:t>
                      </a:r>
                      <a:endParaRPr lang="en-US" sz="1600" dirty="0">
                        <a:solidFill>
                          <a:srgbClr val="0B2838"/>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alpha val="3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E3449"/>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0E3449"/>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dirty="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190700"/>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Web Grounding</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alpha val="3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E3449"/>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0E3449"/>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6844128"/>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latin typeface="+mj-lt"/>
                        </a:rPr>
                        <a:t>Commercial Data Protection</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E3449"/>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dirty="0">
                        <a:ln>
                          <a:noFill/>
                        </a:ln>
                        <a:solidFill>
                          <a:srgbClr val="0E3449"/>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1575284"/>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Enterprise-Grade Data Protection</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410210"/>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Microsoft Graph Grounding &amp; M365 Apps</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81389"/>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Full Customizability &amp; Instrumentation (legal)</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dirty="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0060643"/>
                  </a:ext>
                </a:extLst>
              </a:tr>
            </a:tbl>
          </a:graphicData>
        </a:graphic>
      </p:graphicFrame>
      <p:sp>
        <p:nvSpPr>
          <p:cNvPr id="2" name="Title 1">
            <a:extLst>
              <a:ext uri="{FF2B5EF4-FFF2-40B4-BE49-F238E27FC236}">
                <a16:creationId xmlns:a16="http://schemas.microsoft.com/office/drawing/2014/main" id="{25D4E054-3E9A-6944-A324-EE20D1701C08}"/>
              </a:ext>
            </a:extLst>
          </p:cNvPr>
          <p:cNvSpPr>
            <a:spLocks noGrp="1"/>
          </p:cNvSpPr>
          <p:nvPr>
            <p:ph type="title"/>
          </p:nvPr>
        </p:nvSpPr>
        <p:spPr/>
        <p:txBody>
          <a:bodyPr/>
          <a:lstStyle/>
          <a:p>
            <a:r>
              <a:rPr lang="en-US"/>
              <a:t>Moving toward a </a:t>
            </a:r>
            <a:r>
              <a:rPr lang="en-US">
                <a:gradFill>
                  <a:gsLst>
                    <a:gs pos="31000">
                      <a:srgbClr val="CD9AD0"/>
                    </a:gs>
                    <a:gs pos="81000">
                      <a:srgbClr val="8EC8E8"/>
                    </a:gs>
                  </a:gsLst>
                  <a:lin ang="10800000" scaled="1"/>
                </a:gradFill>
              </a:rPr>
              <a:t>skill-centric</a:t>
            </a:r>
            <a:r>
              <a:rPr lang="en-US"/>
              <a:t> view</a:t>
            </a:r>
          </a:p>
        </p:txBody>
      </p:sp>
      <p:sp>
        <p:nvSpPr>
          <p:cNvPr id="28" name="Rectangle: Rounded Corners 27">
            <a:extLst>
              <a:ext uri="{FF2B5EF4-FFF2-40B4-BE49-F238E27FC236}">
                <a16:creationId xmlns:a16="http://schemas.microsoft.com/office/drawing/2014/main" id="{1A73525E-4EDE-A80F-845C-2E0824711AFB}"/>
              </a:ext>
              <a:ext uri="{C183D7F6-B498-43B3-948B-1728B52AA6E4}">
                <adec:decorative xmlns:adec="http://schemas.microsoft.com/office/drawing/2017/decorative" val="1"/>
              </a:ext>
            </a:extLst>
          </p:cNvPr>
          <p:cNvSpPr>
            <a:spLocks/>
          </p:cNvSpPr>
          <p:nvPr/>
        </p:nvSpPr>
        <p:spPr bwMode="auto">
          <a:xfrm>
            <a:off x="571781" y="1489713"/>
            <a:ext cx="11028063" cy="4095394"/>
          </a:xfrm>
          <a:prstGeom prst="roundRect">
            <a:avLst>
              <a:gd name="adj" fmla="val 2684"/>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9" name="Rectangle: Single Corner Rounded 28">
            <a:extLst>
              <a:ext uri="{FF2B5EF4-FFF2-40B4-BE49-F238E27FC236}">
                <a16:creationId xmlns:a16="http://schemas.microsoft.com/office/drawing/2014/main" id="{D60ED1D1-2E0D-E9BC-DAA4-00637DCFC7FA}"/>
              </a:ext>
              <a:ext uri="{C183D7F6-B498-43B3-948B-1728B52AA6E4}">
                <adec:decorative xmlns:adec="http://schemas.microsoft.com/office/drawing/2017/decorative" val="1"/>
              </a:ext>
            </a:extLst>
          </p:cNvPr>
          <p:cNvSpPr/>
          <p:nvPr/>
        </p:nvSpPr>
        <p:spPr bwMode="auto">
          <a:xfrm flipV="1">
            <a:off x="9524093" y="2846549"/>
            <a:ext cx="2070100" cy="2738557"/>
          </a:xfrm>
          <a:prstGeom prst="round1Rect">
            <a:avLst>
              <a:gd name="adj" fmla="val 742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49EA3C8A-81B5-6D03-E822-744C5BF52CF3}"/>
              </a:ext>
              <a:ext uri="{C183D7F6-B498-43B3-948B-1728B52AA6E4}">
                <adec:decorative xmlns:adec="http://schemas.microsoft.com/office/drawing/2017/decorative" val="1"/>
              </a:ext>
            </a:extLst>
          </p:cNvPr>
          <p:cNvSpPr txBox="1"/>
          <p:nvPr/>
        </p:nvSpPr>
        <p:spPr>
          <a:xfrm>
            <a:off x="5566929" y="2121578"/>
            <a:ext cx="173358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FFFF"/>
                </a:solidFill>
                <a:latin typeface="Segoe UI Semibold"/>
              </a:rPr>
              <a:t>Copilot</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3" name="TextBox 32">
            <a:extLst>
              <a:ext uri="{FF2B5EF4-FFF2-40B4-BE49-F238E27FC236}">
                <a16:creationId xmlns:a16="http://schemas.microsoft.com/office/drawing/2014/main" id="{8D4159AD-06B6-7816-1828-97C1CF869312}"/>
              </a:ext>
              <a:ext uri="{C183D7F6-B498-43B3-948B-1728B52AA6E4}">
                <adec:decorative xmlns:adec="http://schemas.microsoft.com/office/drawing/2017/decorative" val="1"/>
              </a:ext>
            </a:extLst>
          </p:cNvPr>
          <p:cNvSpPr txBox="1"/>
          <p:nvPr/>
        </p:nvSpPr>
        <p:spPr>
          <a:xfrm>
            <a:off x="7633378" y="2121578"/>
            <a:ext cx="173358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FFFF"/>
                </a:solidFill>
                <a:latin typeface="Segoe UI Semibold"/>
              </a:rPr>
              <a:t>Copilot for</a:t>
            </a:r>
          </a:p>
          <a:p>
            <a:pPr algn="ctr" defTabSz="914400">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Microsoft 365</a:t>
            </a:r>
          </a:p>
        </p:txBody>
      </p:sp>
      <p:pic>
        <p:nvPicPr>
          <p:cNvPr id="34" name="Picture 33" descr="Microsoft 365 Copilot">
            <a:extLst>
              <a:ext uri="{FF2B5EF4-FFF2-40B4-BE49-F238E27FC236}">
                <a16:creationId xmlns:a16="http://schemas.microsoft.com/office/drawing/2014/main" id="{9BE0B623-B2C1-A7F6-094F-2C7F15F103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76883" y="1612980"/>
            <a:ext cx="379475" cy="417005"/>
          </a:xfrm>
          <a:prstGeom prst="rect">
            <a:avLst/>
          </a:prstGeom>
        </p:spPr>
      </p:pic>
      <p:sp>
        <p:nvSpPr>
          <p:cNvPr id="35" name="TextBox 34">
            <a:extLst>
              <a:ext uri="{FF2B5EF4-FFF2-40B4-BE49-F238E27FC236}">
                <a16:creationId xmlns:a16="http://schemas.microsoft.com/office/drawing/2014/main" id="{BC859BC5-E4E8-26B6-7A00-8B115C896DD6}"/>
              </a:ext>
              <a:ext uri="{C183D7F6-B498-43B3-948B-1728B52AA6E4}">
                <adec:decorative xmlns:adec="http://schemas.microsoft.com/office/drawing/2017/decorative" val="1"/>
              </a:ext>
            </a:extLst>
          </p:cNvPr>
          <p:cNvSpPr txBox="1"/>
          <p:nvPr/>
        </p:nvSpPr>
        <p:spPr>
          <a:xfrm>
            <a:off x="9649856" y="2121578"/>
            <a:ext cx="183352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Custom</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Copilot</a:t>
            </a:r>
          </a:p>
        </p:txBody>
      </p:sp>
      <p:sp>
        <p:nvSpPr>
          <p:cNvPr id="37" name="Graphic 11">
            <a:extLst>
              <a:ext uri="{FF2B5EF4-FFF2-40B4-BE49-F238E27FC236}">
                <a16:creationId xmlns:a16="http://schemas.microsoft.com/office/drawing/2014/main" id="{8B8F575B-6E34-D2F2-D851-EAB5416B867C}"/>
              </a:ext>
              <a:ext uri="{C183D7F6-B498-43B3-948B-1728B52AA6E4}">
                <adec:decorative xmlns:adec="http://schemas.microsoft.com/office/drawing/2017/decorative" val="1"/>
              </a:ext>
            </a:extLst>
          </p:cNvPr>
          <p:cNvSpPr/>
          <p:nvPr/>
        </p:nvSpPr>
        <p:spPr>
          <a:xfrm>
            <a:off x="6315149" y="3385158"/>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8" name="Graphic 11">
            <a:extLst>
              <a:ext uri="{FF2B5EF4-FFF2-40B4-BE49-F238E27FC236}">
                <a16:creationId xmlns:a16="http://schemas.microsoft.com/office/drawing/2014/main" id="{A0EB4B59-0749-816C-6024-3765985FC702}"/>
              </a:ext>
              <a:ext uri="{C183D7F6-B498-43B3-948B-1728B52AA6E4}">
                <adec:decorative xmlns:adec="http://schemas.microsoft.com/office/drawing/2017/decorative" val="1"/>
              </a:ext>
            </a:extLst>
          </p:cNvPr>
          <p:cNvSpPr/>
          <p:nvPr/>
        </p:nvSpPr>
        <p:spPr>
          <a:xfrm>
            <a:off x="6315149" y="383853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9" name="Graphic 11">
            <a:extLst>
              <a:ext uri="{FF2B5EF4-FFF2-40B4-BE49-F238E27FC236}">
                <a16:creationId xmlns:a16="http://schemas.microsoft.com/office/drawing/2014/main" id="{C559230A-5F37-AF38-4ABF-C7385FC716EC}"/>
              </a:ext>
              <a:ext uri="{C183D7F6-B498-43B3-948B-1728B52AA6E4}">
                <adec:decorative xmlns:adec="http://schemas.microsoft.com/office/drawing/2017/decorative" val="1"/>
              </a:ext>
            </a:extLst>
          </p:cNvPr>
          <p:cNvSpPr/>
          <p:nvPr/>
        </p:nvSpPr>
        <p:spPr>
          <a:xfrm>
            <a:off x="8381598" y="3385158"/>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40" name="Graphic 11">
            <a:extLst>
              <a:ext uri="{FF2B5EF4-FFF2-40B4-BE49-F238E27FC236}">
                <a16:creationId xmlns:a16="http://schemas.microsoft.com/office/drawing/2014/main" id="{E312635C-A89F-3D17-DDE4-C507400FC274}"/>
              </a:ext>
              <a:ext uri="{C183D7F6-B498-43B3-948B-1728B52AA6E4}">
                <adec:decorative xmlns:adec="http://schemas.microsoft.com/office/drawing/2017/decorative" val="1"/>
              </a:ext>
            </a:extLst>
          </p:cNvPr>
          <p:cNvSpPr/>
          <p:nvPr/>
        </p:nvSpPr>
        <p:spPr>
          <a:xfrm>
            <a:off x="8381598" y="383853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41" name="Graphic 11">
            <a:extLst>
              <a:ext uri="{FF2B5EF4-FFF2-40B4-BE49-F238E27FC236}">
                <a16:creationId xmlns:a16="http://schemas.microsoft.com/office/drawing/2014/main" id="{62A460AC-CFDD-A306-C8D2-00537ECF0D3A}"/>
              </a:ext>
              <a:ext uri="{C183D7F6-B498-43B3-948B-1728B52AA6E4}">
                <adec:decorative xmlns:adec="http://schemas.microsoft.com/office/drawing/2017/decorative" val="1"/>
              </a:ext>
            </a:extLst>
          </p:cNvPr>
          <p:cNvSpPr/>
          <p:nvPr/>
        </p:nvSpPr>
        <p:spPr>
          <a:xfrm>
            <a:off x="8381598" y="4291911"/>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pic>
        <p:nvPicPr>
          <p:cNvPr id="4" name="Picture 3" descr="A rainbow colored logo on a black background&#10;&#10;Description automatically generated">
            <a:extLst>
              <a:ext uri="{FF2B5EF4-FFF2-40B4-BE49-F238E27FC236}">
                <a16:creationId xmlns:a16="http://schemas.microsoft.com/office/drawing/2014/main" id="{2EA51F7B-EA24-84BF-87A2-83FD6FA2EC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5812" y="1446023"/>
            <a:ext cx="738596" cy="738596"/>
          </a:xfrm>
          <a:prstGeom prst="rect">
            <a:avLst/>
          </a:prstGeom>
        </p:spPr>
      </p:pic>
      <p:pic>
        <p:nvPicPr>
          <p:cNvPr id="5" name="Picture 4" descr="A rainbow colored logo on a black background&#10;&#10;Description automatically generated">
            <a:extLst>
              <a:ext uri="{FF2B5EF4-FFF2-40B4-BE49-F238E27FC236}">
                <a16:creationId xmlns:a16="http://schemas.microsoft.com/office/drawing/2014/main" id="{56ED6C2B-3BCD-7AB2-087A-B5E8C7910C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30873" y="1457295"/>
            <a:ext cx="738596" cy="738596"/>
          </a:xfrm>
          <a:prstGeom prst="rect">
            <a:avLst/>
          </a:prstGeom>
        </p:spPr>
      </p:pic>
      <p:sp>
        <p:nvSpPr>
          <p:cNvPr id="6" name="Graphic 11">
            <a:extLst>
              <a:ext uri="{FF2B5EF4-FFF2-40B4-BE49-F238E27FC236}">
                <a16:creationId xmlns:a16="http://schemas.microsoft.com/office/drawing/2014/main" id="{BD50F808-6EC6-16EE-AEEA-368DFD9D0BC9}"/>
              </a:ext>
              <a:ext uri="{C183D7F6-B498-43B3-948B-1728B52AA6E4}">
                <adec:decorative xmlns:adec="http://schemas.microsoft.com/office/drawing/2017/decorative" val="1"/>
              </a:ext>
            </a:extLst>
          </p:cNvPr>
          <p:cNvSpPr/>
          <p:nvPr/>
        </p:nvSpPr>
        <p:spPr>
          <a:xfrm>
            <a:off x="6315149" y="2982581"/>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7" name="Graphic 11">
            <a:extLst>
              <a:ext uri="{FF2B5EF4-FFF2-40B4-BE49-F238E27FC236}">
                <a16:creationId xmlns:a16="http://schemas.microsoft.com/office/drawing/2014/main" id="{6E8AB84D-EB98-8F52-5754-CECBC8A414DA}"/>
              </a:ext>
              <a:ext uri="{C183D7F6-B498-43B3-948B-1728B52AA6E4}">
                <adec:decorative xmlns:adec="http://schemas.microsoft.com/office/drawing/2017/decorative" val="1"/>
              </a:ext>
            </a:extLst>
          </p:cNvPr>
          <p:cNvSpPr/>
          <p:nvPr/>
        </p:nvSpPr>
        <p:spPr>
          <a:xfrm>
            <a:off x="8381598" y="2982581"/>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42" name="Graphic 11">
            <a:extLst>
              <a:ext uri="{FF2B5EF4-FFF2-40B4-BE49-F238E27FC236}">
                <a16:creationId xmlns:a16="http://schemas.microsoft.com/office/drawing/2014/main" id="{FBA2D19B-C3A2-4158-A713-F89A56B14CC1}"/>
              </a:ext>
              <a:ext uri="{C183D7F6-B498-43B3-948B-1728B52AA6E4}">
                <adec:decorative xmlns:adec="http://schemas.microsoft.com/office/drawing/2017/decorative" val="1"/>
              </a:ext>
            </a:extLst>
          </p:cNvPr>
          <p:cNvSpPr/>
          <p:nvPr/>
        </p:nvSpPr>
        <p:spPr>
          <a:xfrm>
            <a:off x="10448047" y="3385158"/>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43" name="Graphic 11">
            <a:extLst>
              <a:ext uri="{FF2B5EF4-FFF2-40B4-BE49-F238E27FC236}">
                <a16:creationId xmlns:a16="http://schemas.microsoft.com/office/drawing/2014/main" id="{193E2D01-66A5-F6FD-1C6E-ECFCF2061FA1}"/>
              </a:ext>
              <a:ext uri="{C183D7F6-B498-43B3-948B-1728B52AA6E4}">
                <adec:decorative xmlns:adec="http://schemas.microsoft.com/office/drawing/2017/decorative" val="1"/>
              </a:ext>
            </a:extLst>
          </p:cNvPr>
          <p:cNvSpPr/>
          <p:nvPr/>
        </p:nvSpPr>
        <p:spPr>
          <a:xfrm>
            <a:off x="10448047" y="383853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44" name="Graphic 11">
            <a:extLst>
              <a:ext uri="{FF2B5EF4-FFF2-40B4-BE49-F238E27FC236}">
                <a16:creationId xmlns:a16="http://schemas.microsoft.com/office/drawing/2014/main" id="{1991C988-E698-58C0-9343-DD7B4A606AAA}"/>
              </a:ext>
              <a:ext uri="{C183D7F6-B498-43B3-948B-1728B52AA6E4}">
                <adec:decorative xmlns:adec="http://schemas.microsoft.com/office/drawing/2017/decorative" val="1"/>
              </a:ext>
            </a:extLst>
          </p:cNvPr>
          <p:cNvSpPr/>
          <p:nvPr/>
        </p:nvSpPr>
        <p:spPr>
          <a:xfrm>
            <a:off x="10448047" y="4291911"/>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45" name="Graphic 11">
            <a:extLst>
              <a:ext uri="{FF2B5EF4-FFF2-40B4-BE49-F238E27FC236}">
                <a16:creationId xmlns:a16="http://schemas.microsoft.com/office/drawing/2014/main" id="{73DFAE3A-1109-2B80-BE59-3E4D86917A43}"/>
              </a:ext>
              <a:ext uri="{C183D7F6-B498-43B3-948B-1728B52AA6E4}">
                <adec:decorative xmlns:adec="http://schemas.microsoft.com/office/drawing/2017/decorative" val="1"/>
              </a:ext>
            </a:extLst>
          </p:cNvPr>
          <p:cNvSpPr/>
          <p:nvPr/>
        </p:nvSpPr>
        <p:spPr>
          <a:xfrm>
            <a:off x="10448047" y="4745287"/>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46" name="Graphic 11">
            <a:extLst>
              <a:ext uri="{FF2B5EF4-FFF2-40B4-BE49-F238E27FC236}">
                <a16:creationId xmlns:a16="http://schemas.microsoft.com/office/drawing/2014/main" id="{B380AD3B-CF1D-D675-1720-B5BE5B2B7C6A}"/>
              </a:ext>
              <a:ext uri="{C183D7F6-B498-43B3-948B-1728B52AA6E4}">
                <adec:decorative xmlns:adec="http://schemas.microsoft.com/office/drawing/2017/decorative" val="1"/>
              </a:ext>
            </a:extLst>
          </p:cNvPr>
          <p:cNvSpPr/>
          <p:nvPr/>
        </p:nvSpPr>
        <p:spPr>
          <a:xfrm>
            <a:off x="10448047" y="519866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10" name="Graphic 11">
            <a:extLst>
              <a:ext uri="{FF2B5EF4-FFF2-40B4-BE49-F238E27FC236}">
                <a16:creationId xmlns:a16="http://schemas.microsoft.com/office/drawing/2014/main" id="{96ABCB61-C99D-A80F-BF51-E8D67AD1B39D}"/>
              </a:ext>
              <a:ext uri="{C183D7F6-B498-43B3-948B-1728B52AA6E4}">
                <adec:decorative xmlns:adec="http://schemas.microsoft.com/office/drawing/2017/decorative" val="1"/>
              </a:ext>
            </a:extLst>
          </p:cNvPr>
          <p:cNvSpPr/>
          <p:nvPr/>
        </p:nvSpPr>
        <p:spPr>
          <a:xfrm>
            <a:off x="10440570" y="2968005"/>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11" name="Graphic 11">
            <a:extLst>
              <a:ext uri="{FF2B5EF4-FFF2-40B4-BE49-F238E27FC236}">
                <a16:creationId xmlns:a16="http://schemas.microsoft.com/office/drawing/2014/main" id="{C51C3EB9-1544-77D0-27AA-55CF38D58619}"/>
              </a:ext>
              <a:ext uri="{C183D7F6-B498-43B3-948B-1728B52AA6E4}">
                <adec:decorative xmlns:adec="http://schemas.microsoft.com/office/drawing/2017/decorative" val="1"/>
              </a:ext>
            </a:extLst>
          </p:cNvPr>
          <p:cNvSpPr/>
          <p:nvPr/>
        </p:nvSpPr>
        <p:spPr>
          <a:xfrm>
            <a:off x="8377947" y="475913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Tree>
    <p:extLst>
      <p:ext uri="{BB962C8B-B14F-4D97-AF65-F5344CB8AC3E}">
        <p14:creationId xmlns:p14="http://schemas.microsoft.com/office/powerpoint/2010/main" val="16135507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5DF259-9F39-3257-9AAE-99417965E30E}"/>
              </a:ext>
            </a:extLst>
          </p:cNvPr>
          <p:cNvSpPr>
            <a:spLocks noGrp="1"/>
          </p:cNvSpPr>
          <p:nvPr>
            <p:ph type="title"/>
          </p:nvPr>
        </p:nvSpPr>
        <p:spPr>
          <a:xfrm>
            <a:off x="0" y="457200"/>
            <a:ext cx="12191999" cy="553998"/>
          </a:xfrm>
        </p:spPr>
        <p:txBody>
          <a:bodyPr/>
          <a:lstStyle/>
          <a:p>
            <a:pPr algn="ctr"/>
            <a:r>
              <a:rPr lang="en-US" dirty="0"/>
              <a:t>Microsoft Copilot – Secure Demo</a:t>
            </a:r>
          </a:p>
        </p:txBody>
      </p:sp>
      <p:pic>
        <p:nvPicPr>
          <p:cNvPr id="2" name="Picture 1">
            <a:extLst>
              <a:ext uri="{FF2B5EF4-FFF2-40B4-BE49-F238E27FC236}">
                <a16:creationId xmlns:a16="http://schemas.microsoft.com/office/drawing/2014/main" id="{711C7089-51BF-4CE4-3B78-1ED1474008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9587" y="1096763"/>
            <a:ext cx="9780046" cy="5601749"/>
          </a:xfrm>
          <a:prstGeom prst="rect">
            <a:avLst/>
          </a:prstGeom>
        </p:spPr>
      </p:pic>
    </p:spTree>
    <p:extLst>
      <p:ext uri="{BB962C8B-B14F-4D97-AF65-F5344CB8AC3E}">
        <p14:creationId xmlns:p14="http://schemas.microsoft.com/office/powerpoint/2010/main" val="31496407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1B5D388-A47D-042A-6AA3-CFEA5BCD2609}"/>
              </a:ext>
              <a:ext uri="{C183D7F6-B498-43B3-948B-1728B52AA6E4}">
                <adec:decorative xmlns:adec="http://schemas.microsoft.com/office/drawing/2017/decorative" val="1"/>
              </a:ext>
            </a:extLst>
          </p:cNvPr>
          <p:cNvSpPr/>
          <p:nvPr/>
        </p:nvSpPr>
        <p:spPr bwMode="auto">
          <a:xfrm>
            <a:off x="2990773" y="2006082"/>
            <a:ext cx="2649892" cy="4262956"/>
          </a:xfrm>
          <a:prstGeom prst="roundRect">
            <a:avLst>
              <a:gd name="adj" fmla="val 2824"/>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2F2F2"/>
              </a:solidFill>
              <a:latin typeface="Segoe UI"/>
              <a:cs typeface="Segoe UI" pitchFamily="34" charset="0"/>
            </a:endParaRPr>
          </a:p>
        </p:txBody>
      </p:sp>
      <p:sp>
        <p:nvSpPr>
          <p:cNvPr id="4" name="Rounded Rectangle 3">
            <a:extLst>
              <a:ext uri="{FF2B5EF4-FFF2-40B4-BE49-F238E27FC236}">
                <a16:creationId xmlns:a16="http://schemas.microsoft.com/office/drawing/2014/main" id="{8C1E1E73-6043-E630-898D-9B4B08AC70CB}"/>
              </a:ext>
              <a:ext uri="{C183D7F6-B498-43B3-948B-1728B52AA6E4}">
                <adec:decorative xmlns:adec="http://schemas.microsoft.com/office/drawing/2017/decorative" val="1"/>
              </a:ext>
            </a:extLst>
          </p:cNvPr>
          <p:cNvSpPr/>
          <p:nvPr/>
        </p:nvSpPr>
        <p:spPr bwMode="auto">
          <a:xfrm>
            <a:off x="5765074" y="2006082"/>
            <a:ext cx="2949718" cy="4262956"/>
          </a:xfrm>
          <a:prstGeom prst="roundRect">
            <a:avLst>
              <a:gd name="adj" fmla="val 2824"/>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2F2F2"/>
              </a:solidFill>
              <a:latin typeface="Segoe UI"/>
              <a:cs typeface="Segoe UI" pitchFamily="34" charset="0"/>
            </a:endParaRPr>
          </a:p>
        </p:txBody>
      </p:sp>
      <p:sp>
        <p:nvSpPr>
          <p:cNvPr id="6" name="Rounded Rectangle 5">
            <a:extLst>
              <a:ext uri="{FF2B5EF4-FFF2-40B4-BE49-F238E27FC236}">
                <a16:creationId xmlns:a16="http://schemas.microsoft.com/office/drawing/2014/main" id="{1C3035A5-C71A-FE6A-634D-F8D0DD843BB9}"/>
              </a:ext>
              <a:ext uri="{C183D7F6-B498-43B3-948B-1728B52AA6E4}">
                <adec:decorative xmlns:adec="http://schemas.microsoft.com/office/drawing/2017/decorative" val="1"/>
              </a:ext>
            </a:extLst>
          </p:cNvPr>
          <p:cNvSpPr/>
          <p:nvPr/>
        </p:nvSpPr>
        <p:spPr bwMode="auto">
          <a:xfrm>
            <a:off x="8839201" y="2006082"/>
            <a:ext cx="2770187" cy="4262956"/>
          </a:xfrm>
          <a:prstGeom prst="roundRect">
            <a:avLst>
              <a:gd name="adj" fmla="val 2824"/>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2F2F2"/>
              </a:solidFill>
              <a:latin typeface="Segoe UI"/>
              <a:cs typeface="Segoe UI" pitchFamily="34" charset="0"/>
            </a:endParaRPr>
          </a:p>
        </p:txBody>
      </p:sp>
      <p:graphicFrame>
        <p:nvGraphicFramePr>
          <p:cNvPr id="5" name="Table 4">
            <a:extLst>
              <a:ext uri="{FF2B5EF4-FFF2-40B4-BE49-F238E27FC236}">
                <a16:creationId xmlns:a16="http://schemas.microsoft.com/office/drawing/2014/main" id="{404388A7-4474-12D3-18AD-221CF77CEE70}"/>
              </a:ext>
            </a:extLst>
          </p:cNvPr>
          <p:cNvGraphicFramePr>
            <a:graphicFrameLocks noGrp="1"/>
          </p:cNvGraphicFramePr>
          <p:nvPr/>
        </p:nvGraphicFramePr>
        <p:xfrm>
          <a:off x="582610" y="1528989"/>
          <a:ext cx="11026779" cy="4740050"/>
        </p:xfrm>
        <a:graphic>
          <a:graphicData uri="http://schemas.openxmlformats.org/drawingml/2006/table">
            <a:tbl>
              <a:tblPr firstRow="1" bandRow="1">
                <a:tableStyleId>{69012ECD-51FC-41F1-AA8D-1B2483CD663E}</a:tableStyleId>
              </a:tblPr>
              <a:tblGrid>
                <a:gridCol w="2412517">
                  <a:extLst>
                    <a:ext uri="{9D8B030D-6E8A-4147-A177-3AD203B41FA5}">
                      <a16:colId xmlns:a16="http://schemas.microsoft.com/office/drawing/2014/main" val="416423594"/>
                    </a:ext>
                  </a:extLst>
                </a:gridCol>
                <a:gridCol w="2705877">
                  <a:extLst>
                    <a:ext uri="{9D8B030D-6E8A-4147-A177-3AD203B41FA5}">
                      <a16:colId xmlns:a16="http://schemas.microsoft.com/office/drawing/2014/main" val="1444236383"/>
                    </a:ext>
                  </a:extLst>
                </a:gridCol>
                <a:gridCol w="3069772">
                  <a:extLst>
                    <a:ext uri="{9D8B030D-6E8A-4147-A177-3AD203B41FA5}">
                      <a16:colId xmlns:a16="http://schemas.microsoft.com/office/drawing/2014/main" val="2167535436"/>
                    </a:ext>
                  </a:extLst>
                </a:gridCol>
                <a:gridCol w="2838613">
                  <a:extLst>
                    <a:ext uri="{9D8B030D-6E8A-4147-A177-3AD203B41FA5}">
                      <a16:colId xmlns:a16="http://schemas.microsoft.com/office/drawing/2014/main" val="3824735710"/>
                    </a:ext>
                  </a:extLst>
                </a:gridCol>
              </a:tblGrid>
              <a:tr h="494731">
                <a:tc>
                  <a:txBody>
                    <a:bodyPr/>
                    <a:lstStyle/>
                    <a:p>
                      <a:endParaRPr lang="en-US" dirty="0"/>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r>
                        <a:rPr lang="en-US" b="1" i="0" dirty="0">
                          <a:solidFill>
                            <a:schemeClr val="tx1"/>
                          </a:solidFill>
                          <a:latin typeface="Segoe UI Semibold" panose="020B0502040204020203" pitchFamily="34" charset="0"/>
                          <a:cs typeface="Segoe UI Semibold" panose="020B0502040204020203" pitchFamily="34" charset="0"/>
                        </a:rPr>
                        <a:t>Adopt a Copilot</a:t>
                      </a:r>
                    </a:p>
                  </a:txBody>
                  <a:tcPr marL="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latin typeface="Segoe UI Semibold" panose="020B0502040204020203" pitchFamily="34" charset="0"/>
                          <a:ea typeface="+mn-ea"/>
                          <a:cs typeface="Segoe UI Semibold" panose="020B0502040204020203" pitchFamily="34" charset="0"/>
                        </a:rPr>
                        <a:t>Extend a Copilot</a:t>
                      </a:r>
                    </a:p>
                  </a:txBody>
                  <a:tcPr marL="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latin typeface="Segoe UI Semibold" panose="020B0502040204020203" pitchFamily="34" charset="0"/>
                          <a:ea typeface="+mn-ea"/>
                          <a:cs typeface="Segoe UI Semibold" panose="020B0502040204020203" pitchFamily="34" charset="0"/>
                        </a:rPr>
                        <a:t>Build a Copilot</a:t>
                      </a:r>
                    </a:p>
                  </a:txBody>
                  <a:tcPr marL="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505816773"/>
                  </a:ext>
                </a:extLst>
              </a:tr>
              <a:tr h="853919">
                <a:tc>
                  <a:txBody>
                    <a:bodyPr/>
                    <a:lstStyle/>
                    <a:p>
                      <a:r>
                        <a:rPr lang="en-US" sz="1400" dirty="0"/>
                        <a:t>Development effort</a:t>
                      </a:r>
                    </a:p>
                  </a:txBody>
                  <a:tcPr anchor="ctr">
                    <a:lnL w="9525" cap="flat" cmpd="sng" algn="ctr">
                      <a:noFill/>
                      <a:prstDash val="soli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Low effort</a:t>
                      </a:r>
                    </a:p>
                  </a:txBody>
                  <a:tcPr anchor="ctr">
                    <a:lnL>
                      <a:noFill/>
                    </a:lnL>
                    <a:lnR w="9525" cap="flat" cmpd="sng" algn="ctr">
                      <a:noFill/>
                      <a:prstDash val="solid"/>
                    </a:lnR>
                    <a:lnT w="9525" cap="flat" cmpd="sng" algn="ctr">
                      <a:noFill/>
                      <a:prstDash val="soli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Medium effort</a:t>
                      </a:r>
                    </a:p>
                  </a:txBody>
                  <a:tcPr anchor="ctr">
                    <a:lnL>
                      <a:noFill/>
                    </a:lnL>
                    <a:lnR w="9525" cap="flat" cmpd="sng" algn="ctr">
                      <a:noFill/>
                      <a:prstDash val="solid"/>
                    </a:lnR>
                    <a:lnT w="9525" cap="flat" cmpd="sng" algn="ctr">
                      <a:noFill/>
                      <a:prstDash val="soli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Large to XL effort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(depends on your data)</a:t>
                      </a:r>
                    </a:p>
                  </a:txBody>
                  <a:tcPr anchor="ctr">
                    <a:lnL>
                      <a:noFill/>
                    </a:lnL>
                    <a:lnR w="9525" cap="flat" cmpd="sng" algn="ctr">
                      <a:noFill/>
                      <a:prstDash val="solid"/>
                    </a:lnR>
                    <a:lnT w="9525" cap="flat" cmpd="sng" algn="ctr">
                      <a:noFill/>
                      <a:prstDash val="soli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382256"/>
                  </a:ext>
                </a:extLst>
              </a:tr>
              <a:tr h="1153721">
                <a:tc>
                  <a:txBody>
                    <a:bodyPr/>
                    <a:lstStyle/>
                    <a:p>
                      <a:r>
                        <a:rPr lang="en-US" sz="1400" dirty="0"/>
                        <a:t>Data source</a:t>
                      </a:r>
                    </a:p>
                  </a:txBody>
                  <a:tcPr anchor="ctr">
                    <a:lnL w="9525" cap="flat" cmpd="sng" algn="ctr">
                      <a:noFill/>
                      <a:prstDash val="soli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In Microsoft systems,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such as your tenant</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In Microsoft systems,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such as your tenant and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3rd party data sources</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Spans multiple data stores, services and apps inside and outside your Microsoft tenant </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5910036"/>
                  </a:ext>
                </a:extLst>
              </a:tr>
              <a:tr h="1264775">
                <a:tc>
                  <a:txBody>
                    <a:bodyPr/>
                    <a:lstStyle/>
                    <a:p>
                      <a:r>
                        <a:rPr lang="en-US" sz="1400" dirty="0"/>
                        <a:t>Customization (Temperature, Metaprompts, </a:t>
                      </a:r>
                      <a:br>
                        <a:rPr lang="en-US" sz="1400" dirty="0"/>
                      </a:br>
                      <a:r>
                        <a:rPr lang="en-US" sz="1400" dirty="0"/>
                        <a:t>Max_Tokens)</a:t>
                      </a:r>
                    </a:p>
                  </a:txBody>
                  <a:tcPr anchor="ctr">
                    <a:lnL w="9525" cap="flat" cmpd="sng" algn="ctr">
                      <a:noFill/>
                      <a:prstDash val="soli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Low</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Medium</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High</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912230"/>
                  </a:ext>
                </a:extLst>
              </a:tr>
              <a:tr h="972904">
                <a:tc>
                  <a:txBody>
                    <a:bodyPr/>
                    <a:lstStyle/>
                    <a:p>
                      <a:r>
                        <a:rPr lang="en-US" sz="1400" dirty="0"/>
                        <a:t>Scenario</a:t>
                      </a:r>
                    </a:p>
                  </a:txBody>
                  <a:tcPr anchor="ctr">
                    <a:lnL w="9525" cap="flat" cmpd="sng" algn="ctr">
                      <a:noFill/>
                      <a:prstDash val="solid"/>
                    </a:lnL>
                    <a:lnR>
                      <a:noFill/>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Copilot for M365 “Show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me all upcoming trips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on my calendar”</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Copilot in Microsoft Teams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“Book a flight to Seattle”</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 through the Flight API</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Custom Employee Travel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Copilot using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Azure Open AI Studio or Microsoft Copilot Studio </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9187972"/>
                  </a:ext>
                </a:extLst>
              </a:tr>
            </a:tbl>
          </a:graphicData>
        </a:graphic>
      </p:graphicFrame>
      <p:sp>
        <p:nvSpPr>
          <p:cNvPr id="10" name="Title 9">
            <a:extLst>
              <a:ext uri="{FF2B5EF4-FFF2-40B4-BE49-F238E27FC236}">
                <a16:creationId xmlns:a16="http://schemas.microsoft.com/office/drawing/2014/main" id="{AD16B17B-8D9A-5952-A6E7-2DB0FEE45376}"/>
              </a:ext>
            </a:extLst>
          </p:cNvPr>
          <p:cNvSpPr>
            <a:spLocks noGrp="1"/>
          </p:cNvSpPr>
          <p:nvPr>
            <p:ph type="title"/>
          </p:nvPr>
        </p:nvSpPr>
        <p:spPr>
          <a:xfrm>
            <a:off x="588263" y="457200"/>
            <a:ext cx="11018520" cy="553998"/>
          </a:xfrm>
        </p:spPr>
        <p:txBody>
          <a:bodyPr/>
          <a:lstStyle/>
          <a:p>
            <a:pPr algn="ctr"/>
            <a:r>
              <a:rPr lang="en-CA" dirty="0"/>
              <a:t>WHEN to Adopt, Extend, or Build a Copilot?</a:t>
            </a:r>
            <a:endParaRPr lang="en-US" dirty="0"/>
          </a:p>
        </p:txBody>
      </p:sp>
      <p:pic>
        <p:nvPicPr>
          <p:cNvPr id="12" name="Graphic 11">
            <a:extLst>
              <a:ext uri="{FF2B5EF4-FFF2-40B4-BE49-F238E27FC236}">
                <a16:creationId xmlns:a16="http://schemas.microsoft.com/office/drawing/2014/main" id="{6DD81D0A-2D8C-5D0E-FADA-5CEDB0B305F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2107" y="4565923"/>
            <a:ext cx="228600" cy="228600"/>
          </a:xfrm>
          <a:prstGeom prst="rect">
            <a:avLst/>
          </a:prstGeom>
        </p:spPr>
      </p:pic>
      <p:pic>
        <p:nvPicPr>
          <p:cNvPr id="13" name="Graphic 12">
            <a:extLst>
              <a:ext uri="{FF2B5EF4-FFF2-40B4-BE49-F238E27FC236}">
                <a16:creationId xmlns:a16="http://schemas.microsoft.com/office/drawing/2014/main" id="{5334A171-9381-2B52-3B60-281F053B150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2107" y="2331094"/>
            <a:ext cx="228600" cy="228600"/>
          </a:xfrm>
          <a:prstGeom prst="rect">
            <a:avLst/>
          </a:prstGeom>
        </p:spPr>
      </p:pic>
      <p:pic>
        <p:nvPicPr>
          <p:cNvPr id="14" name="Graphic 13">
            <a:extLst>
              <a:ext uri="{FF2B5EF4-FFF2-40B4-BE49-F238E27FC236}">
                <a16:creationId xmlns:a16="http://schemas.microsoft.com/office/drawing/2014/main" id="{48BD4BDA-11CE-5F8A-28F6-0EA8E414CDC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2107" y="3344499"/>
            <a:ext cx="228600" cy="228600"/>
          </a:xfrm>
          <a:prstGeom prst="rect">
            <a:avLst/>
          </a:prstGeom>
        </p:spPr>
      </p:pic>
      <p:pic>
        <p:nvPicPr>
          <p:cNvPr id="15" name="Graphic 14">
            <a:extLst>
              <a:ext uri="{FF2B5EF4-FFF2-40B4-BE49-F238E27FC236}">
                <a16:creationId xmlns:a16="http://schemas.microsoft.com/office/drawing/2014/main" id="{82E6EB7E-B69D-01A5-B594-8E192F1F906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107" y="5679689"/>
            <a:ext cx="228600" cy="228600"/>
          </a:xfrm>
          <a:prstGeom prst="rect">
            <a:avLst/>
          </a:prstGeom>
        </p:spPr>
      </p:pic>
      <p:pic>
        <p:nvPicPr>
          <p:cNvPr id="16" name="Graphic 15">
            <a:extLst>
              <a:ext uri="{FF2B5EF4-FFF2-40B4-BE49-F238E27FC236}">
                <a16:creationId xmlns:a16="http://schemas.microsoft.com/office/drawing/2014/main" id="{1C85A9C0-40D3-D3D1-63EB-4E81C54C8A1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927560" y="4565923"/>
            <a:ext cx="228600" cy="228600"/>
          </a:xfrm>
          <a:prstGeom prst="rect">
            <a:avLst/>
          </a:prstGeom>
        </p:spPr>
      </p:pic>
      <p:pic>
        <p:nvPicPr>
          <p:cNvPr id="17" name="Graphic 16">
            <a:extLst>
              <a:ext uri="{FF2B5EF4-FFF2-40B4-BE49-F238E27FC236}">
                <a16:creationId xmlns:a16="http://schemas.microsoft.com/office/drawing/2014/main" id="{7539CBB5-39D4-32CA-1AC1-74301E6C194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7560" y="2331094"/>
            <a:ext cx="228600" cy="228600"/>
          </a:xfrm>
          <a:prstGeom prst="rect">
            <a:avLst/>
          </a:prstGeom>
        </p:spPr>
      </p:pic>
      <p:pic>
        <p:nvPicPr>
          <p:cNvPr id="18" name="Graphic 17">
            <a:extLst>
              <a:ext uri="{FF2B5EF4-FFF2-40B4-BE49-F238E27FC236}">
                <a16:creationId xmlns:a16="http://schemas.microsoft.com/office/drawing/2014/main" id="{7F883D60-A34D-FB46-65CD-193C8EE9069A}"/>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27560" y="3344499"/>
            <a:ext cx="228600" cy="228600"/>
          </a:xfrm>
          <a:prstGeom prst="rect">
            <a:avLst/>
          </a:prstGeom>
        </p:spPr>
      </p:pic>
      <p:pic>
        <p:nvPicPr>
          <p:cNvPr id="19" name="Graphic 18">
            <a:extLst>
              <a:ext uri="{FF2B5EF4-FFF2-40B4-BE49-F238E27FC236}">
                <a16:creationId xmlns:a16="http://schemas.microsoft.com/office/drawing/2014/main" id="{8F89B732-7599-E8F1-EFE1-D14E4C0A449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7560" y="5679689"/>
            <a:ext cx="228600" cy="228600"/>
          </a:xfrm>
          <a:prstGeom prst="rect">
            <a:avLst/>
          </a:prstGeom>
        </p:spPr>
      </p:pic>
      <p:pic>
        <p:nvPicPr>
          <p:cNvPr id="20" name="Graphic 19">
            <a:extLst>
              <a:ext uri="{FF2B5EF4-FFF2-40B4-BE49-F238E27FC236}">
                <a16:creationId xmlns:a16="http://schemas.microsoft.com/office/drawing/2014/main" id="{675881C8-465F-FE33-D7AE-F10DBEF9019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991600" y="4565923"/>
            <a:ext cx="228600" cy="228600"/>
          </a:xfrm>
          <a:prstGeom prst="rect">
            <a:avLst/>
          </a:prstGeom>
        </p:spPr>
      </p:pic>
      <p:pic>
        <p:nvPicPr>
          <p:cNvPr id="24" name="Graphic 23">
            <a:extLst>
              <a:ext uri="{FF2B5EF4-FFF2-40B4-BE49-F238E27FC236}">
                <a16:creationId xmlns:a16="http://schemas.microsoft.com/office/drawing/2014/main" id="{518817A3-A140-AFCC-1C0A-4706E487CAA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91600" y="5679689"/>
            <a:ext cx="228600" cy="228600"/>
          </a:xfrm>
          <a:prstGeom prst="rect">
            <a:avLst/>
          </a:prstGeom>
        </p:spPr>
      </p:pic>
      <p:pic>
        <p:nvPicPr>
          <p:cNvPr id="25" name="Graphic 24">
            <a:extLst>
              <a:ext uri="{FF2B5EF4-FFF2-40B4-BE49-F238E27FC236}">
                <a16:creationId xmlns:a16="http://schemas.microsoft.com/office/drawing/2014/main" id="{C9E5E7EC-9FA1-14C7-5259-B133A128C117}"/>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91600" y="2331094"/>
            <a:ext cx="228600" cy="228600"/>
          </a:xfrm>
          <a:prstGeom prst="rect">
            <a:avLst/>
          </a:prstGeom>
        </p:spPr>
      </p:pic>
      <p:pic>
        <p:nvPicPr>
          <p:cNvPr id="26" name="Graphic 25">
            <a:extLst>
              <a:ext uri="{FF2B5EF4-FFF2-40B4-BE49-F238E27FC236}">
                <a16:creationId xmlns:a16="http://schemas.microsoft.com/office/drawing/2014/main" id="{4F8864E5-974C-42C7-98BA-FD6691F68E50}"/>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1600" y="3344499"/>
            <a:ext cx="228600" cy="228600"/>
          </a:xfrm>
          <a:prstGeom prst="rect">
            <a:avLst/>
          </a:prstGeom>
        </p:spPr>
      </p:pic>
    </p:spTree>
    <p:extLst>
      <p:ext uri="{BB962C8B-B14F-4D97-AF65-F5344CB8AC3E}">
        <p14:creationId xmlns:p14="http://schemas.microsoft.com/office/powerpoint/2010/main" val="2126416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dirty="0">
                <a:solidFill>
                  <a:schemeClr val="accent2"/>
                </a:solidFill>
              </a:rPr>
              <a:t>We think there’s a big upside potential for Azure OpenAI Service to help us improve employee experiences, enhance customer interactions, and drive more efficiency within our developer community.”</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US">
                <a:solidFill>
                  <a:schemeClr val="accent1">
                    <a:lumMod val="60000"/>
                    <a:lumOff val="40000"/>
                  </a:schemeClr>
                </a:solidFill>
              </a:rPr>
              <a:t>AT&amp;T is exploring how to use technology to help automate some business processes to improve employee and customer experiences. AT&amp;T has started using Azure OpenAI Service to help its employees be more productive and provide customers with the service they expect.</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338554"/>
          </a:xfrm>
        </p:spPr>
        <p:txBody>
          <a:bodyPr/>
          <a:lstStyle/>
          <a:p>
            <a:r>
              <a:rPr lang="en-US" dirty="0">
                <a:solidFill>
                  <a:schemeClr val="accent2"/>
                </a:solidFill>
              </a:rPr>
              <a:t>— Jon Summers, Chief Information Officer, AT&amp;T </a:t>
            </a:r>
          </a:p>
          <a:p>
            <a:endParaRPr lang="en-US" dirty="0">
              <a:solidFill>
                <a:schemeClr val="accent2"/>
              </a:solidFill>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107996"/>
          </a:xfrm>
        </p:spPr>
        <p:txBody>
          <a:bodyPr/>
          <a:lstStyle/>
          <a:p>
            <a:r>
              <a:rPr lang="en-US">
                <a:solidFill>
                  <a:schemeClr val="accent1">
                    <a:lumMod val="60000"/>
                    <a:lumOff val="40000"/>
                  </a:schemeClr>
                </a:solidFill>
              </a:rPr>
              <a:t>AT&amp;T is using Microsoft Azure OpenAI Service to enable IT service requests, migrate legacy code into modern</a:t>
            </a:r>
            <a:br>
              <a:rPr lang="en-US">
                <a:solidFill>
                  <a:schemeClr val="accent1">
                    <a:lumMod val="60000"/>
                    <a:lumOff val="40000"/>
                  </a:schemeClr>
                </a:solidFill>
              </a:rPr>
            </a:br>
            <a:r>
              <a:rPr lang="en-US">
                <a:solidFill>
                  <a:schemeClr val="accent1">
                    <a:lumMod val="60000"/>
                    <a:lumOff val="40000"/>
                  </a:schemeClr>
                </a:solidFill>
              </a:rPr>
              <a:t>code, and empowering employees</a:t>
            </a:r>
            <a:br>
              <a:rPr lang="en-US">
                <a:solidFill>
                  <a:schemeClr val="accent1">
                    <a:lumMod val="60000"/>
                    <a:lumOff val="40000"/>
                  </a:schemeClr>
                </a:solidFill>
              </a:rPr>
            </a:br>
            <a:r>
              <a:rPr lang="en-US">
                <a:solidFill>
                  <a:schemeClr val="accent1">
                    <a:lumMod val="60000"/>
                    <a:lumOff val="40000"/>
                  </a:schemeClr>
                </a:solidFill>
              </a:rPr>
              <a:t>to complete common human</a:t>
            </a:r>
            <a:br>
              <a:rPr lang="en-US">
                <a:solidFill>
                  <a:schemeClr val="accent1">
                    <a:lumMod val="60000"/>
                    <a:lumOff val="40000"/>
                  </a:schemeClr>
                </a:solidFill>
              </a:rPr>
            </a:br>
            <a:r>
              <a:rPr lang="en-US">
                <a:solidFill>
                  <a:schemeClr val="accent1">
                    <a:lumMod val="60000"/>
                    <a:lumOff val="40000"/>
                  </a:schemeClr>
                </a:solidFill>
              </a:rPr>
              <a:t>resources tasks.</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329595"/>
          </a:xfrm>
        </p:spPr>
        <p:txBody>
          <a:bodyPr/>
          <a:lstStyle/>
          <a:p>
            <a:r>
              <a:rPr lang="en-US">
                <a:solidFill>
                  <a:schemeClr val="accent1">
                    <a:lumMod val="60000"/>
                    <a:lumOff val="40000"/>
                  </a:schemeClr>
                </a:solidFill>
              </a:rPr>
              <a:t>By using Azure and AI technologies, the company can automate IT tasks and provide employees with fast answers to basic human resource requests, leading to increased efficiency, improved work life, and reduced costs.</a:t>
            </a:r>
          </a:p>
          <a:p>
            <a:endParaRPr lang="en-US">
              <a:solidFill>
                <a:schemeClr val="accent1">
                  <a:lumMod val="60000"/>
                  <a:lumOff val="40000"/>
                </a:schemeClr>
              </a:solidFill>
            </a:endParaRPr>
          </a:p>
        </p:txBody>
      </p:sp>
      <p:pic>
        <p:nvPicPr>
          <p:cNvPr id="8" name="Picture Placeholder 7" descr="AT&amp;T logo">
            <a:extLst>
              <a:ext uri="{FF2B5EF4-FFF2-40B4-BE49-F238E27FC236}">
                <a16:creationId xmlns:a16="http://schemas.microsoft.com/office/drawing/2014/main" id="{73B05F3C-EAFD-B8E3-179B-FB11E00B4284}"/>
              </a:ext>
            </a:extLst>
          </p:cNvPr>
          <p:cNvPicPr>
            <a:picLocks noGrp="1" noChangeAspect="1"/>
          </p:cNvPicPr>
          <p:nvPr>
            <p:ph type="pic" sz="quarter" idx="23"/>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249349"/>
            <a:ext cx="720159" cy="908891"/>
          </a:xfrm>
          <a:prstGeom prst="rect">
            <a:avLst/>
          </a:prstGeom>
        </p:spPr>
      </p:pic>
      <p:pic>
        <p:nvPicPr>
          <p:cNvPr id="17" name="Picture Placeholder 16">
            <a:extLst>
              <a:ext uri="{FF2B5EF4-FFF2-40B4-BE49-F238E27FC236}">
                <a16:creationId xmlns:a16="http://schemas.microsoft.com/office/drawing/2014/main" id="{6BD3C116-C5E8-317E-344F-4019C29C831F}"/>
              </a:ext>
              <a:ext uri="{C183D7F6-B498-43B3-948B-1728B52AA6E4}">
                <adec:decorative xmlns:adec="http://schemas.microsoft.com/office/drawing/2017/decorative" val="1"/>
              </a:ext>
            </a:extLst>
          </p:cNvPr>
          <p:cNvPicPr>
            <a:picLocks noGrp="1" noChangeAspect="1"/>
          </p:cNvPicPr>
          <p:nvPr>
            <p:ph type="pic" sz="quarter" idx="24"/>
          </p:nvPr>
        </p:nvPicPr>
        <p:blipFill>
          <a:blip r:embed="rId4" cstate="email">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2077492"/>
          </a:xfrm>
        </p:spPr>
        <p:txBody>
          <a:bodyPr/>
          <a:lstStyle/>
          <a:p>
            <a:r>
              <a:rPr lang="en-US" b="1" dirty="0">
                <a:solidFill>
                  <a:schemeClr val="accent1">
                    <a:lumMod val="60000"/>
                    <a:lumOff val="40000"/>
                  </a:schemeClr>
                </a:solidFill>
                <a:latin typeface="+mn-lt"/>
              </a:rPr>
              <a:t>Customer:</a:t>
            </a:r>
            <a:br>
              <a:rPr lang="en-US" dirty="0">
                <a:solidFill>
                  <a:schemeClr val="accent1">
                    <a:lumMod val="60000"/>
                    <a:lumOff val="40000"/>
                  </a:schemeClr>
                </a:solidFill>
              </a:rPr>
            </a:br>
            <a:r>
              <a:rPr lang="en-US" dirty="0">
                <a:solidFill>
                  <a:schemeClr val="accent1">
                    <a:lumMod val="60000"/>
                    <a:lumOff val="40000"/>
                  </a:schemeClr>
                </a:solidFill>
                <a:latin typeface="+mn-lt"/>
              </a:rPr>
              <a:t>AT&amp;T</a:t>
            </a:r>
          </a:p>
          <a:p>
            <a:r>
              <a:rPr lang="en-US" b="1" dirty="0">
                <a:solidFill>
                  <a:schemeClr val="accent1">
                    <a:lumMod val="60000"/>
                    <a:lumOff val="40000"/>
                  </a:schemeClr>
                </a:solidFill>
                <a:latin typeface="+mn-lt"/>
              </a:rPr>
              <a:t>Industry:</a:t>
            </a:r>
            <a:br>
              <a:rPr lang="en-US" dirty="0">
                <a:solidFill>
                  <a:schemeClr val="accent1">
                    <a:lumMod val="60000"/>
                    <a:lumOff val="40000"/>
                  </a:schemeClr>
                </a:solidFill>
              </a:rPr>
            </a:br>
            <a:r>
              <a:rPr lang="en-US" dirty="0">
                <a:solidFill>
                  <a:schemeClr val="accent1">
                    <a:lumMod val="60000"/>
                    <a:lumOff val="40000"/>
                  </a:schemeClr>
                </a:solidFill>
                <a:latin typeface="+mn-lt"/>
              </a:rPr>
              <a:t>Telecommunications</a:t>
            </a:r>
          </a:p>
          <a:p>
            <a:r>
              <a:rPr lang="en-US" b="1" dirty="0">
                <a:solidFill>
                  <a:schemeClr val="accent1">
                    <a:lumMod val="60000"/>
                    <a:lumOff val="40000"/>
                  </a:schemeClr>
                </a:solidFill>
                <a:latin typeface="+mn-lt"/>
              </a:rPr>
              <a:t>Size:</a:t>
            </a:r>
            <a:br>
              <a:rPr lang="en-US" dirty="0">
                <a:solidFill>
                  <a:schemeClr val="accent1">
                    <a:lumMod val="60000"/>
                    <a:lumOff val="40000"/>
                  </a:schemeClr>
                </a:solidFill>
              </a:rPr>
            </a:br>
            <a:r>
              <a:rPr lang="en-US" dirty="0">
                <a:solidFill>
                  <a:schemeClr val="accent1">
                    <a:lumMod val="60000"/>
                    <a:lumOff val="40000"/>
                  </a:schemeClr>
                </a:solidFill>
                <a:latin typeface="+mn-lt"/>
              </a:rPr>
              <a:t>10,000+ employees</a:t>
            </a:r>
          </a:p>
          <a:p>
            <a:r>
              <a:rPr lang="en-US" b="1" dirty="0">
                <a:solidFill>
                  <a:schemeClr val="accent1">
                    <a:lumMod val="60000"/>
                    <a:lumOff val="40000"/>
                  </a:schemeClr>
                </a:solidFill>
                <a:latin typeface="+mn-lt"/>
              </a:rPr>
              <a:t>Country:</a:t>
            </a:r>
            <a:br>
              <a:rPr lang="en-US" dirty="0">
                <a:solidFill>
                  <a:schemeClr val="accent1">
                    <a:lumMod val="60000"/>
                    <a:lumOff val="40000"/>
                  </a:schemeClr>
                </a:solidFill>
              </a:rPr>
            </a:br>
            <a:r>
              <a:rPr lang="en-US" dirty="0">
                <a:solidFill>
                  <a:schemeClr val="accent1">
                    <a:lumMod val="60000"/>
                    <a:lumOff val="40000"/>
                  </a:schemeClr>
                </a:solidFill>
                <a:latin typeface="+mn-lt"/>
              </a:rPr>
              <a:t>United States</a:t>
            </a:r>
          </a:p>
          <a:p>
            <a:r>
              <a:rPr lang="en-US" b="1" dirty="0">
                <a:solidFill>
                  <a:schemeClr val="accent1">
                    <a:lumMod val="60000"/>
                    <a:lumOff val="40000"/>
                  </a:schemeClr>
                </a:solidFill>
                <a:latin typeface="+mn-lt"/>
              </a:rPr>
              <a:t>Products and services:</a:t>
            </a:r>
            <a:br>
              <a:rPr lang="en-US" dirty="0">
                <a:solidFill>
                  <a:schemeClr val="accent1">
                    <a:lumMod val="60000"/>
                    <a:lumOff val="40000"/>
                  </a:schemeClr>
                </a:solidFill>
              </a:rPr>
            </a:br>
            <a:r>
              <a:rPr lang="en-US" dirty="0">
                <a:solidFill>
                  <a:schemeClr val="accent1">
                    <a:lumMod val="60000"/>
                    <a:lumOff val="40000"/>
                  </a:schemeClr>
                </a:solidFill>
                <a:latin typeface="+mn-lt"/>
              </a:rPr>
              <a:t>Azure OpenAI Service</a:t>
            </a:r>
          </a:p>
          <a:p>
            <a:r>
              <a:rPr lang="en-US" b="1" dirty="0">
                <a:solidFill>
                  <a:schemeClr val="accent1">
                    <a:lumMod val="60000"/>
                    <a:lumOff val="40000"/>
                  </a:schemeClr>
                </a:solidFill>
                <a:latin typeface="+mn-lt"/>
                <a:hlinkClick r:id="rId5">
                  <a:extLst>
                    <a:ext uri="{A12FA001-AC4F-418D-AE19-62706E023703}">
                      <ahyp:hlinkClr xmlns:ahyp="http://schemas.microsoft.com/office/drawing/2018/hyperlinkcolor" val="tx"/>
                    </a:ext>
                  </a:extLst>
                </a:hlinkClick>
              </a:rPr>
              <a:t>Read full story here</a:t>
            </a:r>
            <a:endParaRPr lang="en-US" b="1" dirty="0">
              <a:solidFill>
                <a:schemeClr val="accent1">
                  <a:lumMod val="60000"/>
                  <a:lumOff val="40000"/>
                </a:schemeClr>
              </a:solidFill>
              <a:latin typeface="+mn-lt"/>
            </a:endParaRPr>
          </a:p>
        </p:txBody>
      </p:sp>
      <p:sp>
        <p:nvSpPr>
          <p:cNvPr id="5" name="Rectangle 4">
            <a:extLst>
              <a:ext uri="{FF2B5EF4-FFF2-40B4-BE49-F238E27FC236}">
                <a16:creationId xmlns:a16="http://schemas.microsoft.com/office/drawing/2014/main" id="{779D3B1C-A3CC-8EE8-08B3-DEC5AA17CDFC}"/>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chemeClr val="accent1">
                  <a:lumMod val="60000"/>
                  <a:lumOff val="40000"/>
                </a:schemeClr>
              </a:solidFill>
              <a:effectLst/>
              <a:uLnTx/>
              <a:uFillTx/>
              <a:latin typeface="Segoe UI Semibold"/>
              <a:ea typeface="+mn-ea"/>
              <a:cs typeface="Segoe UI" pitchFamily="34" charset="0"/>
            </a:endParaRPr>
          </a:p>
        </p:txBody>
      </p:sp>
      <p:sp>
        <p:nvSpPr>
          <p:cNvPr id="69" name="Title 68">
            <a:extLst>
              <a:ext uri="{FF2B5EF4-FFF2-40B4-BE49-F238E27FC236}">
                <a16:creationId xmlns:a16="http://schemas.microsoft.com/office/drawing/2014/main" id="{C5EE384B-E8BF-1FEE-E7AE-5FF8B026CCC9}"/>
              </a:ext>
            </a:extLst>
          </p:cNvPr>
          <p:cNvSpPr txBox="1">
            <a:spLocks noGrp="1"/>
          </p:cNvSpPr>
          <p:nvPr>
            <p:ph type="title" idx="4294967295"/>
          </p:nvPr>
        </p:nvSpPr>
        <p:spPr>
          <a:xfrm>
            <a:off x="300037" y="1492761"/>
            <a:ext cx="2689317"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chemeClr val="accent1">
                    <a:lumMod val="60000"/>
                    <a:lumOff val="40000"/>
                  </a:schemeClr>
                </a:solidFill>
                <a:effectLst/>
                <a:uLnTx/>
                <a:uFillTx/>
                <a:latin typeface="Segoe UI Semibold"/>
                <a:ea typeface="+mn-ea"/>
                <a:cs typeface="+mn-cs"/>
              </a:rPr>
              <a:t>Employee Experience</a:t>
            </a:r>
          </a:p>
        </p:txBody>
      </p:sp>
    </p:spTree>
    <p:extLst>
      <p:ext uri="{BB962C8B-B14F-4D97-AF65-F5344CB8AC3E}">
        <p14:creationId xmlns:p14="http://schemas.microsoft.com/office/powerpoint/2010/main" val="2332109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sz="1200" dirty="0">
                <a:solidFill>
                  <a:schemeClr val="accent2"/>
                </a:solidFill>
              </a:rPr>
              <a:t>Nearly every organization in the world is scrambling to figure out how large language models (LLMs) can transform some part of their business. But many either don’t know where to start, or they don’t have the technical expertise to create meaningful solutions with LLMs. At Moveworks, we’re partnering with Azure OpenAI Service to deliver the power of bleeding edge LLMs—like GPT-3—to these organizations on a robust and trusted enterprise-ready platform.”</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lIns="0" tIns="0" rIns="0" bIns="0" anchor="t">
            <a:noAutofit/>
          </a:bodyPr>
          <a:lstStyle/>
          <a:p>
            <a:r>
              <a:rPr lang="en-US" sz="1100" dirty="0">
                <a:solidFill>
                  <a:schemeClr val="tx1"/>
                </a:solidFill>
              </a:rPr>
              <a:t>Moveworks knows that a lot of businesses are just starting to scratch the surface of LLMs and conversational AI—with many not even knowing where to start. Moveworks</a:t>
            </a:r>
            <a:br>
              <a:rPr lang="en-US" sz="1100" dirty="0">
                <a:solidFill>
                  <a:schemeClr val="tx1"/>
                </a:solidFill>
              </a:rPr>
            </a:br>
            <a:r>
              <a:rPr lang="en-US" sz="1100" dirty="0">
                <a:solidFill>
                  <a:schemeClr val="tx1"/>
                </a:solidFill>
              </a:rPr>
              <a:t>is using its experience in advanced conversational AI and large language models to help enterprises and government agencies resolve employee issues with the help of Azure OpenAI Service.</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338554"/>
          </a:xfrm>
        </p:spPr>
        <p:txBody>
          <a:bodyPr lIns="0" tIns="0" rIns="0" bIns="0" anchor="t"/>
          <a:lstStyle/>
          <a:p>
            <a:r>
              <a:rPr lang="en-US" dirty="0">
                <a:solidFill>
                  <a:schemeClr val="accent2"/>
                </a:solidFill>
              </a:rPr>
              <a:t>— Vaibhav Nivargi, Chief Technology Officer and Founder, Moveworks</a:t>
            </a:r>
          </a:p>
          <a:p>
            <a:endParaRPr lang="en-US" dirty="0">
              <a:solidFill>
                <a:schemeClr val="accent2"/>
              </a:solidFill>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523494"/>
          </a:xfrm>
        </p:spPr>
        <p:txBody>
          <a:bodyPr lIns="0" tIns="0" rIns="0" bIns="0" anchor="t"/>
          <a:lstStyle/>
          <a:p>
            <a:r>
              <a:rPr lang="en-US" sz="1100" dirty="0">
                <a:solidFill>
                  <a:schemeClr val="tx1"/>
                </a:solidFill>
              </a:rPr>
              <a:t>Moveworks chose Microsoft Azure OpenAI Service as a core component of its machine learning architecture. Azure OpenAI Service semantic search and summarization capabilities enhance the platform’s ability</a:t>
            </a:r>
            <a:br>
              <a:rPr lang="en-US" sz="1100" dirty="0">
                <a:solidFill>
                  <a:schemeClr val="tx1"/>
                </a:solidFill>
              </a:rPr>
            </a:br>
            <a:r>
              <a:rPr lang="en-US" sz="1100" dirty="0">
                <a:solidFill>
                  <a:schemeClr val="tx1"/>
                </a:solidFill>
              </a:rPr>
              <a:t>to resolve limitless support requests simultaneously—even anticipate the individual needs of employees and</a:t>
            </a:r>
            <a:br>
              <a:rPr lang="en-US" sz="1100" dirty="0">
                <a:solidFill>
                  <a:schemeClr val="tx1"/>
                </a:solidFill>
              </a:rPr>
            </a:br>
            <a:r>
              <a:rPr lang="en-US" sz="1100" dirty="0">
                <a:solidFill>
                  <a:schemeClr val="tx1"/>
                </a:solidFill>
              </a:rPr>
              <a:t>respond to them in their native language. </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184940"/>
          </a:xfrm>
        </p:spPr>
        <p:txBody>
          <a:bodyPr lIns="0" tIns="0" rIns="0" bIns="0" anchor="t"/>
          <a:lstStyle/>
          <a:p>
            <a:r>
              <a:rPr lang="en-US" sz="1100" dirty="0">
                <a:solidFill>
                  <a:schemeClr val="tx1"/>
                </a:solidFill>
              </a:rPr>
              <a:t>With Azure OpenAI Service Moveworks can deliver the power of large language models and conversational AI to customers in a way that’s trusted, secure, and enterprise-ready—without customers needing the technical expertise required to leverage these technologies.</a:t>
            </a:r>
          </a:p>
        </p:txBody>
      </p:sp>
      <p:pic>
        <p:nvPicPr>
          <p:cNvPr id="8" name="Picture Placeholder 7" descr="Moveworks logo">
            <a:extLst>
              <a:ext uri="{FF2B5EF4-FFF2-40B4-BE49-F238E27FC236}">
                <a16:creationId xmlns:a16="http://schemas.microsoft.com/office/drawing/2014/main" id="{190A8105-052E-DD93-87B6-2E3D0E4FD7A3}"/>
              </a:ext>
            </a:extLst>
          </p:cNvPr>
          <p:cNvPicPr>
            <a:picLocks noGrp="1" noChangeAspect="1"/>
          </p:cNvPicPr>
          <p:nvPr>
            <p:ph type="pic" sz="quarter" idx="23"/>
          </p:nvPr>
        </p:nvPicPr>
        <p:blipFill rotWithShape="1">
          <a:blip r:embed="rId2"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300037" y="361292"/>
            <a:ext cx="1714501" cy="656954"/>
          </a:xfrm>
        </p:spPr>
      </p:pic>
      <p:pic>
        <p:nvPicPr>
          <p:cNvPr id="10" name="Picture Placeholder 9" descr="A picture containing person&#10;&#10;Description automatically generated">
            <a:extLst>
              <a:ext uri="{FF2B5EF4-FFF2-40B4-BE49-F238E27FC236}">
                <a16:creationId xmlns:a16="http://schemas.microsoft.com/office/drawing/2014/main" id="{03F6429F-089D-2EEB-4DBB-27317BB7A6DA}"/>
              </a:ext>
            </a:extLst>
          </p:cNvPr>
          <p:cNvPicPr>
            <a:picLocks noGrp="1" noChangeAspect="1"/>
          </p:cNvPicPr>
          <p:nvPr>
            <p:ph type="pic" sz="quarter" idx="24"/>
          </p:nvPr>
        </p:nvPicPr>
        <p:blipFill>
          <a:blip r:embed="rId3" cstate="email">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dirty="0">
                <a:solidFill>
                  <a:schemeClr val="bg2">
                    <a:lumMod val="20000"/>
                    <a:lumOff val="80000"/>
                  </a:schemeClr>
                </a:solidFill>
                <a:latin typeface="+mn-lt"/>
              </a:rPr>
              <a:t>Customer:</a:t>
            </a:r>
            <a:br>
              <a:rPr lang="en-US" b="1" dirty="0">
                <a:solidFill>
                  <a:schemeClr val="bg2">
                    <a:lumMod val="20000"/>
                    <a:lumOff val="80000"/>
                  </a:schemeClr>
                </a:solidFill>
                <a:latin typeface="+mn-lt"/>
              </a:rPr>
            </a:br>
            <a:r>
              <a:rPr lang="en-US" dirty="0">
                <a:solidFill>
                  <a:schemeClr val="bg2">
                    <a:lumMod val="20000"/>
                    <a:lumOff val="80000"/>
                  </a:schemeClr>
                </a:solidFill>
                <a:latin typeface="+mn-lt"/>
              </a:rPr>
              <a:t>Moveworks</a:t>
            </a:r>
          </a:p>
          <a:p>
            <a:r>
              <a:rPr lang="en-US" b="1" dirty="0">
                <a:solidFill>
                  <a:schemeClr val="bg2">
                    <a:lumMod val="20000"/>
                    <a:lumOff val="80000"/>
                  </a:schemeClr>
                </a:solidFill>
                <a:latin typeface="+mn-lt"/>
              </a:rPr>
              <a:t>Industry:</a:t>
            </a:r>
            <a:br>
              <a:rPr lang="en-US" dirty="0">
                <a:solidFill>
                  <a:schemeClr val="bg2">
                    <a:lumMod val="20000"/>
                    <a:lumOff val="80000"/>
                  </a:schemeClr>
                </a:solidFill>
              </a:rPr>
            </a:br>
            <a:r>
              <a:rPr lang="en-US" dirty="0">
                <a:solidFill>
                  <a:schemeClr val="bg2">
                    <a:lumMod val="20000"/>
                    <a:lumOff val="80000"/>
                  </a:schemeClr>
                </a:solidFill>
                <a:latin typeface="+mn-lt"/>
              </a:rPr>
              <a:t>Professional Services</a:t>
            </a:r>
          </a:p>
          <a:p>
            <a:r>
              <a:rPr lang="en-US" b="1" dirty="0">
                <a:solidFill>
                  <a:schemeClr val="bg2">
                    <a:lumMod val="20000"/>
                    <a:lumOff val="80000"/>
                  </a:schemeClr>
                </a:solidFill>
                <a:latin typeface="+mn-lt"/>
              </a:rPr>
              <a:t>Size:</a:t>
            </a:r>
            <a:br>
              <a:rPr lang="en-US" dirty="0">
                <a:solidFill>
                  <a:schemeClr val="bg2">
                    <a:lumMod val="20000"/>
                    <a:lumOff val="80000"/>
                  </a:schemeClr>
                </a:solidFill>
              </a:rPr>
            </a:br>
            <a:r>
              <a:rPr lang="en-US" dirty="0">
                <a:solidFill>
                  <a:schemeClr val="bg2">
                    <a:lumMod val="20000"/>
                    <a:lumOff val="80000"/>
                  </a:schemeClr>
                </a:solidFill>
                <a:latin typeface="+mn-lt"/>
              </a:rPr>
              <a:t>50–999 employees</a:t>
            </a:r>
          </a:p>
          <a:p>
            <a:r>
              <a:rPr lang="en-US" b="1" dirty="0">
                <a:solidFill>
                  <a:schemeClr val="bg2">
                    <a:lumMod val="20000"/>
                    <a:lumOff val="80000"/>
                  </a:schemeClr>
                </a:solidFill>
                <a:latin typeface="+mn-lt"/>
              </a:rPr>
              <a:t>Country:</a:t>
            </a:r>
            <a:br>
              <a:rPr lang="en-US" dirty="0">
                <a:solidFill>
                  <a:schemeClr val="bg2">
                    <a:lumMod val="20000"/>
                    <a:lumOff val="80000"/>
                  </a:schemeClr>
                </a:solidFill>
              </a:rPr>
            </a:br>
            <a:r>
              <a:rPr lang="en-US" dirty="0">
                <a:solidFill>
                  <a:schemeClr val="bg2">
                    <a:lumMod val="20000"/>
                    <a:lumOff val="80000"/>
                  </a:schemeClr>
                </a:solidFill>
                <a:latin typeface="+mn-lt"/>
              </a:rPr>
              <a:t>United States</a:t>
            </a:r>
          </a:p>
          <a:p>
            <a:r>
              <a:rPr lang="en-US" b="1" dirty="0">
                <a:solidFill>
                  <a:schemeClr val="bg2">
                    <a:lumMod val="20000"/>
                    <a:lumOff val="80000"/>
                  </a:schemeClr>
                </a:solidFill>
                <a:latin typeface="+mn-lt"/>
              </a:rPr>
              <a:t>Products and services:</a:t>
            </a:r>
            <a:br>
              <a:rPr lang="en-US" b="1" dirty="0">
                <a:solidFill>
                  <a:schemeClr val="bg2">
                    <a:lumMod val="20000"/>
                    <a:lumOff val="80000"/>
                  </a:schemeClr>
                </a:solidFill>
                <a:latin typeface="+mn-lt"/>
              </a:rPr>
            </a:br>
            <a:r>
              <a:rPr lang="en-US" dirty="0">
                <a:solidFill>
                  <a:schemeClr val="bg2">
                    <a:lumMod val="20000"/>
                    <a:lumOff val="80000"/>
                  </a:schemeClr>
                </a:solidFill>
                <a:latin typeface="+mn-lt"/>
              </a:rPr>
              <a:t>Azure OpenAI Service</a:t>
            </a:r>
          </a:p>
          <a:p>
            <a:r>
              <a:rPr lang="en-US" b="1" dirty="0">
                <a:solidFill>
                  <a:schemeClr val="bg2">
                    <a:lumMod val="20000"/>
                    <a:lumOff val="80000"/>
                  </a:schemeClr>
                </a:solidFill>
                <a:latin typeface="+mn-lt"/>
                <a:hlinkClick r:id="rId4">
                  <a:extLst>
                    <a:ext uri="{A12FA001-AC4F-418D-AE19-62706E023703}">
                      <ahyp:hlinkClr xmlns:ahyp="http://schemas.microsoft.com/office/drawing/2018/hyperlinkcolor" val="tx"/>
                    </a:ext>
                  </a:extLst>
                </a:hlinkClick>
              </a:rPr>
              <a:t>Read full story here</a:t>
            </a:r>
            <a:endParaRPr lang="en-US" b="1" dirty="0">
              <a:solidFill>
                <a:schemeClr val="bg2">
                  <a:lumMod val="20000"/>
                  <a:lumOff val="80000"/>
                </a:schemeClr>
              </a:solidFill>
              <a:latin typeface="+mn-lt"/>
            </a:endParaRPr>
          </a:p>
        </p:txBody>
      </p:sp>
      <p:sp>
        <p:nvSpPr>
          <p:cNvPr id="5" name="Rectangle 4">
            <a:extLst>
              <a:ext uri="{FF2B5EF4-FFF2-40B4-BE49-F238E27FC236}">
                <a16:creationId xmlns:a16="http://schemas.microsoft.com/office/drawing/2014/main" id="{93F29F35-753E-FA63-DD71-3804ADBBA8A3}"/>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effectLst/>
              <a:uLnTx/>
              <a:uFillTx/>
              <a:latin typeface="Segoe UI Semibold"/>
              <a:ea typeface="+mn-ea"/>
              <a:cs typeface="Segoe UI" pitchFamily="34" charset="0"/>
            </a:endParaRPr>
          </a:p>
        </p:txBody>
      </p:sp>
      <p:sp>
        <p:nvSpPr>
          <p:cNvPr id="61" name="Title 60">
            <a:extLst>
              <a:ext uri="{FF2B5EF4-FFF2-40B4-BE49-F238E27FC236}">
                <a16:creationId xmlns:a16="http://schemas.microsoft.com/office/drawing/2014/main" id="{9484AA5B-E6BF-4507-DD41-B3DAFA1D3E5A}"/>
              </a:ext>
            </a:extLst>
          </p:cNvPr>
          <p:cNvSpPr txBox="1">
            <a:spLocks noGrp="1"/>
          </p:cNvSpPr>
          <p:nvPr>
            <p:ph type="title" idx="4294967295"/>
          </p:nvPr>
        </p:nvSpPr>
        <p:spPr>
          <a:xfrm>
            <a:off x="300037" y="1492761"/>
            <a:ext cx="2689317"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bg2">
                    <a:lumMod val="20000"/>
                    <a:lumOff val="80000"/>
                  </a:schemeClr>
                </a:solidFill>
                <a:effectLst/>
                <a:uLnTx/>
                <a:uFillTx/>
                <a:latin typeface="Segoe UI Semibold"/>
                <a:ea typeface="+mn-ea"/>
                <a:cs typeface="+mn-cs"/>
              </a:rPr>
              <a:t>Employee Experience</a:t>
            </a:r>
          </a:p>
        </p:txBody>
      </p:sp>
    </p:spTree>
    <p:extLst>
      <p:ext uri="{BB962C8B-B14F-4D97-AF65-F5344CB8AC3E}">
        <p14:creationId xmlns:p14="http://schemas.microsoft.com/office/powerpoint/2010/main" val="501685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492443"/>
          </a:xfrm>
        </p:spPr>
        <p:txBody>
          <a:bodyPr/>
          <a:lstStyle/>
          <a:p>
            <a:r>
              <a:rPr lang="en-US" dirty="0">
                <a:solidFill>
                  <a:schemeClr val="accent2"/>
                </a:solidFill>
                <a:effectLst/>
                <a:ea typeface="Times New Roman" panose="02020603050405020304" pitchFamily="18" charset="0"/>
                <a:cs typeface="Segoe UI"/>
              </a:rPr>
              <a:t>With the help of Azure OpenAI Service, we’re disrupting our industry for a second </a:t>
            </a:r>
            <a:r>
              <a:rPr lang="en-US" dirty="0">
                <a:solidFill>
                  <a:schemeClr val="accent2"/>
                </a:solidFill>
                <a:ea typeface="Times New Roman" panose="02020603050405020304" pitchFamily="18" charset="0"/>
                <a:cs typeface="Segoe UI"/>
              </a:rPr>
              <a:t>time by delivering</a:t>
            </a:r>
            <a:r>
              <a:rPr lang="en-US" dirty="0">
                <a:solidFill>
                  <a:schemeClr val="accent2"/>
                </a:solidFill>
                <a:effectLst/>
                <a:ea typeface="Times New Roman" panose="02020603050405020304" pitchFamily="18" charset="0"/>
                <a:cs typeface="Segoe UI"/>
              </a:rPr>
              <a:t> cutting-edge digital tools and capabilities and becoming a true omnichannel retailer.”</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292662"/>
          </a:xfrm>
        </p:spPr>
        <p:txBody>
          <a:bodyPr/>
          <a:lstStyle/>
          <a:p>
            <a:r>
              <a:rPr lang="en-US">
                <a:solidFill>
                  <a:schemeClr val="tx1"/>
                </a:solidFill>
              </a:rPr>
              <a:t>With 45,000 cars in its inventory,</a:t>
            </a:r>
            <a:br>
              <a:rPr lang="en-US">
                <a:solidFill>
                  <a:schemeClr val="tx1"/>
                </a:solidFill>
              </a:rPr>
            </a:br>
            <a:r>
              <a:rPr lang="en-US">
                <a:solidFill>
                  <a:schemeClr val="tx1"/>
                </a:solidFill>
              </a:rPr>
              <a:t>CarMax needed a fast and efficient way to analyze customer reviews and</a:t>
            </a:r>
            <a:br>
              <a:rPr lang="en-US">
                <a:solidFill>
                  <a:schemeClr val="tx1"/>
                </a:solidFill>
              </a:rPr>
            </a:br>
            <a:r>
              <a:rPr lang="en-US">
                <a:solidFill>
                  <a:schemeClr val="tx1"/>
                </a:solidFill>
              </a:rPr>
              <a:t>provide brief, meaningful summaries</a:t>
            </a:r>
            <a:br>
              <a:rPr lang="en-US">
                <a:solidFill>
                  <a:schemeClr val="tx1"/>
                </a:solidFill>
              </a:rPr>
            </a:br>
            <a:r>
              <a:rPr lang="en-US">
                <a:solidFill>
                  <a:schemeClr val="tx1"/>
                </a:solidFill>
              </a:rPr>
              <a:t>for each model that would aid potential purchasers and boost the pages’ search engine rankings. </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solidFill>
                  <a:schemeClr val="accent2"/>
                </a:solidFill>
              </a:rPr>
              <a:t>— Shamim Mohammad, Executive Vice President and Chief Information and Technology Officer, CarMax </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923330"/>
          </a:xfrm>
        </p:spPr>
        <p:txBody>
          <a:bodyPr/>
          <a:lstStyle/>
          <a:p>
            <a:r>
              <a:rPr lang="en-US">
                <a:solidFill>
                  <a:schemeClr val="tx1"/>
                </a:solidFill>
              </a:rPr>
              <a:t>After choosing to work with OpenAI, CarMax migrated to OpenAI Service</a:t>
            </a:r>
            <a:br>
              <a:rPr lang="en-US">
                <a:solidFill>
                  <a:schemeClr val="tx1"/>
                </a:solidFill>
              </a:rPr>
            </a:br>
            <a:r>
              <a:rPr lang="en-US">
                <a:solidFill>
                  <a:schemeClr val="tx1"/>
                </a:solidFill>
              </a:rPr>
              <a:t>to take advantage of the scalability, security, and Responsible AI features</a:t>
            </a:r>
            <a:br>
              <a:rPr lang="en-US">
                <a:solidFill>
                  <a:schemeClr val="tx1"/>
                </a:solidFill>
              </a:rPr>
            </a:br>
            <a:r>
              <a:rPr lang="en-US">
                <a:solidFill>
                  <a:schemeClr val="tx1"/>
                </a:solidFill>
              </a:rPr>
              <a:t>it provides. </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292662"/>
          </a:xfrm>
        </p:spPr>
        <p:txBody>
          <a:bodyPr/>
          <a:lstStyle/>
          <a:p>
            <a:r>
              <a:rPr lang="en-US">
                <a:solidFill>
                  <a:schemeClr val="tx1"/>
                </a:solidFill>
              </a:rPr>
              <a:t>CarMax was able to produce the equivalent of 11 years’ worth of car summaries in a matter of months, freeing editorial staff to focus on more substantive content, providing customers with valuable insights, and successfully boosting search rankings. </a:t>
            </a:r>
          </a:p>
        </p:txBody>
      </p:sp>
      <p:pic>
        <p:nvPicPr>
          <p:cNvPr id="9" name="Picture 9" descr="CarMax Logo">
            <a:extLst>
              <a:ext uri="{FF2B5EF4-FFF2-40B4-BE49-F238E27FC236}">
                <a16:creationId xmlns:a16="http://schemas.microsoft.com/office/drawing/2014/main" id="{EDA043C8-0C66-7808-DA50-0FCD922B75F5}"/>
              </a:ext>
            </a:extLst>
          </p:cNvPr>
          <p:cNvPicPr>
            <a:picLocks noGrp="1" noChangeAspect="1"/>
          </p:cNvPicPr>
          <p:nvPr>
            <p:ph type="pic" sz="quarter" idx="23"/>
          </p:nvPr>
        </p:nvPicPr>
        <p:blipFill rotWithShape="1">
          <a:blip r:embed="rId3" cstate="email">
            <a:extLst>
              <a:ext uri="{28A0092B-C50C-407E-A947-70E740481C1C}">
                <a14:useLocalDpi xmlns:a14="http://schemas.microsoft.com/office/drawing/2010/main"/>
              </a:ext>
            </a:extLst>
          </a:blip>
          <a:stretch/>
        </p:blipFill>
        <p:spPr>
          <a:xfrm>
            <a:off x="300037" y="554698"/>
            <a:ext cx="2123123" cy="411885"/>
          </a:xfrm>
          <a:prstGeom prst="rect">
            <a:avLst/>
          </a:prstGeom>
        </p:spPr>
      </p:pic>
      <p:pic>
        <p:nvPicPr>
          <p:cNvPr id="10" name="Picture Placeholder 9">
            <a:extLst>
              <a:ext uri="{FF2B5EF4-FFF2-40B4-BE49-F238E27FC236}">
                <a16:creationId xmlns:a16="http://schemas.microsoft.com/office/drawing/2014/main" id="{CA8193E9-32CB-CA60-3B25-8C651F6784B8}"/>
              </a:ext>
              <a:ext uri="{C183D7F6-B498-43B3-948B-1728B52AA6E4}">
                <adec:decorative xmlns:adec="http://schemas.microsoft.com/office/drawing/2017/decorative" val="1"/>
              </a:ext>
            </a:extLst>
          </p:cNvPr>
          <p:cNvPicPr>
            <a:picLocks noGrp="1" noChangeAspect="1"/>
          </p:cNvPicPr>
          <p:nvPr>
            <p:ph type="pic" sz="quarter" idx="24"/>
          </p:nvPr>
        </p:nvPicPr>
        <p:blipFill>
          <a:blip r:embed="rId4" cstate="email">
            <a:extLst>
              <a:ext uri="{28A0092B-C50C-407E-A947-70E740481C1C}">
                <a14:useLocalDpi xmlns:a14="http://schemas.microsoft.com/office/drawing/2010/main"/>
              </a:ext>
            </a:extLst>
          </a:blip>
          <a:srcRect t="546" b="546"/>
          <a:stretch/>
        </p:blipFill>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2231380"/>
          </a:xfrm>
        </p:spPr>
        <p:txBody>
          <a:bodyPr/>
          <a:lstStyle/>
          <a:p>
            <a:r>
              <a:rPr lang="en-US" b="1">
                <a:solidFill>
                  <a:schemeClr val="bg2">
                    <a:lumMod val="20000"/>
                    <a:lumOff val="80000"/>
                  </a:schemeClr>
                </a:solidFill>
                <a:latin typeface="+mn-lt"/>
              </a:rPr>
              <a:t>Customer:</a:t>
            </a:r>
            <a:br>
              <a:rPr lang="en-US">
                <a:solidFill>
                  <a:schemeClr val="bg2">
                    <a:lumMod val="20000"/>
                    <a:lumOff val="80000"/>
                  </a:schemeClr>
                </a:solidFill>
              </a:rPr>
            </a:br>
            <a:r>
              <a:rPr lang="en-US" b="0">
                <a:solidFill>
                  <a:schemeClr val="bg2">
                    <a:lumMod val="20000"/>
                    <a:lumOff val="80000"/>
                  </a:schemeClr>
                </a:solidFill>
                <a:latin typeface="+mn-lt"/>
                <a:cs typeface="Segoe UI Semilight" panose="020B0402040204020203" pitchFamily="34" charset="0"/>
              </a:rPr>
              <a:t>CarMax</a:t>
            </a:r>
          </a:p>
          <a:p>
            <a:r>
              <a:rPr lang="en-US" b="1">
                <a:solidFill>
                  <a:schemeClr val="bg2">
                    <a:lumMod val="20000"/>
                    <a:lumOff val="80000"/>
                  </a:schemeClr>
                </a:solidFill>
                <a:latin typeface="+mn-lt"/>
              </a:rPr>
              <a:t>Industry:</a:t>
            </a:r>
            <a:br>
              <a:rPr lang="en-US">
                <a:solidFill>
                  <a:schemeClr val="bg2">
                    <a:lumMod val="20000"/>
                    <a:lumOff val="80000"/>
                  </a:schemeClr>
                </a:solidFill>
              </a:rPr>
            </a:br>
            <a:r>
              <a:rPr lang="en-US" b="0">
                <a:solidFill>
                  <a:schemeClr val="bg2">
                    <a:lumMod val="20000"/>
                    <a:lumOff val="80000"/>
                  </a:schemeClr>
                </a:solidFill>
                <a:latin typeface="+mn-lt"/>
                <a:cs typeface="Segoe UI Semilight" panose="020B0402040204020203" pitchFamily="34" charset="0"/>
              </a:rPr>
              <a:t>Retailer</a:t>
            </a:r>
          </a:p>
          <a:p>
            <a:r>
              <a:rPr lang="en-US" b="1">
                <a:solidFill>
                  <a:schemeClr val="bg2">
                    <a:lumMod val="20000"/>
                    <a:lumOff val="80000"/>
                  </a:schemeClr>
                </a:solidFill>
                <a:latin typeface="+mn-lt"/>
              </a:rPr>
              <a:t>Size:</a:t>
            </a:r>
            <a:br>
              <a:rPr lang="en-US">
                <a:solidFill>
                  <a:schemeClr val="bg2">
                    <a:lumMod val="20000"/>
                    <a:lumOff val="80000"/>
                  </a:schemeClr>
                </a:solidFill>
              </a:rPr>
            </a:br>
            <a:r>
              <a:rPr lang="en-US" b="0">
                <a:solidFill>
                  <a:schemeClr val="bg2">
                    <a:lumMod val="20000"/>
                    <a:lumOff val="80000"/>
                  </a:schemeClr>
                </a:solidFill>
                <a:latin typeface="+mn-lt"/>
                <a:cs typeface="Segoe UI Semilight" panose="020B0402040204020203" pitchFamily="34" charset="0"/>
              </a:rPr>
              <a:t>10,000+ employees</a:t>
            </a:r>
          </a:p>
          <a:p>
            <a:r>
              <a:rPr lang="en-US" b="1">
                <a:solidFill>
                  <a:schemeClr val="bg2">
                    <a:lumMod val="20000"/>
                    <a:lumOff val="80000"/>
                  </a:schemeClr>
                </a:solidFill>
                <a:latin typeface="+mn-lt"/>
              </a:rPr>
              <a:t>Country:</a:t>
            </a:r>
            <a:br>
              <a:rPr lang="en-US">
                <a:solidFill>
                  <a:schemeClr val="bg2">
                    <a:lumMod val="20000"/>
                    <a:lumOff val="80000"/>
                  </a:schemeClr>
                </a:solidFill>
              </a:rPr>
            </a:br>
            <a:r>
              <a:rPr lang="en-US" b="0">
                <a:solidFill>
                  <a:schemeClr val="bg2">
                    <a:lumMod val="20000"/>
                    <a:lumOff val="80000"/>
                  </a:schemeClr>
                </a:solidFill>
                <a:latin typeface="+mn-lt"/>
                <a:cs typeface="Segoe UI Semilight" panose="020B0402040204020203" pitchFamily="34" charset="0"/>
              </a:rPr>
              <a:t>United States</a:t>
            </a:r>
          </a:p>
          <a:p>
            <a:r>
              <a:rPr lang="en-US" b="1">
                <a:solidFill>
                  <a:schemeClr val="bg2">
                    <a:lumMod val="20000"/>
                    <a:lumOff val="80000"/>
                  </a:schemeClr>
                </a:solidFill>
                <a:latin typeface="+mn-lt"/>
                <a:cs typeface="Segoe UI Semibold"/>
              </a:rPr>
              <a:t>Products and services:</a:t>
            </a:r>
            <a:br>
              <a:rPr lang="en-US">
                <a:solidFill>
                  <a:schemeClr val="bg2">
                    <a:lumMod val="20000"/>
                    <a:lumOff val="80000"/>
                  </a:schemeClr>
                </a:solidFill>
              </a:rPr>
            </a:br>
            <a:r>
              <a:rPr lang="en-US" b="0">
                <a:solidFill>
                  <a:schemeClr val="bg2">
                    <a:lumMod val="20000"/>
                    <a:lumOff val="80000"/>
                  </a:schemeClr>
                </a:solidFill>
                <a:latin typeface="+mn-lt"/>
                <a:cs typeface="Segoe UI Semilight" panose="020B0402040204020203" pitchFamily="34" charset="0"/>
              </a:rPr>
              <a:t>Azure AI</a:t>
            </a:r>
            <a:br>
              <a:rPr lang="en-US">
                <a:solidFill>
                  <a:schemeClr val="bg2">
                    <a:lumMod val="20000"/>
                    <a:lumOff val="80000"/>
                  </a:schemeClr>
                </a:solidFill>
                <a:latin typeface="+mn-lt"/>
              </a:rPr>
            </a:br>
            <a:r>
              <a:rPr lang="en-US" b="0">
                <a:solidFill>
                  <a:schemeClr val="bg2">
                    <a:lumMod val="20000"/>
                    <a:lumOff val="80000"/>
                  </a:schemeClr>
                </a:solidFill>
                <a:latin typeface="+mn-lt"/>
                <a:cs typeface="Segoe UI Semilight" panose="020B0402040204020203" pitchFamily="34" charset="0"/>
              </a:rPr>
              <a:t>Azure OpenAI Service</a:t>
            </a:r>
            <a:endParaRPr lang="en-US">
              <a:solidFill>
                <a:schemeClr val="bg2">
                  <a:lumMod val="20000"/>
                  <a:lumOff val="80000"/>
                </a:schemeClr>
              </a:solidFill>
              <a:latin typeface="+mn-lt"/>
              <a:cs typeface="Segoe UI Semilight" panose="020B0402040204020203" pitchFamily="34" charset="0"/>
            </a:endParaRPr>
          </a:p>
          <a:p>
            <a:r>
              <a:rPr lang="en-US" b="1">
                <a:solidFill>
                  <a:schemeClr val="bg2">
                    <a:lumMod val="20000"/>
                    <a:lumOff val="80000"/>
                  </a:schemeClr>
                </a:solidFill>
                <a:latin typeface="+mn-lt"/>
                <a:hlinkClick r:id="rId5">
                  <a:extLst>
                    <a:ext uri="{A12FA001-AC4F-418D-AE19-62706E023703}">
                      <ahyp:hlinkClr xmlns:ahyp="http://schemas.microsoft.com/office/drawing/2018/hyperlinkcolor" val="tx"/>
                    </a:ext>
                  </a:extLst>
                </a:hlinkClick>
              </a:rPr>
              <a:t>Read full story here</a:t>
            </a:r>
            <a:endParaRPr lang="en-US" b="1">
              <a:solidFill>
                <a:schemeClr val="bg2">
                  <a:lumMod val="20000"/>
                  <a:lumOff val="80000"/>
                </a:schemeClr>
              </a:solidFill>
              <a:latin typeface="+mn-lt"/>
            </a:endParaRPr>
          </a:p>
        </p:txBody>
      </p:sp>
      <p:sp>
        <p:nvSpPr>
          <p:cNvPr id="5" name="Rectangle 4">
            <a:extLst>
              <a:ext uri="{FF2B5EF4-FFF2-40B4-BE49-F238E27FC236}">
                <a16:creationId xmlns:a16="http://schemas.microsoft.com/office/drawing/2014/main" id="{2105AD2A-8EB7-5E56-875B-C798D32D0B37}"/>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6" name="Title 5">
            <a:extLst>
              <a:ext uri="{FF2B5EF4-FFF2-40B4-BE49-F238E27FC236}">
                <a16:creationId xmlns:a16="http://schemas.microsoft.com/office/drawing/2014/main" id="{D95A8B5A-A52C-8B09-C17A-08E110C907BD}"/>
              </a:ext>
            </a:extLst>
          </p:cNvPr>
          <p:cNvSpPr txBox="1">
            <a:spLocks noGrp="1"/>
          </p:cNvSpPr>
          <p:nvPr>
            <p:ph type="title" idx="4294967295"/>
          </p:nvPr>
        </p:nvSpPr>
        <p:spPr>
          <a:xfrm>
            <a:off x="300037" y="1492761"/>
            <a:ext cx="2689317"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chemeClr val="bg2">
                    <a:lumMod val="20000"/>
                    <a:lumOff val="80000"/>
                  </a:schemeClr>
                </a:solidFill>
                <a:effectLst/>
                <a:uLnTx/>
                <a:uFillTx/>
                <a:latin typeface="Segoe UI Semibold"/>
                <a:ea typeface="+mn-ea"/>
                <a:cs typeface="+mn-cs"/>
              </a:rPr>
              <a:t>Content Generation &amp; Summarization</a:t>
            </a:r>
          </a:p>
        </p:txBody>
      </p:sp>
    </p:spTree>
    <p:extLst>
      <p:ext uri="{BB962C8B-B14F-4D97-AF65-F5344CB8AC3E}">
        <p14:creationId xmlns:p14="http://schemas.microsoft.com/office/powerpoint/2010/main" val="1279741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74EC-5650-1AE1-14D9-8D57D0A325BE}"/>
            </a:ext>
          </a:extLst>
        </p:cNvPr>
        <p:cNvGrpSpPr/>
        <p:nvPr/>
      </p:nvGrpSpPr>
      <p:grpSpPr>
        <a:xfrm>
          <a:off x="0" y="0"/>
          <a:ext cx="0" cy="0"/>
          <a:chOff x="0" y="0"/>
          <a:chExt cx="0" cy="0"/>
        </a:xfrm>
      </p:grpSpPr>
      <p:sp>
        <p:nvSpPr>
          <p:cNvPr id="7" name="Title 4">
            <a:extLst>
              <a:ext uri="{FF2B5EF4-FFF2-40B4-BE49-F238E27FC236}">
                <a16:creationId xmlns:a16="http://schemas.microsoft.com/office/drawing/2014/main" id="{7AF79D93-E4D4-8280-4429-19BEBF3457C4}"/>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Generative AI – Re-Imagining Your Business</a:t>
            </a:r>
          </a:p>
        </p:txBody>
      </p:sp>
      <p:sp>
        <p:nvSpPr>
          <p:cNvPr id="2" name="Title 5">
            <a:extLst>
              <a:ext uri="{FF2B5EF4-FFF2-40B4-BE49-F238E27FC236}">
                <a16:creationId xmlns:a16="http://schemas.microsoft.com/office/drawing/2014/main" id="{08670652-525D-7252-27AF-B7810DA1DE88}"/>
              </a:ext>
            </a:extLst>
          </p:cNvPr>
          <p:cNvSpPr txBox="1">
            <a:spLocks/>
          </p:cNvSpPr>
          <p:nvPr/>
        </p:nvSpPr>
        <p:spPr>
          <a:xfrm>
            <a:off x="5761493" y="1446820"/>
            <a:ext cx="5903432"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w="3175">
                  <a:noFill/>
                </a:ln>
                <a:solidFill>
                  <a:srgbClr val="FFFFFF"/>
                </a:solidFill>
                <a:effectLst/>
                <a:uLnTx/>
                <a:uFillTx/>
                <a:latin typeface="Segoe UI"/>
                <a:ea typeface="+mn-ea"/>
                <a:cs typeface="Segoe UI" pitchFamily="34" charset="0"/>
              </a:rPr>
              <a:t>Unlocking the ful</a:t>
            </a:r>
            <a:r>
              <a:rPr lang="en-US" sz="2400" spc="0" dirty="0">
                <a:solidFill>
                  <a:srgbClr val="FFFFFF"/>
                </a:solidFill>
                <a:latin typeface="Segoe UI"/>
              </a:rPr>
              <a:t>l potential of </a:t>
            </a:r>
            <a:r>
              <a:rPr kumimoji="0" lang="en-US" sz="2400" b="0" i="0" u="none" strike="noStrike" kern="1200" cap="none" spc="0" normalizeH="0" baseline="0" noProof="0" dirty="0">
                <a:ln w="3175">
                  <a:noFill/>
                </a:ln>
                <a:solidFill>
                  <a:srgbClr val="FFFFFF"/>
                </a:solidFill>
                <a:effectLst/>
                <a:uLnTx/>
                <a:uFillTx/>
                <a:latin typeface="Segoe UI"/>
                <a:ea typeface="+mn-ea"/>
                <a:cs typeface="Segoe UI" pitchFamily="34" charset="0"/>
              </a:rPr>
              <a:t>AI Innovations with </a:t>
            </a:r>
            <a:r>
              <a:rPr lang="en-US" sz="2400" spc="0" dirty="0">
                <a:solidFill>
                  <a:srgbClr val="FFFFFF"/>
                </a:solidFill>
                <a:latin typeface="Segoe UI"/>
              </a:rPr>
              <a:t>full digital transformation </a:t>
            </a:r>
            <a:r>
              <a:rPr kumimoji="0" lang="en-US" sz="2400" b="0" i="0" u="none" strike="noStrike" kern="1200" cap="none" spc="0" normalizeH="0" baseline="0" noProof="0" dirty="0">
                <a:ln w="3175">
                  <a:noFill/>
                </a:ln>
                <a:solidFill>
                  <a:srgbClr val="FFFFFF"/>
                </a:solidFill>
                <a:effectLst/>
                <a:uLnTx/>
                <a:uFillTx/>
                <a:latin typeface="Segoe UI"/>
                <a:ea typeface="+mn-ea"/>
                <a:cs typeface="Segoe UI" pitchFamily="34" charset="0"/>
              </a:rPr>
              <a:t>potential, will require a full re-imagining of the business processes; not just business process ”AI augmentation”</a:t>
            </a:r>
          </a:p>
        </p:txBody>
      </p:sp>
      <p:pic>
        <p:nvPicPr>
          <p:cNvPr id="2052" name="Picture 4" descr="Depict the interior of a 1880s factory powered by steam engines. The scene showcases the industrial setting with high ceilings and large windows. Inside, there are several steam engines with complex systems of gears, pistons, and belts. Workers in period-appropriate attire are operating the machinery and overseeing the production process. The factory is filled with steam and the sound of machinery, embodying the energy and innovation of the late 19th century industrial era. The lighting is natural, streaming in through the large windows, highlighting the bustling activity and mechanical details.">
            <a:extLst>
              <a:ext uri="{FF2B5EF4-FFF2-40B4-BE49-F238E27FC236}">
                <a16:creationId xmlns:a16="http://schemas.microsoft.com/office/drawing/2014/main" id="{2E832C7C-C36C-56C1-A61E-029837132A3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2344" y="1100927"/>
            <a:ext cx="5152727" cy="5152727"/>
          </a:xfrm>
          <a:prstGeom prst="roundRect">
            <a:avLst/>
          </a:prstGeom>
          <a:noFill/>
          <a:extLst>
            <a:ext uri="{909E8E84-426E-40DD-AFC4-6F175D3DCCD1}">
              <a14:hiddenFill xmlns:a14="http://schemas.microsoft.com/office/drawing/2010/main">
                <a:solidFill>
                  <a:srgbClr val="FFFFFF"/>
                </a:solidFill>
              </a14:hiddenFill>
            </a:ext>
          </a:extLst>
        </p:spPr>
      </p:pic>
      <p:sp>
        <p:nvSpPr>
          <p:cNvPr id="3" name="Title 5">
            <a:extLst>
              <a:ext uri="{FF2B5EF4-FFF2-40B4-BE49-F238E27FC236}">
                <a16:creationId xmlns:a16="http://schemas.microsoft.com/office/drawing/2014/main" id="{F45D841B-7E1A-FE38-A4BE-7784CF8DC97F}"/>
              </a:ext>
            </a:extLst>
          </p:cNvPr>
          <p:cNvSpPr txBox="1">
            <a:spLocks/>
          </p:cNvSpPr>
          <p:nvPr/>
        </p:nvSpPr>
        <p:spPr>
          <a:xfrm>
            <a:off x="5657133" y="3947307"/>
            <a:ext cx="6292523" cy="2667981"/>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342900" marR="0" lvl="0" indent="-342900"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000" spc="0" dirty="0">
                <a:solidFill>
                  <a:schemeClr val="tx1">
                    <a:lumMod val="75000"/>
                  </a:schemeClr>
                </a:solidFill>
                <a:latin typeface="Segoe UI"/>
              </a:rPr>
              <a:t>Large f</a:t>
            </a:r>
            <a:r>
              <a:rPr kumimoji="0" lang="en-US" sz="2000" b="0" i="0" u="none" strike="noStrike" kern="1200" cap="none" spc="0" normalizeH="0" baseline="0" noProof="0" dirty="0" err="1">
                <a:ln w="3175">
                  <a:noFill/>
                </a:ln>
                <a:solidFill>
                  <a:schemeClr val="tx1">
                    <a:lumMod val="75000"/>
                  </a:schemeClr>
                </a:solidFill>
                <a:effectLst/>
                <a:uLnTx/>
                <a:uFillTx/>
                <a:latin typeface="Segoe UI"/>
                <a:ea typeface="+mn-ea"/>
                <a:cs typeface="Segoe UI" pitchFamily="34" charset="0"/>
              </a:rPr>
              <a:t>actories</a:t>
            </a:r>
            <a:r>
              <a:rPr kumimoji="0" lang="en-US" sz="2000" b="0" i="0" u="none" strike="noStrike" kern="1200" cap="none" spc="0" normalizeH="0" baseline="0" noProof="0" dirty="0">
                <a:ln w="3175">
                  <a:noFill/>
                </a:ln>
                <a:solidFill>
                  <a:schemeClr val="tx1">
                    <a:lumMod val="75000"/>
                  </a:schemeClr>
                </a:solidFill>
                <a:effectLst/>
                <a:uLnTx/>
                <a:uFillTx/>
                <a:latin typeface="Segoe UI"/>
                <a:ea typeface="+mn-ea"/>
                <a:cs typeface="Segoe UI" pitchFamily="34" charset="0"/>
              </a:rPr>
              <a:t> in the 1800s were driven by steam power with machines requiring more power surrounding the steam sources</a:t>
            </a:r>
          </a:p>
          <a:p>
            <a:pPr marL="342900" marR="0" lvl="0" indent="-342900"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000" spc="0" dirty="0">
                <a:solidFill>
                  <a:schemeClr val="tx1">
                    <a:lumMod val="75000"/>
                  </a:schemeClr>
                </a:solidFill>
                <a:latin typeface="Segoe UI"/>
              </a:rPr>
              <a:t>With the advent of electricity, steam power was replaced hoping it would bring dramatic efficiency</a:t>
            </a:r>
          </a:p>
          <a:p>
            <a:pPr marL="342900" marR="0" lvl="0" indent="-342900"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000" spc="0" dirty="0">
                <a:solidFill>
                  <a:schemeClr val="tx1">
                    <a:lumMod val="75000"/>
                  </a:schemeClr>
                </a:solidFill>
                <a:latin typeface="Segoe UI"/>
              </a:rPr>
              <a:t>Efficiency impact was not fully unlocked until factories re-imagined their processes with electricity (not just replacing steam with electricity power)</a:t>
            </a:r>
            <a:endParaRPr kumimoji="0" lang="en-US" sz="2000" b="0" i="0" u="none" strike="noStrike" kern="1200" cap="none" spc="0" normalizeH="0" baseline="0" noProof="0" dirty="0">
              <a:ln w="3175">
                <a:noFill/>
              </a:ln>
              <a:solidFill>
                <a:schemeClr val="tx1">
                  <a:lumMod val="75000"/>
                </a:schemeClr>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924941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5C383-653A-9C98-1637-5D86616BA9CD}"/>
            </a:ext>
          </a:extLst>
        </p:cNvPr>
        <p:cNvGrpSpPr/>
        <p:nvPr/>
      </p:nvGrpSpPr>
      <p:grpSpPr>
        <a:xfrm>
          <a:off x="0" y="0"/>
          <a:ext cx="0" cy="0"/>
          <a:chOff x="0" y="0"/>
          <a:chExt cx="0" cy="0"/>
        </a:xfrm>
      </p:grpSpPr>
      <p:sp>
        <p:nvSpPr>
          <p:cNvPr id="7" name="Title 4">
            <a:extLst>
              <a:ext uri="{FF2B5EF4-FFF2-40B4-BE49-F238E27FC236}">
                <a16:creationId xmlns:a16="http://schemas.microsoft.com/office/drawing/2014/main" id="{D2C583C1-227E-76A4-3C37-AFD773826D31}"/>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Generative AI – Path Forward with Transformation</a:t>
            </a:r>
          </a:p>
        </p:txBody>
      </p:sp>
      <p:sp>
        <p:nvSpPr>
          <p:cNvPr id="3" name="Title 5">
            <a:extLst>
              <a:ext uri="{FF2B5EF4-FFF2-40B4-BE49-F238E27FC236}">
                <a16:creationId xmlns:a16="http://schemas.microsoft.com/office/drawing/2014/main" id="{3C08C50F-AFC7-6655-616D-61C66850242F}"/>
              </a:ext>
            </a:extLst>
          </p:cNvPr>
          <p:cNvSpPr txBox="1">
            <a:spLocks/>
          </p:cNvSpPr>
          <p:nvPr/>
        </p:nvSpPr>
        <p:spPr>
          <a:xfrm>
            <a:off x="203080" y="4178858"/>
            <a:ext cx="5682717" cy="2112413"/>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w="3175">
                  <a:noFill/>
                </a:ln>
                <a:solidFill>
                  <a:schemeClr val="accent1">
                    <a:lumMod val="60000"/>
                    <a:lumOff val="40000"/>
                  </a:schemeClr>
                </a:solidFill>
                <a:effectLst/>
                <a:uLnTx/>
                <a:uFillTx/>
                <a:latin typeface="+mn-lt"/>
                <a:ea typeface="+mn-ea"/>
                <a:cs typeface="Segoe UI" pitchFamily="34" charset="0"/>
              </a:rPr>
              <a:t>Microsoft Holistic Business Case</a:t>
            </a:r>
            <a:endParaRPr lang="en-US" sz="2400" spc="0" dirty="0">
              <a:solidFill>
                <a:schemeClr val="accent1">
                  <a:lumMod val="60000"/>
                  <a:lumOff val="40000"/>
                </a:schemeClr>
              </a:solidFill>
              <a:latin typeface="+mn-lt"/>
            </a:endParaRPr>
          </a:p>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mn-lt"/>
                <a:ea typeface="+mn-ea"/>
                <a:cs typeface="Segoe UI" pitchFamily="34" charset="0"/>
              </a:rPr>
              <a:t>Outcomes:</a:t>
            </a:r>
          </a:p>
          <a:p>
            <a:pPr>
              <a:buFont typeface="Arial" panose="020B0604020202020204" pitchFamily="34" charset="0"/>
              <a:buChar char="•"/>
            </a:pPr>
            <a:r>
              <a:rPr lang="en-US" sz="1800" dirty="0">
                <a:latin typeface="+mn-lt"/>
              </a:rPr>
              <a:t>5 Year Financial Business Case &amp; TCO Analysis</a:t>
            </a:r>
          </a:p>
          <a:p>
            <a:pPr>
              <a:buFont typeface="Arial" panose="020B0604020202020204" pitchFamily="34" charset="0"/>
              <a:buChar char="•"/>
            </a:pPr>
            <a:r>
              <a:rPr lang="en-US" sz="1800" dirty="0">
                <a:latin typeface="+mn-lt"/>
              </a:rPr>
              <a:t>Azure Consumption Estimate with AI</a:t>
            </a:r>
          </a:p>
          <a:p>
            <a:pPr>
              <a:buFont typeface="Arial" panose="020B0604020202020204" pitchFamily="34" charset="0"/>
              <a:buChar char="•"/>
            </a:pPr>
            <a:r>
              <a:rPr lang="en-US" sz="1800" dirty="0">
                <a:latin typeface="+mn-lt"/>
              </a:rPr>
              <a:t>High-Level Azure Architecture Recommendations</a:t>
            </a:r>
          </a:p>
          <a:p>
            <a:pPr>
              <a:buFont typeface="Arial" panose="020B0604020202020204" pitchFamily="34" charset="0"/>
              <a:buChar char="•"/>
            </a:pPr>
            <a:r>
              <a:rPr lang="en-US" sz="1800" dirty="0">
                <a:latin typeface="+mn-lt"/>
              </a:rPr>
              <a:t>Optional Accelerators with Well-Architected-Framework</a:t>
            </a:r>
          </a:p>
          <a:p>
            <a:pPr lvl="1">
              <a:buFont typeface="Arial" panose="020B0604020202020204" pitchFamily="34" charset="0"/>
              <a:buChar char="•"/>
            </a:pPr>
            <a:endParaRPr lang="en-US" sz="100" dirty="0">
              <a:latin typeface="+mn-lt"/>
            </a:endParaRPr>
          </a:p>
          <a:p>
            <a:pPr>
              <a:buFont typeface="Arial" panose="020B0604020202020204" pitchFamily="34" charset="0"/>
              <a:buChar char="•"/>
            </a:pPr>
            <a:r>
              <a:rPr lang="en-US" sz="1800" dirty="0">
                <a:latin typeface="+mn-lt"/>
              </a:rPr>
              <a:t>Complete AI Roadmap &amp; Innovation Schedule across multiple horizons</a:t>
            </a:r>
          </a:p>
        </p:txBody>
      </p:sp>
      <p:sp>
        <p:nvSpPr>
          <p:cNvPr id="4" name="Title 5">
            <a:extLst>
              <a:ext uri="{FF2B5EF4-FFF2-40B4-BE49-F238E27FC236}">
                <a16:creationId xmlns:a16="http://schemas.microsoft.com/office/drawing/2014/main" id="{7B254377-1E08-DDFF-D34F-0245935E6DEF}"/>
              </a:ext>
            </a:extLst>
          </p:cNvPr>
          <p:cNvSpPr txBox="1">
            <a:spLocks/>
          </p:cNvSpPr>
          <p:nvPr/>
        </p:nvSpPr>
        <p:spPr>
          <a:xfrm>
            <a:off x="203080" y="1179171"/>
            <a:ext cx="6061089" cy="2112413"/>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w="3175">
                  <a:noFill/>
                </a:ln>
                <a:solidFill>
                  <a:schemeClr val="accent1">
                    <a:lumMod val="60000"/>
                    <a:lumOff val="40000"/>
                  </a:schemeClr>
                </a:solidFill>
                <a:effectLst/>
                <a:uLnTx/>
                <a:uFillTx/>
                <a:latin typeface="+mn-lt"/>
                <a:ea typeface="+mn-ea"/>
                <a:cs typeface="Segoe UI" pitchFamily="34" charset="0"/>
              </a:rPr>
              <a:t>Quantitative Management Consulting</a:t>
            </a:r>
            <a:endParaRPr lang="en-US" sz="2400" spc="0" dirty="0">
              <a:solidFill>
                <a:schemeClr val="accent1">
                  <a:lumMod val="60000"/>
                  <a:lumOff val="40000"/>
                </a:schemeClr>
              </a:solidFill>
              <a:latin typeface="+mn-lt"/>
            </a:endParaRPr>
          </a:p>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mn-lt"/>
                <a:ea typeface="+mn-ea"/>
                <a:cs typeface="Segoe UI" pitchFamily="34" charset="0"/>
              </a:rPr>
              <a:t>Outcomes:</a:t>
            </a:r>
          </a:p>
          <a:p>
            <a:pPr>
              <a:buFont typeface="Arial" panose="020B0604020202020204" pitchFamily="34" charset="0"/>
              <a:buChar char="•"/>
            </a:pPr>
            <a:r>
              <a:rPr lang="en-US" sz="1800" dirty="0">
                <a:latin typeface="+mn-lt"/>
              </a:rPr>
              <a:t>Optimize business innovations with AI</a:t>
            </a:r>
          </a:p>
          <a:p>
            <a:pPr>
              <a:buFont typeface="Arial" panose="020B0604020202020204" pitchFamily="34" charset="0"/>
              <a:buChar char="•"/>
            </a:pPr>
            <a:r>
              <a:rPr lang="en-US" sz="1800" dirty="0">
                <a:latin typeface="+mn-lt"/>
              </a:rPr>
              <a:t>Complete Industry &amp; Opportunity Risk Analysis</a:t>
            </a:r>
          </a:p>
          <a:p>
            <a:pPr>
              <a:buFont typeface="Arial" panose="020B0604020202020204" pitchFamily="34" charset="0"/>
              <a:buChar char="•"/>
            </a:pPr>
            <a:r>
              <a:rPr lang="en-US" sz="1800" dirty="0">
                <a:latin typeface="+mn-lt"/>
              </a:rPr>
              <a:t>Synthesis of executive survey and industry history cycles</a:t>
            </a:r>
          </a:p>
          <a:p>
            <a:pPr>
              <a:buFont typeface="Arial" panose="020B0604020202020204" pitchFamily="34" charset="0"/>
              <a:buChar char="•"/>
            </a:pPr>
            <a:r>
              <a:rPr lang="en-US" sz="1800" dirty="0">
                <a:latin typeface="+mn-lt"/>
              </a:rPr>
              <a:t>Math-based (quantitative) models of AI Innovation: risk, pricing, opportunity</a:t>
            </a:r>
          </a:p>
          <a:p>
            <a:pPr>
              <a:buFont typeface="Arial" panose="020B0604020202020204" pitchFamily="34" charset="0"/>
              <a:buChar char="•"/>
            </a:pPr>
            <a:r>
              <a:rPr lang="en-US" sz="1800" dirty="0">
                <a:latin typeface="+mn-lt"/>
              </a:rPr>
              <a:t>Range-based forecasts of for fluid market (estimate for imprecise inputs)</a:t>
            </a:r>
          </a:p>
          <a:p>
            <a:pPr lvl="1">
              <a:buFont typeface="Arial" panose="020B0604020202020204" pitchFamily="34" charset="0"/>
              <a:buChar char="•"/>
            </a:pPr>
            <a:r>
              <a:rPr lang="en-US" sz="1600" dirty="0">
                <a:latin typeface="+mn-lt"/>
              </a:rPr>
              <a:t>90% Confidence Intervals with simulated outcomes</a:t>
            </a:r>
          </a:p>
          <a:p>
            <a:pPr lvl="1">
              <a:buFont typeface="Arial" panose="020B0604020202020204" pitchFamily="34" charset="0"/>
              <a:buChar char="•"/>
            </a:pPr>
            <a:endParaRPr lang="en-US" sz="100" dirty="0">
              <a:latin typeface="+mn-lt"/>
            </a:endParaRPr>
          </a:p>
        </p:txBody>
      </p:sp>
      <p:sp>
        <p:nvSpPr>
          <p:cNvPr id="6" name="TextBox 5">
            <a:extLst>
              <a:ext uri="{FF2B5EF4-FFF2-40B4-BE49-F238E27FC236}">
                <a16:creationId xmlns:a16="http://schemas.microsoft.com/office/drawing/2014/main" id="{B89CEC5A-888A-5CFC-E15C-DF4CD3249ED8}"/>
              </a:ext>
            </a:extLst>
          </p:cNvPr>
          <p:cNvSpPr txBox="1"/>
          <p:nvPr/>
        </p:nvSpPr>
        <p:spPr>
          <a:xfrm>
            <a:off x="5219746" y="5756704"/>
            <a:ext cx="7772399" cy="363946"/>
          </a:xfrm>
          <a:prstGeom prst="rect">
            <a:avLst/>
          </a:prstGeom>
          <a:noFill/>
        </p:spPr>
        <p:txBody>
          <a:bodyPr wrap="square">
            <a:spAutoFit/>
          </a:bodyPr>
          <a:lstStyle/>
          <a:p>
            <a:pPr algn="ctr"/>
            <a:r>
              <a:rPr lang="en-US" dirty="0">
                <a:hlinkClick r:id="rId2"/>
              </a:rPr>
              <a:t>Microsoft AI Partner Playbook (Direct Download)</a:t>
            </a:r>
            <a:endParaRPr lang="en-US" dirty="0"/>
          </a:p>
        </p:txBody>
      </p:sp>
      <p:pic>
        <p:nvPicPr>
          <p:cNvPr id="11" name="Picture 10">
            <a:extLst>
              <a:ext uri="{FF2B5EF4-FFF2-40B4-BE49-F238E27FC236}">
                <a16:creationId xmlns:a16="http://schemas.microsoft.com/office/drawing/2014/main" id="{C01C62DF-F0E9-C653-CBA2-F0224C7D34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1521" y="1234184"/>
            <a:ext cx="4388850" cy="4388850"/>
          </a:xfrm>
          <a:prstGeom prst="roundRect">
            <a:avLst/>
          </a:prstGeom>
        </p:spPr>
      </p:pic>
    </p:spTree>
    <p:extLst>
      <p:ext uri="{BB962C8B-B14F-4D97-AF65-F5344CB8AC3E}">
        <p14:creationId xmlns:p14="http://schemas.microsoft.com/office/powerpoint/2010/main" val="33739886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descr="Balance entails People, Process and Technology utilizing Documentation, Tools, Templates and Best Practices.">
            <a:extLst>
              <a:ext uri="{FF2B5EF4-FFF2-40B4-BE49-F238E27FC236}">
                <a16:creationId xmlns:a16="http://schemas.microsoft.com/office/drawing/2014/main" id="{C9E4389F-EA9B-F239-0AC5-E60CCD896B4A}"/>
              </a:ext>
            </a:extLst>
          </p:cNvPr>
          <p:cNvGrpSpPr/>
          <p:nvPr/>
        </p:nvGrpSpPr>
        <p:grpSpPr>
          <a:xfrm>
            <a:off x="560133" y="1360194"/>
            <a:ext cx="4288618" cy="4951393"/>
            <a:chOff x="560134" y="1360195"/>
            <a:chExt cx="3633646" cy="4195200"/>
          </a:xfrm>
        </p:grpSpPr>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560134" y="1360195"/>
              <a:ext cx="3586816" cy="3586816"/>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26431"/>
                <a:ext cx="5269360" cy="5399630"/>
                <a:chOff x="6343470" y="526431"/>
                <a:chExt cx="5269360" cy="5399630"/>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526431"/>
                  <a:ext cx="5269360" cy="5399630"/>
                  <a:chOff x="6343470" y="526431"/>
                  <a:chExt cx="5269360" cy="539963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gradFill flip="none" rotWithShape="1">
                      <a:gsLst>
                        <a:gs pos="2797">
                          <a:srgbClr val="D59ED7"/>
                        </a:gs>
                        <a:gs pos="52000">
                          <a:schemeClr val="accent1"/>
                        </a:gs>
                        <a:gs pos="88000">
                          <a:srgbClr val="49C5B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2">
                          <a:lumMod val="60000"/>
                          <a:lumOff val="40000"/>
                        </a:schemeClr>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526431"/>
                    <a:ext cx="394950" cy="3479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2">
                          <a:lumMod val="60000"/>
                          <a:lumOff val="40000"/>
                        </a:schemeClr>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1027795" y="4445532"/>
                    <a:ext cx="394950" cy="4523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2">
                          <a:lumMod val="60000"/>
                          <a:lumOff val="40000"/>
                        </a:schemeClr>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580858" y="4465005"/>
                    <a:ext cx="394950" cy="313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2">
                          <a:lumMod val="60000"/>
                          <a:lumOff val="40000"/>
                        </a:schemeClr>
                      </a:soli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rgbClr val="7F8F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2">
                        <a:lumMod val="60000"/>
                        <a:lumOff val="40000"/>
                      </a:schemeClr>
                    </a:soli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2">
                        <a:lumMod val="60000"/>
                        <a:lumOff val="40000"/>
                      </a:schemeClr>
                    </a:soli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77990" y="4673496"/>
                  <a:ext cx="212027" cy="16665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2">
                        <a:lumMod val="60000"/>
                        <a:lumOff val="40000"/>
                      </a:schemeClr>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2">
                      <a:lumMod val="60000"/>
                      <a:lumOff val="40000"/>
                    </a:schemeClr>
                  </a:soli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650900" y="1518243"/>
              <a:ext cx="3450124" cy="3538164"/>
              <a:chOff x="6085880" y="530303"/>
              <a:chExt cx="5709057" cy="5854740"/>
            </a:xfrm>
            <a:noFill/>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grp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2">
                        <a:lumMod val="60000"/>
                        <a:lumOff val="40000"/>
                      </a:schemeClr>
                    </a:solidFill>
                    <a:effectLst/>
                    <a:uLnTx/>
                    <a:uFillTx/>
                    <a:latin typeface="Segoe Pro Semibold" panose="020B0702040504020203" pitchFamily="34" charset="0"/>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grp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2">
                        <a:lumMod val="60000"/>
                        <a:lumOff val="40000"/>
                      </a:schemeClr>
                    </a:solidFill>
                    <a:effectLst/>
                    <a:uLnTx/>
                    <a:uFillTx/>
                    <a:latin typeface="Segoe Pro Semibold" panose="020B0702040504020203" pitchFamily="34" charset="0"/>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28485" y="945366"/>
                <a:ext cx="5462761" cy="5439677"/>
              </a:xfrm>
              <a:prstGeom prst="rect">
                <a:avLst/>
              </a:prstGeom>
              <a:grp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bg2">
                        <a:lumMod val="60000"/>
                        <a:lumOff val="40000"/>
                      </a:schemeClr>
                    </a:solidFill>
                    <a:effectLst/>
                    <a:uLnTx/>
                    <a:uFillTx/>
                    <a:latin typeface="Segoe Pro Semibold" panose="020B0702040504020203" pitchFamily="34" charset="0"/>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908991" y="1689854"/>
              <a:ext cx="2900062" cy="2892158"/>
              <a:chOff x="3866077" y="1051605"/>
              <a:chExt cx="4666446"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6" cy="4653727"/>
                <a:chOff x="3769633" y="1061799"/>
                <a:chExt cx="4822561"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1"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chemeClr val="bg2">
                        <a:lumMod val="60000"/>
                        <a:lumOff val="40000"/>
                      </a:schemeClr>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chemeClr val="bg2">
                        <a:lumMod val="60000"/>
                        <a:lumOff val="40000"/>
                      </a:schemeClr>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3"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chemeClr val="bg2">
                        <a:lumMod val="60000"/>
                        <a:lumOff val="40000"/>
                      </a:schemeClr>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chemeClr val="bg2">
                        <a:lumMod val="60000"/>
                        <a:lumOff val="40000"/>
                      </a:schemeClr>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6887987">
                <a:off x="4156581" y="2774679"/>
                <a:ext cx="285936" cy="3898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2">
                      <a:lumMod val="60000"/>
                      <a:lumOff val="40000"/>
                    </a:schemeClr>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005473">
                <a:off x="7000096" y="1528441"/>
                <a:ext cx="247443" cy="38988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2">
                      <a:lumMod val="60000"/>
                      <a:lumOff val="40000"/>
                    </a:schemeClr>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03251" y="3753256"/>
                <a:ext cx="352190" cy="308465"/>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2">
                      <a:lumMod val="60000"/>
                      <a:lumOff val="40000"/>
                    </a:schemeClr>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20016350">
                <a:off x="6798084" y="4923557"/>
                <a:ext cx="423627" cy="33903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2">
                      <a:lumMod val="60000"/>
                      <a:lumOff val="40000"/>
                    </a:schemeClr>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9029319">
              <a:off x="1625380" y="1777670"/>
              <a:ext cx="2568400" cy="3777725"/>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chemeClr val="bg2">
                      <a:lumMod val="60000"/>
                      <a:lumOff val="40000"/>
                    </a:schemeClr>
                  </a:soli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293197">
              <a:off x="829457" y="1997102"/>
              <a:ext cx="2568398" cy="3092430"/>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chemeClr val="bg2">
                      <a:lumMod val="60000"/>
                      <a:lumOff val="40000"/>
                    </a:schemeClr>
                  </a:soli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863812" y="1459956"/>
              <a:ext cx="2568400" cy="3038740"/>
            </a:xfrm>
            <a:prstGeom prst="rect">
              <a:avLst/>
            </a:prstGeom>
            <a:noFill/>
          </p:spPr>
          <p:txBody>
            <a:bodyPr wrap="none" lIns="182880" tIns="146304" rIns="182880" bIns="146304" rtlCol="0">
              <a:prstTxWarp prst="textArchDown">
                <a:avLst>
                  <a:gd name="adj" fmla="val 146842"/>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chemeClr val="bg2">
                      <a:lumMod val="60000"/>
                      <a:lumOff val="40000"/>
                    </a:schemeClr>
                  </a:soli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955910">
              <a:off x="1323368" y="1452323"/>
              <a:ext cx="2568398" cy="3073836"/>
            </a:xfrm>
            <a:prstGeom prst="rect">
              <a:avLst/>
            </a:prstGeom>
            <a:noFill/>
          </p:spPr>
          <p:txBody>
            <a:bodyPr wrap="none" lIns="182880" tIns="146304" rIns="182880" bIns="146304" rtlCol="0">
              <a:prstTxWarp prst="textArchDown">
                <a:avLst>
                  <a:gd name="adj" fmla="val 604145"/>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bg2">
                      <a:lumMod val="60000"/>
                      <a:lumOff val="40000"/>
                    </a:schemeClr>
                  </a:soli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1420634" y="2188344"/>
              <a:ext cx="1896376" cy="1896376"/>
            </a:xfrm>
            <a:prstGeom prst="ellipse">
              <a:avLst/>
            </a:prstGeom>
            <a:gradFill flip="none" rotWithShape="1">
              <a:gsLst>
                <a:gs pos="4895">
                  <a:srgbClr val="D59ED7"/>
                </a:gs>
                <a:gs pos="57000">
                  <a:schemeClr val="tx2">
                    <a:lumMod val="60000"/>
                    <a:lumOff val="40000"/>
                  </a:schemeClr>
                </a:gs>
                <a:gs pos="100000">
                  <a:srgbClr val="49C5B1"/>
                </a:gs>
              </a:gsLst>
              <a:lin ang="2700000" scaled="1"/>
              <a:tileRect/>
            </a:gradFill>
            <a:ln w="476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2">
                    <a:lumMod val="60000"/>
                    <a:lumOff val="40000"/>
                  </a:schemeClr>
                </a:solidFill>
                <a:effectLst/>
                <a:uLnTx/>
                <a:uFillTx/>
                <a:latin typeface="Segoe Sans Text"/>
                <a:ea typeface="+mn-ea"/>
                <a:cs typeface="+mn-cs"/>
              </a:endParaRPr>
            </a:p>
          </p:txBody>
        </p:sp>
        <p:sp>
          <p:nvSpPr>
            <p:cNvPr id="5" name="Cloud icon">
              <a:extLst>
                <a:ext uri="{FF2B5EF4-FFF2-40B4-BE49-F238E27FC236}">
                  <a16:creationId xmlns:a16="http://schemas.microsoft.com/office/drawing/2014/main" id="{8D0B9752-4E8B-8CE9-0C38-F2A513FD7CC8}"/>
                </a:ext>
                <a:ext uri="{C183D7F6-B498-43B3-948B-1728B52AA6E4}">
                  <adec:decorative xmlns:adec="http://schemas.microsoft.com/office/drawing/2017/decorative" val="1"/>
                </a:ext>
              </a:extLst>
            </p:cNvPr>
            <p:cNvSpPr/>
            <p:nvPr/>
          </p:nvSpPr>
          <p:spPr>
            <a:xfrm>
              <a:off x="1938028" y="2813794"/>
              <a:ext cx="844694" cy="598948"/>
            </a:xfrm>
            <a:custGeom>
              <a:avLst/>
              <a:gdLst>
                <a:gd name="connsiteX0" fmla="*/ 1907076 w 2449942"/>
                <a:gd name="connsiteY0" fmla="*/ 398485 h 1737188"/>
                <a:gd name="connsiteX1" fmla="*/ 1751185 w 2449942"/>
                <a:gd name="connsiteY1" fmla="*/ 185398 h 1737188"/>
                <a:gd name="connsiteX2" fmla="*/ 1527172 w 2449942"/>
                <a:gd name="connsiteY2" fmla="*/ 45702 h 1737188"/>
                <a:gd name="connsiteX3" fmla="*/ 1257666 w 2449942"/>
                <a:gd name="connsiteY3" fmla="*/ 334 h 1737188"/>
                <a:gd name="connsiteX4" fmla="*/ 1038673 w 2449942"/>
                <a:gd name="connsiteY4" fmla="*/ 30658 h 1737188"/>
                <a:gd name="connsiteX5" fmla="*/ 843833 w 2449942"/>
                <a:gd name="connsiteY5" fmla="*/ 123960 h 1737188"/>
                <a:gd name="connsiteX6" fmla="*/ 685751 w 2449942"/>
                <a:gd name="connsiteY6" fmla="*/ 271365 h 1737188"/>
                <a:gd name="connsiteX7" fmla="*/ 577669 w 2449942"/>
                <a:gd name="connsiteY7" fmla="*/ 464139 h 1737188"/>
                <a:gd name="connsiteX8" fmla="*/ 352630 w 2449942"/>
                <a:gd name="connsiteY8" fmla="*/ 533799 h 1737188"/>
                <a:gd name="connsiteX9" fmla="*/ 171421 w 2449942"/>
                <a:gd name="connsiteY9" fmla="*/ 673371 h 1737188"/>
                <a:gd name="connsiteX10" fmla="*/ 48946 w 2449942"/>
                <a:gd name="connsiteY10" fmla="*/ 866407 h 1737188"/>
                <a:gd name="connsiteX11" fmla="*/ 0 w 2449942"/>
                <a:gd name="connsiteY11" fmla="*/ 1096840 h 1737188"/>
                <a:gd name="connsiteX12" fmla="*/ 62326 w 2449942"/>
                <a:gd name="connsiteY12" fmla="*/ 1353492 h 1737188"/>
                <a:gd name="connsiteX13" fmla="*/ 212823 w 2449942"/>
                <a:gd name="connsiteY13" fmla="*/ 1559383 h 1737188"/>
                <a:gd name="connsiteX14" fmla="*/ 429376 w 2449942"/>
                <a:gd name="connsiteY14" fmla="*/ 1693934 h 1737188"/>
                <a:gd name="connsiteX15" fmla="*/ 690008 w 2449942"/>
                <a:gd name="connsiteY15" fmla="*/ 1736738 h 1737188"/>
                <a:gd name="connsiteX16" fmla="*/ 750670 w 2449942"/>
                <a:gd name="connsiteY16" fmla="*/ 1734172 h 1737188"/>
                <a:gd name="connsiteX17" fmla="*/ 1867878 w 2449942"/>
                <a:gd name="connsiteY17" fmla="*/ 1734172 h 1737188"/>
                <a:gd name="connsiteX18" fmla="*/ 1897314 w 2449942"/>
                <a:gd name="connsiteY18" fmla="*/ 1729680 h 1737188"/>
                <a:gd name="connsiteX19" fmla="*/ 2107961 w 2449942"/>
                <a:gd name="connsiteY19" fmla="*/ 1686877 h 1737188"/>
                <a:gd name="connsiteX20" fmla="*/ 2281461 w 2449942"/>
                <a:gd name="connsiteY20" fmla="*/ 1572236 h 1737188"/>
                <a:gd name="connsiteX21" fmla="*/ 2400983 w 2449942"/>
                <a:gd name="connsiteY21" fmla="*/ 1402202 h 1737188"/>
                <a:gd name="connsiteX22" fmla="*/ 2449942 w 2449942"/>
                <a:gd name="connsiteY22" fmla="*/ 1192845 h 1737188"/>
                <a:gd name="connsiteX23" fmla="*/ 2409455 w 2449942"/>
                <a:gd name="connsiteY23" fmla="*/ 1001486 h 1737188"/>
                <a:gd name="connsiteX24" fmla="*/ 2308305 w 2449942"/>
                <a:gd name="connsiteY24" fmla="*/ 840576 h 1737188"/>
                <a:gd name="connsiteX25" fmla="*/ 2158459 w 2449942"/>
                <a:gd name="connsiteY25" fmla="*/ 723620 h 1737188"/>
                <a:gd name="connsiteX26" fmla="*/ 1972244 w 2449942"/>
                <a:gd name="connsiteY26" fmla="*/ 663859 h 1737188"/>
                <a:gd name="connsiteX27" fmla="*/ 1907090 w 2449942"/>
                <a:gd name="connsiteY27" fmla="*/ 398471 h 17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49942" h="1737188">
                  <a:moveTo>
                    <a:pt x="1907076" y="398485"/>
                  </a:moveTo>
                  <a:cubicBezTo>
                    <a:pt x="1868945" y="317524"/>
                    <a:pt x="1816991" y="246490"/>
                    <a:pt x="1751185" y="185398"/>
                  </a:cubicBezTo>
                  <a:cubicBezTo>
                    <a:pt x="1685379" y="124307"/>
                    <a:pt x="1610712" y="77746"/>
                    <a:pt x="1527172" y="45702"/>
                  </a:cubicBezTo>
                  <a:cubicBezTo>
                    <a:pt x="1440720" y="12633"/>
                    <a:pt x="1350885" y="-2494"/>
                    <a:pt x="1257666" y="334"/>
                  </a:cubicBezTo>
                  <a:cubicBezTo>
                    <a:pt x="1182958" y="-1039"/>
                    <a:pt x="1109956" y="9070"/>
                    <a:pt x="1038673" y="30658"/>
                  </a:cubicBezTo>
                  <a:cubicBezTo>
                    <a:pt x="969012" y="51817"/>
                    <a:pt x="904065" y="82918"/>
                    <a:pt x="843833" y="123960"/>
                  </a:cubicBezTo>
                  <a:cubicBezTo>
                    <a:pt x="783518" y="165085"/>
                    <a:pt x="730829" y="214225"/>
                    <a:pt x="685751" y="271365"/>
                  </a:cubicBezTo>
                  <a:cubicBezTo>
                    <a:pt x="639662" y="329878"/>
                    <a:pt x="603625" y="394145"/>
                    <a:pt x="577669" y="464139"/>
                  </a:cubicBezTo>
                  <a:cubicBezTo>
                    <a:pt x="498247" y="473734"/>
                    <a:pt x="423234" y="496959"/>
                    <a:pt x="352630" y="533799"/>
                  </a:cubicBezTo>
                  <a:cubicBezTo>
                    <a:pt x="284092" y="569531"/>
                    <a:pt x="223680" y="616050"/>
                    <a:pt x="171421" y="673371"/>
                  </a:cubicBezTo>
                  <a:cubicBezTo>
                    <a:pt x="119161" y="730608"/>
                    <a:pt x="78327" y="794944"/>
                    <a:pt x="48946" y="866407"/>
                  </a:cubicBezTo>
                  <a:cubicBezTo>
                    <a:pt x="18635" y="940006"/>
                    <a:pt x="2316" y="1016822"/>
                    <a:pt x="0" y="1096840"/>
                  </a:cubicBezTo>
                  <a:cubicBezTo>
                    <a:pt x="3508" y="1186980"/>
                    <a:pt x="24293" y="1272517"/>
                    <a:pt x="62326" y="1353492"/>
                  </a:cubicBezTo>
                  <a:cubicBezTo>
                    <a:pt x="99000" y="1431722"/>
                    <a:pt x="149166" y="1500343"/>
                    <a:pt x="212823" y="1559383"/>
                  </a:cubicBezTo>
                  <a:cubicBezTo>
                    <a:pt x="276397" y="1618408"/>
                    <a:pt x="348581" y="1663264"/>
                    <a:pt x="429376" y="1693934"/>
                  </a:cubicBezTo>
                  <a:cubicBezTo>
                    <a:pt x="513000" y="1725714"/>
                    <a:pt x="599882" y="1739982"/>
                    <a:pt x="690008" y="1736738"/>
                  </a:cubicBezTo>
                  <a:cubicBezTo>
                    <a:pt x="708852" y="1736738"/>
                    <a:pt x="729081" y="1735878"/>
                    <a:pt x="750670" y="1734172"/>
                  </a:cubicBezTo>
                  <a:lnTo>
                    <a:pt x="1867878" y="1734172"/>
                  </a:lnTo>
                  <a:cubicBezTo>
                    <a:pt x="1878166" y="1733909"/>
                    <a:pt x="1887969" y="1732412"/>
                    <a:pt x="1897314" y="1729680"/>
                  </a:cubicBezTo>
                  <a:cubicBezTo>
                    <a:pt x="1970566" y="1729167"/>
                    <a:pt x="2040782" y="1714899"/>
                    <a:pt x="2107961" y="1686877"/>
                  </a:cubicBezTo>
                  <a:cubicBezTo>
                    <a:pt x="2172907" y="1659714"/>
                    <a:pt x="2230741" y="1621500"/>
                    <a:pt x="2281461" y="1572236"/>
                  </a:cubicBezTo>
                  <a:cubicBezTo>
                    <a:pt x="2332098" y="1522972"/>
                    <a:pt x="2371934" y="1466289"/>
                    <a:pt x="2400983" y="1402202"/>
                  </a:cubicBezTo>
                  <a:cubicBezTo>
                    <a:pt x="2430974" y="1335883"/>
                    <a:pt x="2447294" y="1266097"/>
                    <a:pt x="2449942" y="1192845"/>
                  </a:cubicBezTo>
                  <a:cubicBezTo>
                    <a:pt x="2447973" y="1126443"/>
                    <a:pt x="2434482" y="1062661"/>
                    <a:pt x="2409455" y="1001486"/>
                  </a:cubicBezTo>
                  <a:cubicBezTo>
                    <a:pt x="2385204" y="942031"/>
                    <a:pt x="2351496" y="888385"/>
                    <a:pt x="2308305" y="840576"/>
                  </a:cubicBezTo>
                  <a:cubicBezTo>
                    <a:pt x="2265128" y="792767"/>
                    <a:pt x="2215170" y="753777"/>
                    <a:pt x="2158459" y="723620"/>
                  </a:cubicBezTo>
                  <a:cubicBezTo>
                    <a:pt x="2100196" y="692519"/>
                    <a:pt x="2038120" y="672594"/>
                    <a:pt x="1972244" y="663859"/>
                  </a:cubicBezTo>
                  <a:cubicBezTo>
                    <a:pt x="1968223" y="570640"/>
                    <a:pt x="1946496" y="482178"/>
                    <a:pt x="1907090" y="398471"/>
                  </a:cubicBezTo>
                  <a:close/>
                </a:path>
              </a:pathLst>
            </a:custGeom>
            <a:solidFill>
              <a:schemeClr val="accent1">
                <a:lumMod val="75000"/>
              </a:schemeClr>
            </a:solidFill>
            <a:ln>
              <a:noFill/>
              <a:headEnd type="none" w="med" len="med"/>
              <a:tailEnd type="none" w="med" len="med"/>
            </a:ln>
            <a:effectLst>
              <a:outerShdw blurRad="304800" dist="38100" dir="2700000" sx="102000" sy="102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2">
                    <a:lumMod val="60000"/>
                    <a:lumOff val="40000"/>
                  </a:schemeClr>
                </a:solidFill>
                <a:effectLst/>
                <a:uLnTx/>
                <a:uFillTx/>
                <a:latin typeface="Segoe Sans Text"/>
                <a:ea typeface="+mn-ea"/>
                <a:cs typeface="Segoe UI" pitchFamily="34" charset="0"/>
              </a:endParaRPr>
            </a:p>
          </p:txBody>
        </p:sp>
      </p:grpSp>
      <p:grpSp>
        <p:nvGrpSpPr>
          <p:cNvPr id="20" name="Group 19" descr="Align business, people and technology strategy.&#10;Achieve business goals with actionable, efficient, and comprehensive guidance.&#10;Deliver fast results with control and stability.">
            <a:extLst>
              <a:ext uri="{FF2B5EF4-FFF2-40B4-BE49-F238E27FC236}">
                <a16:creationId xmlns:a16="http://schemas.microsoft.com/office/drawing/2014/main" id="{2158A829-69F6-45BB-AB88-F75640375A10}"/>
              </a:ext>
            </a:extLst>
          </p:cNvPr>
          <p:cNvGrpSpPr/>
          <p:nvPr/>
        </p:nvGrpSpPr>
        <p:grpSpPr>
          <a:xfrm>
            <a:off x="5943086" y="1956673"/>
            <a:ext cx="5543115" cy="2899141"/>
            <a:chOff x="5462175" y="4361186"/>
            <a:chExt cx="5543115" cy="2338730"/>
          </a:xfrm>
        </p:grpSpPr>
        <p:sp>
          <p:nvSpPr>
            <p:cNvPr id="6" name="Rectangle: Rounded Corners 5">
              <a:extLst>
                <a:ext uri="{FF2B5EF4-FFF2-40B4-BE49-F238E27FC236}">
                  <a16:creationId xmlns:a16="http://schemas.microsoft.com/office/drawing/2014/main" id="{2250B4D0-B1F2-DD58-7235-981AD4FD0A7B}"/>
                </a:ext>
                <a:ext uri="{C183D7F6-B498-43B3-948B-1728B52AA6E4}">
                  <adec:decorative xmlns:adec="http://schemas.microsoft.com/office/drawing/2017/decorative" val="1"/>
                </a:ext>
              </a:extLst>
            </p:cNvPr>
            <p:cNvSpPr/>
            <p:nvPr/>
          </p:nvSpPr>
          <p:spPr bwMode="auto">
            <a:xfrm>
              <a:off x="5462175" y="4361186"/>
              <a:ext cx="5543115" cy="2338730"/>
            </a:xfrm>
            <a:prstGeom prst="roundRect">
              <a:avLst>
                <a:gd name="adj" fmla="val 6848"/>
              </a:avLst>
            </a:prstGeom>
            <a:solidFill>
              <a:schemeClr val="bg1"/>
            </a:solidFill>
            <a:ln w="25400">
              <a:gradFill flip="none" rotWithShape="1">
                <a:gsLst>
                  <a:gs pos="48000">
                    <a:schemeClr val="accent1"/>
                  </a:gs>
                  <a:gs pos="2797">
                    <a:srgbClr val="D59ED7"/>
                  </a:gs>
                  <a:gs pos="88000">
                    <a:srgbClr val="49C5B1"/>
                  </a:gs>
                </a:gsLst>
                <a:lin ang="2700000" scaled="1"/>
                <a:tileRect/>
              </a:gradFill>
              <a:headEnd type="none" w="med" len="med"/>
              <a:tailEnd type="none" w="med" len="med"/>
            </a:ln>
            <a:effectLst>
              <a:outerShdw blurRad="342900" algn="ctr"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 name="TextBox 2" descr="Align business, people and technology strategy.&#10;Achieve business goals with actionable, efficient, and comprehensive guidance.&#10;Deliver fast results with control and stability.&#10;">
              <a:extLst>
                <a:ext uri="{FF2B5EF4-FFF2-40B4-BE49-F238E27FC236}">
                  <a16:creationId xmlns:a16="http://schemas.microsoft.com/office/drawing/2014/main" id="{3D699A28-6334-4D3A-99A1-6EB9F3944AF3}"/>
                </a:ext>
              </a:extLst>
            </p:cNvPr>
            <p:cNvSpPr txBox="1"/>
            <p:nvPr/>
          </p:nvSpPr>
          <p:spPr>
            <a:xfrm>
              <a:off x="5819870" y="4601513"/>
              <a:ext cx="4602337" cy="19614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Align </a:t>
              </a:r>
              <a:r>
                <a:rPr kumimoji="0" lang="en-US" sz="1600" b="0" i="0" u="none" strike="noStrike" kern="1200" cap="none" spc="0" normalizeH="0" baseline="0" noProof="0" dirty="0">
                  <a:ln>
                    <a:noFill/>
                  </a:ln>
                  <a:effectLst/>
                  <a:uLnTx/>
                  <a:uFillTx/>
                  <a:latin typeface="Segoe UI"/>
                  <a:ea typeface="+mn-ea"/>
                  <a:cs typeface="+mn-cs"/>
                </a:rPr>
                <a:t>business &amp; technology strategy, executive sponsorship, budget, enablement &amp; partner alignment.</a:t>
              </a:r>
            </a:p>
            <a:p>
              <a:pPr defTabSz="914400">
                <a:spcAft>
                  <a:spcPts val="1200"/>
                </a:spcAf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Build</a:t>
              </a: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1600" b="0" i="0" u="none" strike="noStrike" kern="1200" cap="none" spc="0" normalizeH="0" baseline="0" noProof="0" dirty="0">
                  <a:ln>
                    <a:noFill/>
                  </a:ln>
                  <a:effectLst/>
                  <a:uLnTx/>
                  <a:uFillTx/>
                  <a:latin typeface="Segoe UI"/>
                  <a:ea typeface="+mn-ea"/>
                  <a:cs typeface="+mn-cs"/>
                </a:rPr>
                <a:t>a culture of innovation and </a:t>
              </a:r>
              <a:r>
                <a:rPr kumimoji="0" lang="en-US" sz="1600" b="1" i="0" u="none" strike="noStrike" kern="1200" cap="none" spc="0" normalizeH="0" baseline="0" noProof="0" dirty="0">
                  <a:ln>
                    <a:noFill/>
                  </a:ln>
                  <a:solidFill>
                    <a:srgbClr val="0078D4"/>
                  </a:solidFill>
                  <a:effectLst/>
                  <a:uLnTx/>
                  <a:uFillTx/>
                  <a:latin typeface="Segoe UI"/>
                  <a:ea typeface="+mn-ea"/>
                  <a:cs typeface="+mn-cs"/>
                </a:rPr>
                <a:t>AI Culture </a:t>
              </a:r>
              <a:r>
                <a:rPr kumimoji="0" lang="en-US" sz="1600" b="0" i="0" u="none" strike="noStrike" kern="1200" cap="none" spc="0" normalizeH="0" baseline="0" noProof="0" dirty="0">
                  <a:ln>
                    <a:noFill/>
                  </a:ln>
                  <a:effectLst/>
                  <a:uLnTx/>
                  <a:uFillTx/>
                  <a:latin typeface="Segoe UI"/>
                  <a:ea typeface="+mn-ea"/>
                  <a:cs typeface="+mn-cs"/>
                </a:rPr>
                <a:t>that fosters new leaders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Achieve</a:t>
              </a: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1600" b="0" i="0" u="none" strike="noStrike" kern="1200" cap="none" spc="0" normalizeH="0" baseline="0" noProof="0" dirty="0">
                  <a:ln>
                    <a:noFill/>
                  </a:ln>
                  <a:effectLst/>
                  <a:uLnTx/>
                  <a:uFillTx/>
                  <a:latin typeface="Segoe UI"/>
                  <a:ea typeface="+mn-ea"/>
                  <a:cs typeface="+mn-cs"/>
                </a:rPr>
                <a:t>business goals with optimized impact across prioritized AI innovation.</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78D3"/>
                  </a:solidFill>
                  <a:effectLst/>
                  <a:uLnTx/>
                  <a:uFillTx/>
                  <a:latin typeface="Segoe UI Semibold"/>
                  <a:ea typeface="+mn-ea"/>
                  <a:cs typeface="+mn-cs"/>
                </a:rPr>
                <a:t>Deliver</a:t>
              </a:r>
              <a:r>
                <a:rPr kumimoji="0" lang="en-US" sz="1600" b="0" i="0" u="none" strike="noStrike" kern="1200" cap="none" spc="0" normalizeH="0" baseline="0" noProof="0" dirty="0">
                  <a:ln>
                    <a:noFill/>
                  </a:ln>
                  <a:solidFill>
                    <a:srgbClr val="0078D3"/>
                  </a:solidFill>
                  <a:effectLst/>
                  <a:uLnTx/>
                  <a:uFillTx/>
                  <a:latin typeface="Segoe UI Semibold"/>
                  <a:ea typeface="+mn-ea"/>
                  <a:cs typeface="+mn-cs"/>
                </a:rPr>
                <a:t> </a:t>
              </a:r>
              <a:r>
                <a:rPr kumimoji="0" lang="en-US" sz="1600" b="0" i="0" u="none" strike="noStrike" kern="1200" cap="none" spc="0" normalizeH="0" baseline="0" noProof="0" dirty="0">
                  <a:ln>
                    <a:noFill/>
                  </a:ln>
                  <a:effectLst/>
                  <a:uLnTx/>
                  <a:uFillTx/>
                  <a:latin typeface="Segoe UI"/>
                  <a:ea typeface="+mn-ea"/>
                  <a:cs typeface="+mn-cs"/>
                </a:rPr>
                <a:t>fast results with control and stability.</a:t>
              </a:r>
            </a:p>
          </p:txBody>
        </p:sp>
      </p:grpSp>
      <p:sp>
        <p:nvSpPr>
          <p:cNvPr id="22" name="Title 4">
            <a:extLst>
              <a:ext uri="{FF2B5EF4-FFF2-40B4-BE49-F238E27FC236}">
                <a16:creationId xmlns:a16="http://schemas.microsoft.com/office/drawing/2014/main" id="{26AB8739-DB1D-D0BA-4370-B271F8101F06}"/>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Scale Impact with an AI Center of Excellence (CoE)</a:t>
            </a:r>
          </a:p>
        </p:txBody>
      </p:sp>
      <p:sp>
        <p:nvSpPr>
          <p:cNvPr id="23" name="TextBox 22">
            <a:extLst>
              <a:ext uri="{FF2B5EF4-FFF2-40B4-BE49-F238E27FC236}">
                <a16:creationId xmlns:a16="http://schemas.microsoft.com/office/drawing/2014/main" id="{C876210D-95BB-6425-4FC2-A62FA785204D}"/>
              </a:ext>
            </a:extLst>
          </p:cNvPr>
          <p:cNvSpPr txBox="1"/>
          <p:nvPr/>
        </p:nvSpPr>
        <p:spPr>
          <a:xfrm>
            <a:off x="5821735" y="5990508"/>
            <a:ext cx="6104336" cy="635559"/>
          </a:xfrm>
          <a:prstGeom prst="rect">
            <a:avLst/>
          </a:prstGeom>
          <a:noFill/>
        </p:spPr>
        <p:txBody>
          <a:bodyPr wrap="square">
            <a:spAutoFit/>
          </a:bodyPr>
          <a:lstStyle/>
          <a:p>
            <a:pPr algn="l"/>
            <a:r>
              <a:rPr lang="en-US" i="1" dirty="0">
                <a:effectLst/>
                <a:latin typeface="Segoe UI" panose="020B0502040204020203" pitchFamily="34" charset="0"/>
              </a:rPr>
              <a:t>Note: Microsoft SI partners focused on AI can craft an AI CoE plan and implement the AI CoE in ~2-3-month engagement.</a:t>
            </a:r>
          </a:p>
        </p:txBody>
      </p:sp>
    </p:spTree>
    <p:extLst>
      <p:ext uri="{BB962C8B-B14F-4D97-AF65-F5344CB8AC3E}">
        <p14:creationId xmlns:p14="http://schemas.microsoft.com/office/powerpoint/2010/main" val="2611188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ntr" presetSubtype="0" fill="hold" nodeType="withEffect">
                                  <p:stCondLst>
                                    <p:cond delay="5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600"/>
                                  </p:stCondLst>
                                  <p:childTnLst>
                                    <p:animMotion origin="layout" path="M -4.16667E-7 -0.10024 L -4.16667E-7 4.44444E-6 " pathEditMode="relative" rAng="0" ptsTypes="AA">
                                      <p:cBhvr>
                                        <p:cTn id="14" dur="750" fill="hold"/>
                                        <p:tgtEl>
                                          <p:spTgt spid="20"/>
                                        </p:tgtEl>
                                        <p:attrNameLst>
                                          <p:attrName>ppt_x</p:attrName>
                                          <p:attrName>ppt_y</p:attrName>
                                        </p:attrNameLst>
                                      </p:cBhvr>
                                      <p:rCtr x="0" y="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2DE1B-E915-BD95-72C5-8D2ECD70E46C}"/>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64E9E67-4C31-0E92-9245-0BE65A725F65}"/>
              </a:ext>
              <a:ext uri="{C183D7F6-B498-43B3-948B-1728B52AA6E4}">
                <adec:decorative xmlns:adec="http://schemas.microsoft.com/office/drawing/2017/decorative" val="1"/>
              </a:ext>
            </a:extLst>
          </p:cNvPr>
          <p:cNvSpPr/>
          <p:nvPr/>
        </p:nvSpPr>
        <p:spPr bwMode="auto">
          <a:xfrm>
            <a:off x="1381987" y="1256922"/>
            <a:ext cx="9165265" cy="4614248"/>
          </a:xfrm>
          <a:prstGeom prst="roundRect">
            <a:avLst>
              <a:gd name="adj" fmla="val 6848"/>
            </a:avLst>
          </a:prstGeom>
          <a:solidFill>
            <a:schemeClr val="tx1"/>
          </a:solidFill>
          <a:ln w="25400">
            <a:gradFill flip="none" rotWithShape="1">
              <a:gsLst>
                <a:gs pos="48000">
                  <a:schemeClr val="accent1"/>
                </a:gs>
                <a:gs pos="2797">
                  <a:srgbClr val="D59ED7"/>
                </a:gs>
                <a:gs pos="88000">
                  <a:srgbClr val="49C5B1"/>
                </a:gs>
              </a:gsLst>
              <a:lin ang="2700000" scaled="1"/>
              <a:tileRect/>
            </a:gradFill>
            <a:headEnd type="none" w="med" len="med"/>
            <a:tailEnd type="none" w="med" len="med"/>
          </a:ln>
          <a:effectLst>
            <a:outerShdw blurRad="342900" algn="ctr"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2" name="Title 4">
            <a:extLst>
              <a:ext uri="{FF2B5EF4-FFF2-40B4-BE49-F238E27FC236}">
                <a16:creationId xmlns:a16="http://schemas.microsoft.com/office/drawing/2014/main" id="{CC775EAE-DF74-8ECA-3FD6-1A4C64237D94}"/>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Start your Enterprise AI Scale Journey Today</a:t>
            </a:r>
          </a:p>
        </p:txBody>
      </p:sp>
      <p:pic>
        <p:nvPicPr>
          <p:cNvPr id="2" name="Picture 1">
            <a:extLst>
              <a:ext uri="{FF2B5EF4-FFF2-40B4-BE49-F238E27FC236}">
                <a16:creationId xmlns:a16="http://schemas.microsoft.com/office/drawing/2014/main" id="{E7101D4D-CB85-9633-826D-80EF589DDA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46028" y="1549377"/>
            <a:ext cx="8699455" cy="3949654"/>
          </a:xfrm>
          <a:prstGeom prst="rect">
            <a:avLst/>
          </a:prstGeom>
        </p:spPr>
      </p:pic>
    </p:spTree>
    <p:extLst>
      <p:ext uri="{BB962C8B-B14F-4D97-AF65-F5344CB8AC3E}">
        <p14:creationId xmlns:p14="http://schemas.microsoft.com/office/powerpoint/2010/main" val="30570129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B6BC1-74EC-F27C-C8E7-D1293197BB3D}"/>
            </a:ext>
          </a:extLst>
        </p:cNvPr>
        <p:cNvGrpSpPr/>
        <p:nvPr/>
      </p:nvGrpSpPr>
      <p:grpSpPr>
        <a:xfrm>
          <a:off x="0" y="0"/>
          <a:ext cx="0" cy="0"/>
          <a:chOff x="0" y="0"/>
          <a:chExt cx="0" cy="0"/>
        </a:xfrm>
      </p:grpSpPr>
      <p:pic>
        <p:nvPicPr>
          <p:cNvPr id="3074" name="Picture 2" descr="The Linklaters Podcast | Podcast on Spotify">
            <a:extLst>
              <a:ext uri="{FF2B5EF4-FFF2-40B4-BE49-F238E27FC236}">
                <a16:creationId xmlns:a16="http://schemas.microsoft.com/office/drawing/2014/main" id="{848CAF3D-6C6B-2D0F-1613-49151A346E7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10469" y="1312454"/>
            <a:ext cx="2371060" cy="23710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43F3FED-5F06-77FC-0259-38581D8EB6FD}"/>
              </a:ext>
            </a:extLst>
          </p:cNvPr>
          <p:cNvSpPr txBox="1"/>
          <p:nvPr/>
        </p:nvSpPr>
        <p:spPr>
          <a:xfrm>
            <a:off x="1771206" y="6058120"/>
            <a:ext cx="8649586" cy="363946"/>
          </a:xfrm>
          <a:prstGeom prst="rect">
            <a:avLst/>
          </a:prstGeom>
          <a:noFill/>
        </p:spPr>
        <p:txBody>
          <a:bodyPr wrap="square">
            <a:spAutoFit/>
          </a:bodyPr>
          <a:lstStyle/>
          <a:p>
            <a:r>
              <a:rPr lang="en-US" dirty="0">
                <a:hlinkClick r:id="rId3"/>
              </a:rPr>
              <a:t>Linklaters rolls out Laila, the firm’s upgraded chatbot | News | About Us | Linklaters</a:t>
            </a:r>
            <a:endParaRPr lang="en-US" dirty="0"/>
          </a:p>
        </p:txBody>
      </p:sp>
      <p:sp>
        <p:nvSpPr>
          <p:cNvPr id="13" name="TextBox 12">
            <a:extLst>
              <a:ext uri="{FF2B5EF4-FFF2-40B4-BE49-F238E27FC236}">
                <a16:creationId xmlns:a16="http://schemas.microsoft.com/office/drawing/2014/main" id="{502313EA-EFA1-2839-2A60-8E58868642B2}"/>
              </a:ext>
            </a:extLst>
          </p:cNvPr>
          <p:cNvSpPr txBox="1"/>
          <p:nvPr/>
        </p:nvSpPr>
        <p:spPr>
          <a:xfrm>
            <a:off x="2004188" y="4006036"/>
            <a:ext cx="9234425" cy="1477328"/>
          </a:xfrm>
          <a:prstGeom prst="rect">
            <a:avLst/>
          </a:prstGeom>
          <a:noFill/>
        </p:spPr>
        <p:txBody>
          <a:bodyPr wrap="square">
            <a:spAutoFit/>
          </a:bodyPr>
          <a:lstStyle/>
          <a:p>
            <a:r>
              <a:rPr lang="en-US" sz="1800" b="0" dirty="0">
                <a:solidFill>
                  <a:srgbClr val="FFFFFF"/>
                </a:solidFill>
                <a:effectLst/>
              </a:rPr>
              <a:t>Linklaters rolls our Laila, an </a:t>
            </a:r>
            <a:r>
              <a:rPr lang="en-US" sz="1800" b="0" dirty="0">
                <a:solidFill>
                  <a:srgbClr val="E946FF"/>
                </a:solidFill>
                <a:effectLst/>
              </a:rPr>
              <a:t>upgraded</a:t>
            </a:r>
            <a:r>
              <a:rPr lang="en-US" sz="1800" b="0" dirty="0">
                <a:solidFill>
                  <a:srgbClr val="FFFFFF"/>
                </a:solidFill>
                <a:effectLst/>
              </a:rPr>
              <a:t> version a GenAI Chatbot serving 2,500 active users</a:t>
            </a:r>
          </a:p>
          <a:p>
            <a:pPr marL="285750" indent="-285750">
              <a:buFont typeface="Arial" panose="020B0604020202020204" pitchFamily="34" charset="0"/>
              <a:buChar char="•"/>
            </a:pPr>
            <a:r>
              <a:rPr lang="en-US" sz="1800" dirty="0">
                <a:solidFill>
                  <a:srgbClr val="FFFFFF"/>
                </a:solidFill>
              </a:rPr>
              <a:t>Started with hypotheses for first version, instrumented, learned, surveyed</a:t>
            </a:r>
          </a:p>
          <a:p>
            <a:pPr marL="285750" indent="-285750">
              <a:buFont typeface="Arial" panose="020B0604020202020204" pitchFamily="34" charset="0"/>
              <a:buChar char="•"/>
            </a:pPr>
            <a:r>
              <a:rPr lang="en-US" sz="1800" dirty="0">
                <a:solidFill>
                  <a:srgbClr val="FFFFFF"/>
                </a:solidFill>
              </a:rPr>
              <a:t>Rolled out new “experience” in next iteration</a:t>
            </a:r>
          </a:p>
          <a:p>
            <a:endParaRPr lang="en-US" sz="1800" dirty="0">
              <a:solidFill>
                <a:srgbClr val="FFFFFF"/>
              </a:solidFill>
            </a:endParaRPr>
          </a:p>
          <a:p>
            <a:r>
              <a:rPr lang="en-US" sz="1800" dirty="0">
                <a:solidFill>
                  <a:schemeClr val="accent2">
                    <a:lumMod val="60000"/>
                    <a:lumOff val="40000"/>
                  </a:schemeClr>
                </a:solidFill>
              </a:rPr>
              <a:t>Recommendation: </a:t>
            </a:r>
            <a:r>
              <a:rPr lang="en-US" sz="1800" dirty="0">
                <a:solidFill>
                  <a:srgbClr val="FFFFFF"/>
                </a:solidFill>
              </a:rPr>
              <a:t>Put something out to learn from your users in a quick agile manner</a:t>
            </a:r>
          </a:p>
        </p:txBody>
      </p:sp>
      <p:sp>
        <p:nvSpPr>
          <p:cNvPr id="4" name="Title 4">
            <a:extLst>
              <a:ext uri="{FF2B5EF4-FFF2-40B4-BE49-F238E27FC236}">
                <a16:creationId xmlns:a16="http://schemas.microsoft.com/office/drawing/2014/main" id="{0B0170D5-5BD7-0FD3-A8F1-6EDD99201D27}"/>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Custom Experiences – Ability to Learn from Users</a:t>
            </a:r>
          </a:p>
        </p:txBody>
      </p:sp>
    </p:spTree>
    <p:extLst>
      <p:ext uri="{BB962C8B-B14F-4D97-AF65-F5344CB8AC3E}">
        <p14:creationId xmlns:p14="http://schemas.microsoft.com/office/powerpoint/2010/main" val="10132531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7762E-FBCF-E438-256A-D89F1299A555}"/>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1D37E765-114E-6D53-67BC-C53B4357D35F}"/>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dirty="0"/>
              <a:t>AI User Experience – Generative AI Examples</a:t>
            </a:r>
          </a:p>
        </p:txBody>
      </p:sp>
      <p:pic>
        <p:nvPicPr>
          <p:cNvPr id="2050" name="Picture 2" descr="How to use new Bing AI with ChatGPT - Pureinfotech">
            <a:extLst>
              <a:ext uri="{FF2B5EF4-FFF2-40B4-BE49-F238E27FC236}">
                <a16:creationId xmlns:a16="http://schemas.microsoft.com/office/drawing/2014/main" id="{7C7BCD13-8307-0F6B-FA27-3076019BC61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9760" y="1616547"/>
            <a:ext cx="4782529" cy="322112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6E670CE5-32A3-E1C3-44A4-F6469708AB9F}"/>
              </a:ext>
            </a:extLst>
          </p:cNvPr>
          <p:cNvSpPr txBox="1"/>
          <p:nvPr/>
        </p:nvSpPr>
        <p:spPr>
          <a:xfrm>
            <a:off x="1170214" y="5102953"/>
            <a:ext cx="290161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Conversation Style Options</a:t>
            </a:r>
            <a:endParaRPr kumimoji="0" lang="en-US" sz="18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62" name="Picture 61">
            <a:extLst>
              <a:ext uri="{FF2B5EF4-FFF2-40B4-BE49-F238E27FC236}">
                <a16:creationId xmlns:a16="http://schemas.microsoft.com/office/drawing/2014/main" id="{652F2A7B-361E-200D-2386-A1E57935A7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08095" y="1616547"/>
            <a:ext cx="6845922" cy="3221123"/>
          </a:xfrm>
          <a:prstGeom prst="rect">
            <a:avLst/>
          </a:prstGeom>
        </p:spPr>
      </p:pic>
      <p:sp>
        <p:nvSpPr>
          <p:cNvPr id="63" name="TextBox 62">
            <a:extLst>
              <a:ext uri="{FF2B5EF4-FFF2-40B4-BE49-F238E27FC236}">
                <a16:creationId xmlns:a16="http://schemas.microsoft.com/office/drawing/2014/main" id="{C5077489-3589-13FF-D421-654648E3B077}"/>
              </a:ext>
            </a:extLst>
          </p:cNvPr>
          <p:cNvSpPr txBox="1"/>
          <p:nvPr/>
        </p:nvSpPr>
        <p:spPr>
          <a:xfrm>
            <a:off x="5696326" y="5104881"/>
            <a:ext cx="586946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Citations (Learn More) &amp; Recommended Next Questions</a:t>
            </a:r>
            <a:endParaRPr kumimoji="0" lang="en-US" sz="18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049" name="TextBox 2048">
            <a:extLst>
              <a:ext uri="{FF2B5EF4-FFF2-40B4-BE49-F238E27FC236}">
                <a16:creationId xmlns:a16="http://schemas.microsoft.com/office/drawing/2014/main" id="{FBADF989-FFD8-8A78-2E2F-FA051A48463E}"/>
              </a:ext>
            </a:extLst>
          </p:cNvPr>
          <p:cNvSpPr txBox="1"/>
          <p:nvPr/>
        </p:nvSpPr>
        <p:spPr>
          <a:xfrm>
            <a:off x="2784904" y="5867055"/>
            <a:ext cx="6101148" cy="369332"/>
          </a:xfrm>
          <a:prstGeom prst="rect">
            <a:avLst/>
          </a:prstGeom>
          <a:noFill/>
        </p:spPr>
        <p:txBody>
          <a:bodyPr wrap="square">
            <a:spAutoFit/>
          </a:bodyPr>
          <a:lstStyle/>
          <a:p>
            <a:pPr algn="ctr"/>
            <a:r>
              <a:rPr lang="en-US" dirty="0">
                <a:hlinkClick r:id="rId4"/>
              </a:rPr>
              <a:t>Micrsofot Copilot Chat (with GPT-4)</a:t>
            </a:r>
            <a:endParaRPr lang="en-US" dirty="0"/>
          </a:p>
        </p:txBody>
      </p:sp>
    </p:spTree>
    <p:extLst>
      <p:ext uri="{BB962C8B-B14F-4D97-AF65-F5344CB8AC3E}">
        <p14:creationId xmlns:p14="http://schemas.microsoft.com/office/powerpoint/2010/main" val="2542067193"/>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0.xml><?xml version="1.0" encoding="utf-8"?>
<a:theme xmlns:a="http://schemas.openxmlformats.org/drawingml/2006/main" name="Dark 16x9">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4.potx" id="{4908BB59-E0F9-4262-9337-B2D75939F852}" vid="{D6454D2F-4A81-47D2-9B7E-13FCDC97EE9D}"/>
    </a:ext>
  </a:extLst>
</a:theme>
</file>

<file path=ppt/theme/theme11.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2.xml><?xml version="1.0" encoding="utf-8"?>
<a:theme xmlns:a="http://schemas.openxmlformats.org/drawingml/2006/main" name="Dark 16x9">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2.potx" id="{9DE343BB-684C-4E39-9ABE-CA20EBB6B8E9}" vid="{2DADB89F-2F3A-458B-84CE-11ACB76D7223}"/>
    </a:ext>
  </a:extLst>
</a:theme>
</file>

<file path=ppt/theme/theme13.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LightGray_Sept_2018.potx" id="{0FAF9FBA-50E5-4B89-8F50-EB458E088334}" vid="{09DABCF3-FBBE-41E3-8EAE-8A81552DAAAD}"/>
    </a:ext>
  </a:extLst>
</a:theme>
</file>

<file path=ppt/theme/theme14.xml><?xml version="1.0" encoding="utf-8"?>
<a:theme xmlns:a="http://schemas.openxmlformats.org/drawingml/2006/main" name="Syntex_them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Syntex_theme" id="{6D4008F3-45EB-4869-AE75-90296910B748}" vid="{7ECC7217-9373-4D08-B95F-471563EE3CB7}"/>
    </a:ext>
  </a:extLst>
</a:theme>
</file>

<file path=ppt/theme/theme15.xml><?xml version="1.0" encoding="utf-8"?>
<a:theme xmlns:a="http://schemas.openxmlformats.org/drawingml/2006/main" name="Data and AI Corp">
  <a:themeElements>
    <a:clrScheme name="Custom 45">
      <a:dk1>
        <a:srgbClr val="080808"/>
      </a:dk1>
      <a:lt1>
        <a:srgbClr val="FFFFFF"/>
      </a:lt1>
      <a:dk2>
        <a:srgbClr val="0078D4"/>
      </a:dk2>
      <a:lt2>
        <a:srgbClr val="FFFFFF"/>
      </a:lt2>
      <a:accent1>
        <a:srgbClr val="8661C5"/>
      </a:accent1>
      <a:accent2>
        <a:srgbClr val="C03BC4"/>
      </a:accent2>
      <a:accent3>
        <a:srgbClr val="35B884"/>
      </a:accent3>
      <a:accent4>
        <a:srgbClr val="D4EC8E"/>
      </a:accent4>
      <a:accent5>
        <a:srgbClr val="F4364C"/>
      </a:accent5>
      <a:accent6>
        <a:srgbClr val="FA930A"/>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ompt Engineering " id="{B1008F1C-1DDD-4CEA-B631-8FF5875C10B7}" vid="{6815A8FE-619D-44E1-AF64-4DE0570A76D2}"/>
    </a:ext>
  </a:extLst>
</a:theme>
</file>

<file path=ppt/theme/theme16.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17.xml><?xml version="1.0" encoding="utf-8"?>
<a:theme xmlns:a="http://schemas.openxmlformats.org/drawingml/2006/main" name="People and Culture">
  <a:themeElements>
    <a:clrScheme name="Custom 45">
      <a:dk1>
        <a:srgbClr val="080808"/>
      </a:dk1>
      <a:lt1>
        <a:srgbClr val="FFFFFF"/>
      </a:lt1>
      <a:dk2>
        <a:srgbClr val="0078D4"/>
      </a:dk2>
      <a:lt2>
        <a:srgbClr val="FFFFFF"/>
      </a:lt2>
      <a:accent1>
        <a:srgbClr val="8661C5"/>
      </a:accent1>
      <a:accent2>
        <a:srgbClr val="C03BC4"/>
      </a:accent2>
      <a:accent3>
        <a:srgbClr val="35B884"/>
      </a:accent3>
      <a:accent4>
        <a:srgbClr val="D4EC8E"/>
      </a:accent4>
      <a:accent5>
        <a:srgbClr val="F4364C"/>
      </a:accent5>
      <a:accent6>
        <a:srgbClr val="FA930A"/>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ompt Engineering " id="{B1008F1C-1DDD-4CEA-B631-8FF5875C10B7}" vid="{E73D3113-5EC7-451C-AA44-BB77A624B475}"/>
    </a:ext>
  </a:extLst>
</a:theme>
</file>

<file path=ppt/theme/theme18.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9.xml><?xml version="1.0" encoding="utf-8"?>
<a:theme xmlns:a="http://schemas.openxmlformats.org/drawingml/2006/main" name="1_Data and AI Corp">
  <a:themeElements>
    <a:clrScheme name="Custom 45">
      <a:dk1>
        <a:srgbClr val="080808"/>
      </a:dk1>
      <a:lt1>
        <a:srgbClr val="FFFFFF"/>
      </a:lt1>
      <a:dk2>
        <a:srgbClr val="0078D4"/>
      </a:dk2>
      <a:lt2>
        <a:srgbClr val="FFFFFF"/>
      </a:lt2>
      <a:accent1>
        <a:srgbClr val="8661C5"/>
      </a:accent1>
      <a:accent2>
        <a:srgbClr val="C03BC4"/>
      </a:accent2>
      <a:accent3>
        <a:srgbClr val="35B884"/>
      </a:accent3>
      <a:accent4>
        <a:srgbClr val="D4EC8E"/>
      </a:accent4>
      <a:accent5>
        <a:srgbClr val="F4364C"/>
      </a:accent5>
      <a:accent6>
        <a:srgbClr val="FA930A"/>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7" id="{A6FBE587-646F-446D-B057-700985BF9623}" vid="{534B7253-517E-45D5-ADFB-BCF24CCA894E}"/>
    </a:ext>
  </a:extLst>
</a:theme>
</file>

<file path=ppt/theme/theme2.xml><?xml version="1.0" encoding="utf-8"?>
<a:theme xmlns:a="http://schemas.openxmlformats.org/drawingml/2006/main" name="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0.xml><?xml version="1.0" encoding="utf-8"?>
<a:theme xmlns:a="http://schemas.openxmlformats.org/drawingml/2006/main" name="1_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21.xml><?xml version="1.0" encoding="utf-8"?>
<a:theme xmlns:a="http://schemas.openxmlformats.org/drawingml/2006/main" name="1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22.xml><?xml version="1.0" encoding="utf-8"?>
<a:theme xmlns:a="http://schemas.openxmlformats.org/drawingml/2006/main" name="BG Summit FY22 Dark Blue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2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4.xml><?xml version="1.0" encoding="utf-8"?>
<a:theme xmlns:a="http://schemas.openxmlformats.org/drawingml/2006/main" name="Data Only">
  <a:themeElements>
    <a:clrScheme name="Custom 45">
      <a:dk1>
        <a:srgbClr val="080808"/>
      </a:dk1>
      <a:lt1>
        <a:srgbClr val="FFFFFF"/>
      </a:lt1>
      <a:dk2>
        <a:srgbClr val="0078D4"/>
      </a:dk2>
      <a:lt2>
        <a:srgbClr val="FFFFFF"/>
      </a:lt2>
      <a:accent1>
        <a:srgbClr val="8661C5"/>
      </a:accent1>
      <a:accent2>
        <a:srgbClr val="C03BC4"/>
      </a:accent2>
      <a:accent3>
        <a:srgbClr val="35B884"/>
      </a:accent3>
      <a:accent4>
        <a:srgbClr val="D4EC8E"/>
      </a:accent4>
      <a:accent5>
        <a:srgbClr val="F4364C"/>
      </a:accent5>
      <a:accent6>
        <a:srgbClr val="FA930A"/>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7" id="{A6FBE587-646F-446D-B057-700985BF9623}" vid="{CF8F3A2F-4476-4A43-AA86-929CDC386BEC}"/>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4.xml><?xml version="1.0" encoding="utf-8"?>
<a:theme xmlns:a="http://schemas.openxmlformats.org/drawingml/2006/main" name="1_Industry Leader Summit">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5.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6.xml><?xml version="1.0" encoding="utf-8"?>
<a:theme xmlns:a="http://schemas.openxmlformats.org/drawingml/2006/main" name="5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8.xml><?xml version="1.0" encoding="utf-8"?>
<a:theme xmlns:a="http://schemas.openxmlformats.org/drawingml/2006/main" name="6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5AE1CB53-6C51-E54C-B217-4ECAFCA2A4EF}" vid="{73E9247C-AF36-7D4D-8447-812FB258EA41}"/>
    </a:ext>
  </a:extLst>
</a:theme>
</file>

<file path=ppt/theme/theme9.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353B457711744F8554F778907A218A" ma:contentTypeVersion="4" ma:contentTypeDescription="Create a new document." ma:contentTypeScope="" ma:versionID="b5f2e98dcf1d04805f66f6019e01f626">
  <xsd:schema xmlns:xsd="http://www.w3.org/2001/XMLSchema" xmlns:xs="http://www.w3.org/2001/XMLSchema" xmlns:p="http://schemas.microsoft.com/office/2006/metadata/properties" xmlns:ns2="1e477212-a4c8-4e17-9438-0c6b0068dd8b" targetNamespace="http://schemas.microsoft.com/office/2006/metadata/properties" ma:root="true" ma:fieldsID="7885916d92be298d36e09388d04045bf" ns2:_="">
    <xsd:import namespace="1e477212-a4c8-4e17-9438-0c6b0068dd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477212-a4c8-4e17-9438-0c6b0068dd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8849D3-29F8-4DC8-8CA2-D0399DE576EA}">
  <ds:schemaRefs>
    <ds:schemaRef ds:uri="http://schemas.microsoft.com/sharepoint/v3/contenttype/forms"/>
  </ds:schemaRefs>
</ds:datastoreItem>
</file>

<file path=customXml/itemProps2.xml><?xml version="1.0" encoding="utf-8"?>
<ds:datastoreItem xmlns:ds="http://schemas.openxmlformats.org/officeDocument/2006/customXml" ds:itemID="{5A61A2C6-5857-4B1A-80EB-7B55B9D00493}">
  <ds:schemaRefs>
    <ds:schemaRef ds:uri="1e477212-a4c8-4e17-9438-0c6b0068dd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C35B092-52A1-4190-B185-786A244F7EB2}">
  <ds:schemaRefs>
    <ds:schemaRef ds:uri="http://schemas.microsoft.com/office/2006/documentManagement/types"/>
    <ds:schemaRef ds:uri="http://schemas.microsoft.com/office/2006/metadata/properties"/>
    <ds:schemaRef ds:uri="http://purl.org/dc/dcmitype/"/>
    <ds:schemaRef ds:uri="http://purl.org/dc/terms/"/>
    <ds:schemaRef ds:uri="http://purl.org/dc/elements/1.1/"/>
    <ds:schemaRef ds:uri="1e477212-a4c8-4e17-9438-0c6b0068dd8b"/>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MIS_Yellow Purple (1)</Template>
  <TotalTime>2884</TotalTime>
  <Words>3975</Words>
  <Application>Microsoft Macintosh PowerPoint</Application>
  <PresentationFormat>Widescreen</PresentationFormat>
  <Paragraphs>525</Paragraphs>
  <Slides>36</Slides>
  <Notes>9</Notes>
  <HiddenSlides>0</HiddenSlides>
  <MMClips>0</MMClips>
  <ScaleCrop>false</ScaleCrop>
  <HeadingPairs>
    <vt:vector size="6" baseType="variant">
      <vt:variant>
        <vt:lpstr>Fonts Used</vt:lpstr>
      </vt:variant>
      <vt:variant>
        <vt:i4>22</vt:i4>
      </vt:variant>
      <vt:variant>
        <vt:lpstr>Theme</vt:lpstr>
      </vt:variant>
      <vt:variant>
        <vt:i4>24</vt:i4>
      </vt:variant>
      <vt:variant>
        <vt:lpstr>Slide Titles</vt:lpstr>
      </vt:variant>
      <vt:variant>
        <vt:i4>36</vt:i4>
      </vt:variant>
    </vt:vector>
  </HeadingPairs>
  <TitlesOfParts>
    <vt:vector size="82" baseType="lpstr">
      <vt:lpstr>Yu Gothic Light</vt:lpstr>
      <vt:lpstr>Arial</vt:lpstr>
      <vt:lpstr>Arial Black</vt:lpstr>
      <vt:lpstr>Calibri</vt:lpstr>
      <vt:lpstr>Consolas</vt:lpstr>
      <vt:lpstr>Courier New</vt:lpstr>
      <vt:lpstr>Open Sans</vt:lpstr>
      <vt:lpstr>Segoe</vt:lpstr>
      <vt:lpstr>Segoe Pro Semibold</vt:lpstr>
      <vt:lpstr>Segoe Sans Text</vt:lpstr>
      <vt:lpstr>Segoe Sans Text Semibold</vt:lpstr>
      <vt:lpstr>Segoe Sans Text Semilight</vt:lpstr>
      <vt:lpstr>Segoe UI</vt:lpstr>
      <vt:lpstr>Segoe UI Semibold</vt:lpstr>
      <vt:lpstr>Segoe UI Semilight</vt:lpstr>
      <vt:lpstr>Segoe UI Variable Display</vt:lpstr>
      <vt:lpstr>Segoe UI Variable Display Semibold</vt:lpstr>
      <vt:lpstr>Segoe UI Variable Small Light</vt:lpstr>
      <vt:lpstr>Segoe UI Variable Text Semilight</vt:lpstr>
      <vt:lpstr>Söhne</vt:lpstr>
      <vt:lpstr>Times New Roman</vt:lpstr>
      <vt:lpstr>Wingdings</vt:lpstr>
      <vt:lpstr>3_Azure black</vt:lpstr>
      <vt:lpstr>Black Template</vt:lpstr>
      <vt:lpstr>1_Black Template</vt:lpstr>
      <vt:lpstr>1_Industry Leader Summit</vt:lpstr>
      <vt:lpstr>4_Azure black</vt:lpstr>
      <vt:lpstr>5_Build 2019 Black</vt:lpstr>
      <vt:lpstr>5_Black Template</vt:lpstr>
      <vt:lpstr>6_Black Template</vt:lpstr>
      <vt:lpstr>2_White Template</vt:lpstr>
      <vt:lpstr>Dark 16x9</vt:lpstr>
      <vt:lpstr>Microsoft Build 16:9 Template Dark</vt:lpstr>
      <vt:lpstr>Dark 16x9</vt:lpstr>
      <vt:lpstr>LIGHT GRAY TEMPLATE</vt:lpstr>
      <vt:lpstr>Syntex_theme</vt:lpstr>
      <vt:lpstr>Data and AI Corp</vt:lpstr>
      <vt:lpstr>2_Black Template</vt:lpstr>
      <vt:lpstr>People and Culture</vt:lpstr>
      <vt:lpstr>4_Build 2019 Black</vt:lpstr>
      <vt:lpstr>1_Data and AI Corp</vt:lpstr>
      <vt:lpstr>1_Test</vt:lpstr>
      <vt:lpstr>1_Microsoft Build 16:9 Template Dark</vt:lpstr>
      <vt:lpstr>BG Summit FY22 Dark Blue Template</vt:lpstr>
      <vt:lpstr>3_White Template</vt:lpstr>
      <vt:lpstr>Data Only</vt:lpstr>
      <vt:lpstr>Optimizing Gen AI Strategy, Opportunity &amp; Risk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Prior to using sensitive or confidential company data using Generative AI!!</vt:lpstr>
      <vt:lpstr>Microsoft Azure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Well-Architected Framework</vt:lpstr>
      <vt:lpstr>What is a workload?</vt:lpstr>
      <vt:lpstr>Achieving a state of well-architected</vt:lpstr>
      <vt:lpstr>Moving toward a skill-centric view</vt:lpstr>
      <vt:lpstr>Microsoft Copilot – Secure Demo</vt:lpstr>
      <vt:lpstr>WHEN to Adopt, Extend, or Build a Copilot?</vt:lpstr>
      <vt:lpstr>Employee Experience</vt:lpstr>
      <vt:lpstr>Employee Experience</vt:lpstr>
      <vt:lpstr>Content Generation &amp; Summarization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Gen AI Strategy, Opportunity &amp; Risk</dc:title>
  <dc:subject>AI, GenAI, Artificial Intelligence</dc:subject>
  <dc:creator>Bart Czernicki</dc:creator>
  <cp:keywords/>
  <dc:description/>
  <cp:lastModifiedBy>Bart Czernicki</cp:lastModifiedBy>
  <cp:revision>4</cp:revision>
  <cp:lastPrinted>2021-11-11T20:27:37Z</cp:lastPrinted>
  <dcterms:created xsi:type="dcterms:W3CDTF">2022-09-13T16:11:18Z</dcterms:created>
  <dcterms:modified xsi:type="dcterms:W3CDTF">2024-02-01T18:23:38Z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0x0101001F353B457711744F8554F778907A218A</vt:lpwstr>
  </property>
  <property fmtid="{D5CDD505-2E9C-101B-9397-08002B2CF9AE}" pid="3" name="MediaServiceImageTags">
    <vt:lpwstr/>
  </property>
  <property fmtid="{D5CDD505-2E9C-101B-9397-08002B2CF9AE}" pid="4" name="Order">
    <vt:r8>3300</vt:r8>
  </property>
  <property fmtid="{D5CDD505-2E9C-101B-9397-08002B2CF9AE}" pid="5" name="xd_Signature">
    <vt:bool>false</vt:bool>
  </property>
  <property fmtid="{D5CDD505-2E9C-101B-9397-08002B2CF9AE}" pid="6" name="xd_ProgID">
    <vt:lpwstr/>
  </property>
  <property fmtid="{D5CDD505-2E9C-101B-9397-08002B2CF9AE}" pid="7" name="_ExtendedDescription">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_dlc_DocIdItemGuid">
    <vt:lpwstr>0c76cbde-b661-497f-b42d-dee8cd67f83d</vt:lpwstr>
  </property>
  <property fmtid="{D5CDD505-2E9C-101B-9397-08002B2CF9AE}" pid="12" name="_dlc_policyId">
    <vt:lpwstr/>
  </property>
  <property fmtid="{D5CDD505-2E9C-101B-9397-08002B2CF9AE}" pid="13" name="ItemRetentionFormula">
    <vt:lpwstr/>
  </property>
</Properties>
</file>